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2" r:id="rId1"/>
  </p:sldMasterIdLst>
  <p:notesMasterIdLst>
    <p:notesMasterId r:id="rId30"/>
  </p:notesMasterIdLst>
  <p:sldIdLst>
    <p:sldId id="256" r:id="rId2"/>
    <p:sldId id="259" r:id="rId3"/>
    <p:sldId id="258" r:id="rId4"/>
    <p:sldId id="319" r:id="rId5"/>
    <p:sldId id="320" r:id="rId6"/>
    <p:sldId id="321" r:id="rId7"/>
    <p:sldId id="313" r:id="rId8"/>
    <p:sldId id="322" r:id="rId9"/>
    <p:sldId id="314" r:id="rId10"/>
    <p:sldId id="323" r:id="rId11"/>
    <p:sldId id="315" r:id="rId12"/>
    <p:sldId id="316" r:id="rId13"/>
    <p:sldId id="312" r:id="rId14"/>
    <p:sldId id="262" r:id="rId15"/>
    <p:sldId id="317" r:id="rId16"/>
    <p:sldId id="266" r:id="rId17"/>
    <p:sldId id="272" r:id="rId18"/>
    <p:sldId id="318" r:id="rId19"/>
    <p:sldId id="279" r:id="rId20"/>
    <p:sldId id="261" r:id="rId21"/>
    <p:sldId id="257" r:id="rId22"/>
    <p:sldId id="324" r:id="rId23"/>
    <p:sldId id="325" r:id="rId24"/>
    <p:sldId id="263" r:id="rId25"/>
    <p:sldId id="326" r:id="rId26"/>
    <p:sldId id="327" r:id="rId27"/>
    <p:sldId id="260" r:id="rId28"/>
    <p:sldId id="290" r:id="rId29"/>
  </p:sldIdLst>
  <p:sldSz cx="9144000" cy="5143500" type="screen16x9"/>
  <p:notesSz cx="6858000" cy="9144000"/>
  <p:embeddedFontLst>
    <p:embeddedFont>
      <p:font typeface="Asap" panose="020B0604020202020204" charset="0"/>
      <p:regular r:id="rId31"/>
      <p:bold r:id="rId32"/>
      <p:italic r:id="rId33"/>
      <p:boldItalic r:id="rId34"/>
    </p:embeddedFont>
    <p:embeddedFont>
      <p:font typeface="Comic Sans MS" panose="030F0702030302020204" pitchFamily="66" charset="0"/>
      <p:regular r:id="rId35"/>
      <p:bold r:id="rId36"/>
      <p:italic r:id="rId37"/>
      <p:boldItalic r:id="rId38"/>
    </p:embeddedFont>
    <p:embeddedFont>
      <p:font typeface="Erica One" panose="020B0604020202020204" charset="0"/>
      <p:regular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D0650D-EF35-4B6A-A2BF-82214463EF6E}" v="698" dt="2024-08-04T13:34:11.473"/>
  </p1510:revLst>
</p1510:revInfo>
</file>

<file path=ppt/tableStyles.xml><?xml version="1.0" encoding="utf-8"?>
<a:tblStyleLst xmlns:a="http://schemas.openxmlformats.org/drawingml/2006/main" def="{E3F2B6D3-E869-47FD-B4B6-BB43628C4369}">
  <a:tblStyle styleId="{E3F2B6D3-E869-47FD-B4B6-BB43628C436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5" d="100"/>
          <a:sy n="135" d="100"/>
        </p:scale>
        <p:origin x="105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fd9796b04c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fd9796b04c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77634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fd9796b04c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fd9796b04c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86446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fd9796b04c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fd9796b04c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48413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fd9796b04c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fd9796b04c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09883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101b19f15f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1" name="Google Shape;851;g101b19f15f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101b19f15f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1" name="Google Shape;851;g101b19f15f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52570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g10229808c91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1" name="Google Shape;1171;g10229808c91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7" name="Google Shape;1407;g10229808c91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8" name="Google Shape;1408;g10229808c91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g101b19f15f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1" name="Google Shape;851;g101b19f15f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77410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0" name="Google Shape;1820;g101b19f15fb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1" name="Google Shape;1821;g101b19f15fb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fd9796b04c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fd9796b04c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g10229808c91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7" name="Google Shape;747;g10229808c91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fd9796b04c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fd9796b04c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fd9796b04c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fd9796b04c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4222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fd9796b04c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fd9796b04c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987552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g101b19f15fb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5" name="Google Shape;965;g101b19f15fb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g101b19f15fb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5" name="Google Shape;965;g101b19f15fb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49041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0" name="Google Shape;2030;g10229808c91_0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1" name="Google Shape;2031;g10229808c91_0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7663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fd9796b04c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fd9796b04c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2" name="Google Shape;2322;g101b19f15fb_0_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3" name="Google Shape;2323;g101b19f15fb_0_3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fd9796b04c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fd9796b04c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fd9796b04c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fd9796b04c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5060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fd9796b04c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fd9796b04c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9680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fd9796b04c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fd9796b04c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4076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fd9796b04c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fd9796b04c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4528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fd9796b04c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fd9796b04c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626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fd9796b04c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fd9796b04c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9487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26650" y="2792375"/>
            <a:ext cx="7689000" cy="17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484300" y="4252525"/>
            <a:ext cx="4175400" cy="4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sap"/>
              <a:buNone/>
              <a:defRPr sz="1600">
                <a:latin typeface="Asap"/>
                <a:ea typeface="Asap"/>
                <a:cs typeface="Asap"/>
                <a:sym typeface="Asap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sap"/>
              <a:buNone/>
              <a:defRPr sz="1600">
                <a:latin typeface="Asap"/>
                <a:ea typeface="Asap"/>
                <a:cs typeface="Asap"/>
                <a:sym typeface="Asap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sap"/>
              <a:buNone/>
              <a:defRPr sz="1600">
                <a:latin typeface="Asap"/>
                <a:ea typeface="Asap"/>
                <a:cs typeface="Asap"/>
                <a:sym typeface="Asap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sap"/>
              <a:buNone/>
              <a:defRPr sz="1600">
                <a:latin typeface="Asap"/>
                <a:ea typeface="Asap"/>
                <a:cs typeface="Asap"/>
                <a:sym typeface="Asap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sap"/>
              <a:buNone/>
              <a:defRPr sz="1600">
                <a:latin typeface="Asap"/>
                <a:ea typeface="Asap"/>
                <a:cs typeface="Asap"/>
                <a:sym typeface="Asap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sap"/>
              <a:buNone/>
              <a:defRPr sz="1600">
                <a:latin typeface="Asap"/>
                <a:ea typeface="Asap"/>
                <a:cs typeface="Asap"/>
                <a:sym typeface="Asap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sap"/>
              <a:buNone/>
              <a:defRPr sz="1600">
                <a:latin typeface="Asap"/>
                <a:ea typeface="Asap"/>
                <a:cs typeface="Asap"/>
                <a:sym typeface="Asap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sap"/>
              <a:buNone/>
              <a:defRPr sz="1600">
                <a:latin typeface="Asap"/>
                <a:ea typeface="Asap"/>
                <a:cs typeface="Asap"/>
                <a:sym typeface="Asap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sap"/>
              <a:buNone/>
              <a:defRPr sz="1600">
                <a:latin typeface="Asap"/>
                <a:ea typeface="Asap"/>
                <a:cs typeface="Asap"/>
                <a:sym typeface="Asap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1197175" y="-1089225"/>
            <a:ext cx="3091049" cy="2049183"/>
          </a:xfrm>
          <a:custGeom>
            <a:avLst/>
            <a:gdLst/>
            <a:ahLst/>
            <a:cxnLst/>
            <a:rect l="l" t="t" r="r" b="b"/>
            <a:pathLst>
              <a:path w="26304" h="17438" extrusionOk="0">
                <a:moveTo>
                  <a:pt x="19114" y="0"/>
                </a:moveTo>
                <a:cubicBezTo>
                  <a:pt x="18623" y="0"/>
                  <a:pt x="18133" y="37"/>
                  <a:pt x="17655" y="104"/>
                </a:cubicBezTo>
                <a:cubicBezTo>
                  <a:pt x="15459" y="409"/>
                  <a:pt x="13396" y="1270"/>
                  <a:pt x="11259" y="1853"/>
                </a:cubicBezTo>
                <a:cubicBezTo>
                  <a:pt x="7616" y="2847"/>
                  <a:pt x="2256" y="727"/>
                  <a:pt x="786" y="5794"/>
                </a:cubicBezTo>
                <a:cubicBezTo>
                  <a:pt x="1" y="8507"/>
                  <a:pt x="1813" y="11694"/>
                  <a:pt x="4552" y="12396"/>
                </a:cubicBezTo>
                <a:cubicBezTo>
                  <a:pt x="4552" y="12396"/>
                  <a:pt x="4558" y="12396"/>
                  <a:pt x="4565" y="12399"/>
                </a:cubicBezTo>
                <a:cubicBezTo>
                  <a:pt x="5731" y="12697"/>
                  <a:pt x="7033" y="12611"/>
                  <a:pt x="8063" y="13237"/>
                </a:cubicBezTo>
                <a:cubicBezTo>
                  <a:pt x="9653" y="14201"/>
                  <a:pt x="10103" y="16563"/>
                  <a:pt x="11829" y="17258"/>
                </a:cubicBezTo>
                <a:cubicBezTo>
                  <a:pt x="12139" y="17382"/>
                  <a:pt x="12461" y="17438"/>
                  <a:pt x="12787" y="17438"/>
                </a:cubicBezTo>
                <a:cubicBezTo>
                  <a:pt x="13731" y="17438"/>
                  <a:pt x="14698" y="16969"/>
                  <a:pt x="15439" y="16341"/>
                </a:cubicBezTo>
                <a:cubicBezTo>
                  <a:pt x="16440" y="15496"/>
                  <a:pt x="17175" y="14393"/>
                  <a:pt x="18126" y="13499"/>
                </a:cubicBezTo>
                <a:cubicBezTo>
                  <a:pt x="19583" y="12131"/>
                  <a:pt x="21143" y="12455"/>
                  <a:pt x="22819" y="11720"/>
                </a:cubicBezTo>
                <a:cubicBezTo>
                  <a:pt x="24552" y="10965"/>
                  <a:pt x="25827" y="9176"/>
                  <a:pt x="26065" y="7169"/>
                </a:cubicBezTo>
                <a:cubicBezTo>
                  <a:pt x="26304" y="5165"/>
                  <a:pt x="25496" y="3009"/>
                  <a:pt x="24012" y="1684"/>
                </a:cubicBezTo>
                <a:cubicBezTo>
                  <a:pt x="22652" y="470"/>
                  <a:pt x="20872" y="0"/>
                  <a:pt x="19114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-982149">
            <a:off x="7571236" y="-1050425"/>
            <a:ext cx="2566724" cy="2646718"/>
          </a:xfrm>
          <a:custGeom>
            <a:avLst/>
            <a:gdLst/>
            <a:ahLst/>
            <a:cxnLst/>
            <a:rect l="l" t="t" r="r" b="b"/>
            <a:pathLst>
              <a:path w="29295" h="30208" extrusionOk="0">
                <a:moveTo>
                  <a:pt x="21420" y="0"/>
                </a:moveTo>
                <a:cubicBezTo>
                  <a:pt x="21217" y="0"/>
                  <a:pt x="21014" y="8"/>
                  <a:pt x="20812" y="23"/>
                </a:cubicBezTo>
                <a:cubicBezTo>
                  <a:pt x="18864" y="168"/>
                  <a:pt x="17798" y="1036"/>
                  <a:pt x="16340" y="2113"/>
                </a:cubicBezTo>
                <a:cubicBezTo>
                  <a:pt x="15005" y="3100"/>
                  <a:pt x="13306" y="3514"/>
                  <a:pt x="11690" y="3739"/>
                </a:cubicBezTo>
                <a:cubicBezTo>
                  <a:pt x="9504" y="4047"/>
                  <a:pt x="7228" y="4100"/>
                  <a:pt x="5227" y="5028"/>
                </a:cubicBezTo>
                <a:cubicBezTo>
                  <a:pt x="1915" y="6561"/>
                  <a:pt x="1" y="10420"/>
                  <a:pt x="325" y="14054"/>
                </a:cubicBezTo>
                <a:cubicBezTo>
                  <a:pt x="454" y="15557"/>
                  <a:pt x="935" y="17002"/>
                  <a:pt x="1657" y="18313"/>
                </a:cubicBezTo>
                <a:cubicBezTo>
                  <a:pt x="2054" y="19035"/>
                  <a:pt x="2528" y="19714"/>
                  <a:pt x="3058" y="20344"/>
                </a:cubicBezTo>
                <a:cubicBezTo>
                  <a:pt x="4519" y="22073"/>
                  <a:pt x="6506" y="23093"/>
                  <a:pt x="8132" y="24636"/>
                </a:cubicBezTo>
                <a:cubicBezTo>
                  <a:pt x="10060" y="26458"/>
                  <a:pt x="11607" y="28860"/>
                  <a:pt x="14078" y="29807"/>
                </a:cubicBezTo>
                <a:cubicBezTo>
                  <a:pt x="14787" y="30080"/>
                  <a:pt x="15539" y="30208"/>
                  <a:pt x="16294" y="30208"/>
                </a:cubicBezTo>
                <a:cubicBezTo>
                  <a:pt x="17848" y="30208"/>
                  <a:pt x="19420" y="29667"/>
                  <a:pt x="20679" y="28737"/>
                </a:cubicBezTo>
                <a:cubicBezTo>
                  <a:pt x="22548" y="27353"/>
                  <a:pt x="23760" y="25200"/>
                  <a:pt x="24290" y="22941"/>
                </a:cubicBezTo>
                <a:cubicBezTo>
                  <a:pt x="24826" y="20645"/>
                  <a:pt x="24710" y="18254"/>
                  <a:pt x="25009" y="15912"/>
                </a:cubicBezTo>
                <a:cubicBezTo>
                  <a:pt x="25184" y="14560"/>
                  <a:pt x="25519" y="13189"/>
                  <a:pt x="26165" y="11977"/>
                </a:cubicBezTo>
                <a:cubicBezTo>
                  <a:pt x="26844" y="10705"/>
                  <a:pt x="28145" y="9966"/>
                  <a:pt x="28593" y="8602"/>
                </a:cubicBezTo>
                <a:cubicBezTo>
                  <a:pt x="29295" y="6435"/>
                  <a:pt x="28609" y="3928"/>
                  <a:pt x="27029" y="2282"/>
                </a:cubicBezTo>
                <a:cubicBezTo>
                  <a:pt x="25593" y="785"/>
                  <a:pt x="23499" y="0"/>
                  <a:pt x="21420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4857982">
            <a:off x="7246335" y="1049039"/>
            <a:ext cx="883853" cy="1006684"/>
          </a:xfrm>
          <a:custGeom>
            <a:avLst/>
            <a:gdLst/>
            <a:ahLst/>
            <a:cxnLst/>
            <a:rect l="l" t="t" r="r" b="b"/>
            <a:pathLst>
              <a:path w="6812" h="5873" extrusionOk="0">
                <a:moveTo>
                  <a:pt x="4872" y="0"/>
                </a:moveTo>
                <a:cubicBezTo>
                  <a:pt x="3879" y="0"/>
                  <a:pt x="2491" y="465"/>
                  <a:pt x="1853" y="687"/>
                </a:cubicBezTo>
                <a:cubicBezTo>
                  <a:pt x="1114" y="942"/>
                  <a:pt x="435" y="1492"/>
                  <a:pt x="236" y="2247"/>
                </a:cubicBezTo>
                <a:cubicBezTo>
                  <a:pt x="1" y="3138"/>
                  <a:pt x="491" y="4089"/>
                  <a:pt x="1213" y="4665"/>
                </a:cubicBezTo>
                <a:cubicBezTo>
                  <a:pt x="1881" y="5203"/>
                  <a:pt x="3151" y="5873"/>
                  <a:pt x="4137" y="5873"/>
                </a:cubicBezTo>
                <a:cubicBezTo>
                  <a:pt x="4280" y="5873"/>
                  <a:pt x="4417" y="5859"/>
                  <a:pt x="4545" y="5828"/>
                </a:cubicBezTo>
                <a:cubicBezTo>
                  <a:pt x="5132" y="5695"/>
                  <a:pt x="5602" y="5301"/>
                  <a:pt x="5933" y="4798"/>
                </a:cubicBezTo>
                <a:cubicBezTo>
                  <a:pt x="6149" y="4470"/>
                  <a:pt x="6301" y="4099"/>
                  <a:pt x="6384" y="3721"/>
                </a:cubicBezTo>
                <a:cubicBezTo>
                  <a:pt x="6626" y="2642"/>
                  <a:pt x="6811" y="797"/>
                  <a:pt x="5652" y="157"/>
                </a:cubicBezTo>
                <a:cubicBezTo>
                  <a:pt x="5453" y="45"/>
                  <a:pt x="5182" y="0"/>
                  <a:pt x="4872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5400000" flipH="1">
            <a:off x="7689494" y="3688994"/>
            <a:ext cx="715222" cy="2193791"/>
          </a:xfrm>
          <a:custGeom>
            <a:avLst/>
            <a:gdLst/>
            <a:ahLst/>
            <a:cxnLst/>
            <a:rect l="l" t="t" r="r" b="b"/>
            <a:pathLst>
              <a:path w="8735" h="25556" extrusionOk="0">
                <a:moveTo>
                  <a:pt x="0" y="0"/>
                </a:moveTo>
                <a:lnTo>
                  <a:pt x="0" y="25425"/>
                </a:lnTo>
                <a:cubicBezTo>
                  <a:pt x="1841" y="24987"/>
                  <a:pt x="3859" y="25555"/>
                  <a:pt x="5529" y="24698"/>
                </a:cubicBezTo>
                <a:cubicBezTo>
                  <a:pt x="7410" y="23733"/>
                  <a:pt x="8735" y="21418"/>
                  <a:pt x="7878" y="19340"/>
                </a:cubicBezTo>
                <a:cubicBezTo>
                  <a:pt x="6909" y="16999"/>
                  <a:pt x="3878" y="15856"/>
                  <a:pt x="3332" y="13384"/>
                </a:cubicBezTo>
                <a:cubicBezTo>
                  <a:pt x="2924" y="11544"/>
                  <a:pt x="4089" y="9744"/>
                  <a:pt x="5310" y="8308"/>
                </a:cubicBezTo>
                <a:cubicBezTo>
                  <a:pt x="6535" y="6872"/>
                  <a:pt x="7945" y="5403"/>
                  <a:pt x="8163" y="3529"/>
                </a:cubicBezTo>
                <a:cubicBezTo>
                  <a:pt x="8316" y="2230"/>
                  <a:pt x="7792" y="965"/>
                  <a:pt x="6909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-9697898">
            <a:off x="-470702" y="4096771"/>
            <a:ext cx="1690107" cy="1564615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9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4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710000" y="2324674"/>
            <a:ext cx="41196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title" idx="2" hasCustomPrompt="1"/>
          </p:nvPr>
        </p:nvSpPr>
        <p:spPr>
          <a:xfrm>
            <a:off x="3362300" y="1225125"/>
            <a:ext cx="1467300" cy="94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0"/>
              <a:buNone/>
              <a:defRPr sz="70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0"/>
              <a:buNone/>
              <a:defRPr sz="7000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0"/>
              <a:buNone/>
              <a:defRPr sz="7000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0"/>
              <a:buNone/>
              <a:defRPr sz="7000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0"/>
              <a:buNone/>
              <a:defRPr sz="7000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0"/>
              <a:buNone/>
              <a:defRPr sz="7000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0"/>
              <a:buNone/>
              <a:defRPr sz="7000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0"/>
              <a:buNone/>
              <a:defRPr sz="7000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0"/>
              <a:buNone/>
              <a:defRPr sz="7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3" name="Google Shape;93;p14"/>
          <p:cNvSpPr txBox="1">
            <a:spLocks noGrp="1"/>
          </p:cNvSpPr>
          <p:nvPr>
            <p:ph type="subTitle" idx="1"/>
          </p:nvPr>
        </p:nvSpPr>
        <p:spPr>
          <a:xfrm>
            <a:off x="458400" y="3171075"/>
            <a:ext cx="4371300" cy="6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4" name="Google Shape;94;p14"/>
          <p:cNvSpPr/>
          <p:nvPr/>
        </p:nvSpPr>
        <p:spPr>
          <a:xfrm rot="10800000">
            <a:off x="-728767" y="4182336"/>
            <a:ext cx="3091049" cy="2049183"/>
          </a:xfrm>
          <a:custGeom>
            <a:avLst/>
            <a:gdLst/>
            <a:ahLst/>
            <a:cxnLst/>
            <a:rect l="l" t="t" r="r" b="b"/>
            <a:pathLst>
              <a:path w="26304" h="17438" extrusionOk="0">
                <a:moveTo>
                  <a:pt x="19114" y="0"/>
                </a:moveTo>
                <a:cubicBezTo>
                  <a:pt x="18623" y="0"/>
                  <a:pt x="18133" y="37"/>
                  <a:pt x="17655" y="104"/>
                </a:cubicBezTo>
                <a:cubicBezTo>
                  <a:pt x="15459" y="409"/>
                  <a:pt x="13396" y="1270"/>
                  <a:pt x="11259" y="1853"/>
                </a:cubicBezTo>
                <a:cubicBezTo>
                  <a:pt x="7616" y="2847"/>
                  <a:pt x="2256" y="727"/>
                  <a:pt x="786" y="5794"/>
                </a:cubicBezTo>
                <a:cubicBezTo>
                  <a:pt x="1" y="8507"/>
                  <a:pt x="1813" y="11694"/>
                  <a:pt x="4552" y="12396"/>
                </a:cubicBezTo>
                <a:cubicBezTo>
                  <a:pt x="4552" y="12396"/>
                  <a:pt x="4558" y="12396"/>
                  <a:pt x="4565" y="12399"/>
                </a:cubicBezTo>
                <a:cubicBezTo>
                  <a:pt x="5731" y="12697"/>
                  <a:pt x="7033" y="12611"/>
                  <a:pt x="8063" y="13237"/>
                </a:cubicBezTo>
                <a:cubicBezTo>
                  <a:pt x="9653" y="14201"/>
                  <a:pt x="10103" y="16563"/>
                  <a:pt x="11829" y="17258"/>
                </a:cubicBezTo>
                <a:cubicBezTo>
                  <a:pt x="12139" y="17382"/>
                  <a:pt x="12461" y="17438"/>
                  <a:pt x="12787" y="17438"/>
                </a:cubicBezTo>
                <a:cubicBezTo>
                  <a:pt x="13731" y="17438"/>
                  <a:pt x="14698" y="16969"/>
                  <a:pt x="15439" y="16341"/>
                </a:cubicBezTo>
                <a:cubicBezTo>
                  <a:pt x="16440" y="15496"/>
                  <a:pt x="17175" y="14393"/>
                  <a:pt x="18126" y="13499"/>
                </a:cubicBezTo>
                <a:cubicBezTo>
                  <a:pt x="19583" y="12131"/>
                  <a:pt x="21143" y="12455"/>
                  <a:pt x="22819" y="11720"/>
                </a:cubicBezTo>
                <a:cubicBezTo>
                  <a:pt x="24552" y="10965"/>
                  <a:pt x="25827" y="9176"/>
                  <a:pt x="26065" y="7169"/>
                </a:cubicBezTo>
                <a:cubicBezTo>
                  <a:pt x="26304" y="5165"/>
                  <a:pt x="25496" y="3009"/>
                  <a:pt x="24012" y="1684"/>
                </a:cubicBezTo>
                <a:cubicBezTo>
                  <a:pt x="22652" y="470"/>
                  <a:pt x="20872" y="0"/>
                  <a:pt x="19114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4"/>
          <p:cNvSpPr/>
          <p:nvPr/>
        </p:nvSpPr>
        <p:spPr>
          <a:xfrm rot="-5400000" flipH="1">
            <a:off x="733666" y="-740490"/>
            <a:ext cx="715222" cy="2193791"/>
          </a:xfrm>
          <a:custGeom>
            <a:avLst/>
            <a:gdLst/>
            <a:ahLst/>
            <a:cxnLst/>
            <a:rect l="l" t="t" r="r" b="b"/>
            <a:pathLst>
              <a:path w="8735" h="25556" extrusionOk="0">
                <a:moveTo>
                  <a:pt x="0" y="0"/>
                </a:moveTo>
                <a:lnTo>
                  <a:pt x="0" y="25425"/>
                </a:lnTo>
                <a:cubicBezTo>
                  <a:pt x="1841" y="24987"/>
                  <a:pt x="3859" y="25555"/>
                  <a:pt x="5529" y="24698"/>
                </a:cubicBezTo>
                <a:cubicBezTo>
                  <a:pt x="7410" y="23733"/>
                  <a:pt x="8735" y="21418"/>
                  <a:pt x="7878" y="19340"/>
                </a:cubicBezTo>
                <a:cubicBezTo>
                  <a:pt x="6909" y="16999"/>
                  <a:pt x="3878" y="15856"/>
                  <a:pt x="3332" y="13384"/>
                </a:cubicBezTo>
                <a:cubicBezTo>
                  <a:pt x="2924" y="11544"/>
                  <a:pt x="4089" y="9744"/>
                  <a:pt x="5310" y="8308"/>
                </a:cubicBezTo>
                <a:cubicBezTo>
                  <a:pt x="6535" y="6872"/>
                  <a:pt x="7945" y="5403"/>
                  <a:pt x="8163" y="3529"/>
                </a:cubicBezTo>
                <a:cubicBezTo>
                  <a:pt x="8316" y="2230"/>
                  <a:pt x="7792" y="965"/>
                  <a:pt x="6909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4"/>
          <p:cNvSpPr/>
          <p:nvPr/>
        </p:nvSpPr>
        <p:spPr>
          <a:xfrm rot="4857982">
            <a:off x="7885322" y="199039"/>
            <a:ext cx="883853" cy="1006684"/>
          </a:xfrm>
          <a:custGeom>
            <a:avLst/>
            <a:gdLst/>
            <a:ahLst/>
            <a:cxnLst/>
            <a:rect l="l" t="t" r="r" b="b"/>
            <a:pathLst>
              <a:path w="6812" h="5873" extrusionOk="0">
                <a:moveTo>
                  <a:pt x="4872" y="0"/>
                </a:moveTo>
                <a:cubicBezTo>
                  <a:pt x="3879" y="0"/>
                  <a:pt x="2491" y="465"/>
                  <a:pt x="1853" y="687"/>
                </a:cubicBezTo>
                <a:cubicBezTo>
                  <a:pt x="1114" y="942"/>
                  <a:pt x="435" y="1492"/>
                  <a:pt x="236" y="2247"/>
                </a:cubicBezTo>
                <a:cubicBezTo>
                  <a:pt x="1" y="3138"/>
                  <a:pt x="491" y="4089"/>
                  <a:pt x="1213" y="4665"/>
                </a:cubicBezTo>
                <a:cubicBezTo>
                  <a:pt x="1881" y="5203"/>
                  <a:pt x="3151" y="5873"/>
                  <a:pt x="4137" y="5873"/>
                </a:cubicBezTo>
                <a:cubicBezTo>
                  <a:pt x="4280" y="5873"/>
                  <a:pt x="4417" y="5859"/>
                  <a:pt x="4545" y="5828"/>
                </a:cubicBezTo>
                <a:cubicBezTo>
                  <a:pt x="5132" y="5695"/>
                  <a:pt x="5602" y="5301"/>
                  <a:pt x="5933" y="4798"/>
                </a:cubicBezTo>
                <a:cubicBezTo>
                  <a:pt x="6149" y="4470"/>
                  <a:pt x="6301" y="4099"/>
                  <a:pt x="6384" y="3721"/>
                </a:cubicBezTo>
                <a:cubicBezTo>
                  <a:pt x="6626" y="2642"/>
                  <a:pt x="6811" y="797"/>
                  <a:pt x="5652" y="157"/>
                </a:cubicBezTo>
                <a:cubicBezTo>
                  <a:pt x="5453" y="45"/>
                  <a:pt x="5182" y="0"/>
                  <a:pt x="4872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20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5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5"/>
          <p:cNvSpPr txBox="1">
            <a:spLocks noGrp="1"/>
          </p:cNvSpPr>
          <p:nvPr>
            <p:ph type="title"/>
          </p:nvPr>
        </p:nvSpPr>
        <p:spPr>
          <a:xfrm>
            <a:off x="4399225" y="2324674"/>
            <a:ext cx="41196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title" idx="2" hasCustomPrompt="1"/>
          </p:nvPr>
        </p:nvSpPr>
        <p:spPr>
          <a:xfrm>
            <a:off x="4399225" y="1225125"/>
            <a:ext cx="1467300" cy="94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1" name="Google Shape;101;p15"/>
          <p:cNvSpPr txBox="1">
            <a:spLocks noGrp="1"/>
          </p:cNvSpPr>
          <p:nvPr>
            <p:ph type="subTitle" idx="1"/>
          </p:nvPr>
        </p:nvSpPr>
        <p:spPr>
          <a:xfrm>
            <a:off x="4399225" y="3171075"/>
            <a:ext cx="2783700" cy="6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2" name="Google Shape;102;p15"/>
          <p:cNvSpPr/>
          <p:nvPr/>
        </p:nvSpPr>
        <p:spPr>
          <a:xfrm rot="10800000">
            <a:off x="7244508" y="4182336"/>
            <a:ext cx="3091049" cy="2049183"/>
          </a:xfrm>
          <a:custGeom>
            <a:avLst/>
            <a:gdLst/>
            <a:ahLst/>
            <a:cxnLst/>
            <a:rect l="l" t="t" r="r" b="b"/>
            <a:pathLst>
              <a:path w="26304" h="17438" extrusionOk="0">
                <a:moveTo>
                  <a:pt x="19114" y="0"/>
                </a:moveTo>
                <a:cubicBezTo>
                  <a:pt x="18623" y="0"/>
                  <a:pt x="18133" y="37"/>
                  <a:pt x="17655" y="104"/>
                </a:cubicBezTo>
                <a:cubicBezTo>
                  <a:pt x="15459" y="409"/>
                  <a:pt x="13396" y="1270"/>
                  <a:pt x="11259" y="1853"/>
                </a:cubicBezTo>
                <a:cubicBezTo>
                  <a:pt x="7616" y="2847"/>
                  <a:pt x="2256" y="727"/>
                  <a:pt x="786" y="5794"/>
                </a:cubicBezTo>
                <a:cubicBezTo>
                  <a:pt x="1" y="8507"/>
                  <a:pt x="1813" y="11694"/>
                  <a:pt x="4552" y="12396"/>
                </a:cubicBezTo>
                <a:cubicBezTo>
                  <a:pt x="4552" y="12396"/>
                  <a:pt x="4558" y="12396"/>
                  <a:pt x="4565" y="12399"/>
                </a:cubicBezTo>
                <a:cubicBezTo>
                  <a:pt x="5731" y="12697"/>
                  <a:pt x="7033" y="12611"/>
                  <a:pt x="8063" y="13237"/>
                </a:cubicBezTo>
                <a:cubicBezTo>
                  <a:pt x="9653" y="14201"/>
                  <a:pt x="10103" y="16563"/>
                  <a:pt x="11829" y="17258"/>
                </a:cubicBezTo>
                <a:cubicBezTo>
                  <a:pt x="12139" y="17382"/>
                  <a:pt x="12461" y="17438"/>
                  <a:pt x="12787" y="17438"/>
                </a:cubicBezTo>
                <a:cubicBezTo>
                  <a:pt x="13731" y="17438"/>
                  <a:pt x="14698" y="16969"/>
                  <a:pt x="15439" y="16341"/>
                </a:cubicBezTo>
                <a:cubicBezTo>
                  <a:pt x="16440" y="15496"/>
                  <a:pt x="17175" y="14393"/>
                  <a:pt x="18126" y="13499"/>
                </a:cubicBezTo>
                <a:cubicBezTo>
                  <a:pt x="19583" y="12131"/>
                  <a:pt x="21143" y="12455"/>
                  <a:pt x="22819" y="11720"/>
                </a:cubicBezTo>
                <a:cubicBezTo>
                  <a:pt x="24552" y="10965"/>
                  <a:pt x="25827" y="9176"/>
                  <a:pt x="26065" y="7169"/>
                </a:cubicBezTo>
                <a:cubicBezTo>
                  <a:pt x="26304" y="5165"/>
                  <a:pt x="25496" y="3009"/>
                  <a:pt x="24012" y="1684"/>
                </a:cubicBezTo>
                <a:cubicBezTo>
                  <a:pt x="22652" y="470"/>
                  <a:pt x="20872" y="0"/>
                  <a:pt x="19114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5"/>
          <p:cNvSpPr/>
          <p:nvPr/>
        </p:nvSpPr>
        <p:spPr>
          <a:xfrm rot="-5400000" flipH="1">
            <a:off x="733666" y="-740490"/>
            <a:ext cx="715222" cy="2193791"/>
          </a:xfrm>
          <a:custGeom>
            <a:avLst/>
            <a:gdLst/>
            <a:ahLst/>
            <a:cxnLst/>
            <a:rect l="l" t="t" r="r" b="b"/>
            <a:pathLst>
              <a:path w="8735" h="25556" extrusionOk="0">
                <a:moveTo>
                  <a:pt x="0" y="0"/>
                </a:moveTo>
                <a:lnTo>
                  <a:pt x="0" y="25425"/>
                </a:lnTo>
                <a:cubicBezTo>
                  <a:pt x="1841" y="24987"/>
                  <a:pt x="3859" y="25555"/>
                  <a:pt x="5529" y="24698"/>
                </a:cubicBezTo>
                <a:cubicBezTo>
                  <a:pt x="7410" y="23733"/>
                  <a:pt x="8735" y="21418"/>
                  <a:pt x="7878" y="19340"/>
                </a:cubicBezTo>
                <a:cubicBezTo>
                  <a:pt x="6909" y="16999"/>
                  <a:pt x="3878" y="15856"/>
                  <a:pt x="3332" y="13384"/>
                </a:cubicBezTo>
                <a:cubicBezTo>
                  <a:pt x="2924" y="11544"/>
                  <a:pt x="4089" y="9744"/>
                  <a:pt x="5310" y="8308"/>
                </a:cubicBezTo>
                <a:cubicBezTo>
                  <a:pt x="6535" y="6872"/>
                  <a:pt x="7945" y="5403"/>
                  <a:pt x="8163" y="3529"/>
                </a:cubicBezTo>
                <a:cubicBezTo>
                  <a:pt x="8316" y="2230"/>
                  <a:pt x="7792" y="965"/>
                  <a:pt x="6909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5"/>
          <p:cNvSpPr/>
          <p:nvPr/>
        </p:nvSpPr>
        <p:spPr>
          <a:xfrm rot="4857982">
            <a:off x="7239060" y="3559589"/>
            <a:ext cx="883853" cy="1006684"/>
          </a:xfrm>
          <a:custGeom>
            <a:avLst/>
            <a:gdLst/>
            <a:ahLst/>
            <a:cxnLst/>
            <a:rect l="l" t="t" r="r" b="b"/>
            <a:pathLst>
              <a:path w="6812" h="5873" extrusionOk="0">
                <a:moveTo>
                  <a:pt x="4872" y="0"/>
                </a:moveTo>
                <a:cubicBezTo>
                  <a:pt x="3879" y="0"/>
                  <a:pt x="2491" y="465"/>
                  <a:pt x="1853" y="687"/>
                </a:cubicBezTo>
                <a:cubicBezTo>
                  <a:pt x="1114" y="942"/>
                  <a:pt x="435" y="1492"/>
                  <a:pt x="236" y="2247"/>
                </a:cubicBezTo>
                <a:cubicBezTo>
                  <a:pt x="1" y="3138"/>
                  <a:pt x="491" y="4089"/>
                  <a:pt x="1213" y="4665"/>
                </a:cubicBezTo>
                <a:cubicBezTo>
                  <a:pt x="1881" y="5203"/>
                  <a:pt x="3151" y="5873"/>
                  <a:pt x="4137" y="5873"/>
                </a:cubicBezTo>
                <a:cubicBezTo>
                  <a:pt x="4280" y="5873"/>
                  <a:pt x="4417" y="5859"/>
                  <a:pt x="4545" y="5828"/>
                </a:cubicBezTo>
                <a:cubicBezTo>
                  <a:pt x="5132" y="5695"/>
                  <a:pt x="5602" y="5301"/>
                  <a:pt x="5933" y="4798"/>
                </a:cubicBezTo>
                <a:cubicBezTo>
                  <a:pt x="6149" y="4470"/>
                  <a:pt x="6301" y="4099"/>
                  <a:pt x="6384" y="3721"/>
                </a:cubicBezTo>
                <a:cubicBezTo>
                  <a:pt x="6626" y="2642"/>
                  <a:pt x="6811" y="797"/>
                  <a:pt x="5652" y="157"/>
                </a:cubicBezTo>
                <a:cubicBezTo>
                  <a:pt x="5453" y="45"/>
                  <a:pt x="5182" y="0"/>
                  <a:pt x="4872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8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8"/>
          <p:cNvSpPr txBox="1">
            <a:spLocks noGrp="1"/>
          </p:cNvSpPr>
          <p:nvPr>
            <p:ph type="title"/>
          </p:nvPr>
        </p:nvSpPr>
        <p:spPr>
          <a:xfrm flipH="1">
            <a:off x="2816850" y="2329474"/>
            <a:ext cx="35103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0"/>
              <a:buNone/>
              <a:defRPr sz="7500"/>
            </a:lvl9pPr>
          </a:lstStyle>
          <a:p>
            <a:endParaRPr/>
          </a:p>
        </p:txBody>
      </p:sp>
      <p:sp>
        <p:nvSpPr>
          <p:cNvPr id="188" name="Google Shape;188;p28"/>
          <p:cNvSpPr txBox="1">
            <a:spLocks noGrp="1"/>
          </p:cNvSpPr>
          <p:nvPr>
            <p:ph type="body" idx="1"/>
          </p:nvPr>
        </p:nvSpPr>
        <p:spPr>
          <a:xfrm flipH="1">
            <a:off x="2565150" y="3635425"/>
            <a:ext cx="4013700" cy="8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89" name="Google Shape;189;p28"/>
          <p:cNvSpPr/>
          <p:nvPr/>
        </p:nvSpPr>
        <p:spPr>
          <a:xfrm rot="10800000">
            <a:off x="7244508" y="4182336"/>
            <a:ext cx="3091049" cy="2049183"/>
          </a:xfrm>
          <a:custGeom>
            <a:avLst/>
            <a:gdLst/>
            <a:ahLst/>
            <a:cxnLst/>
            <a:rect l="l" t="t" r="r" b="b"/>
            <a:pathLst>
              <a:path w="26304" h="17438" extrusionOk="0">
                <a:moveTo>
                  <a:pt x="19114" y="0"/>
                </a:moveTo>
                <a:cubicBezTo>
                  <a:pt x="18623" y="0"/>
                  <a:pt x="18133" y="37"/>
                  <a:pt x="17655" y="104"/>
                </a:cubicBezTo>
                <a:cubicBezTo>
                  <a:pt x="15459" y="409"/>
                  <a:pt x="13396" y="1270"/>
                  <a:pt x="11259" y="1853"/>
                </a:cubicBezTo>
                <a:cubicBezTo>
                  <a:pt x="7616" y="2847"/>
                  <a:pt x="2256" y="727"/>
                  <a:pt x="786" y="5794"/>
                </a:cubicBezTo>
                <a:cubicBezTo>
                  <a:pt x="1" y="8507"/>
                  <a:pt x="1813" y="11694"/>
                  <a:pt x="4552" y="12396"/>
                </a:cubicBezTo>
                <a:cubicBezTo>
                  <a:pt x="4552" y="12396"/>
                  <a:pt x="4558" y="12396"/>
                  <a:pt x="4565" y="12399"/>
                </a:cubicBezTo>
                <a:cubicBezTo>
                  <a:pt x="5731" y="12697"/>
                  <a:pt x="7033" y="12611"/>
                  <a:pt x="8063" y="13237"/>
                </a:cubicBezTo>
                <a:cubicBezTo>
                  <a:pt x="9653" y="14201"/>
                  <a:pt x="10103" y="16563"/>
                  <a:pt x="11829" y="17258"/>
                </a:cubicBezTo>
                <a:cubicBezTo>
                  <a:pt x="12139" y="17382"/>
                  <a:pt x="12461" y="17438"/>
                  <a:pt x="12787" y="17438"/>
                </a:cubicBezTo>
                <a:cubicBezTo>
                  <a:pt x="13731" y="17438"/>
                  <a:pt x="14698" y="16969"/>
                  <a:pt x="15439" y="16341"/>
                </a:cubicBezTo>
                <a:cubicBezTo>
                  <a:pt x="16440" y="15496"/>
                  <a:pt x="17175" y="14393"/>
                  <a:pt x="18126" y="13499"/>
                </a:cubicBezTo>
                <a:cubicBezTo>
                  <a:pt x="19583" y="12131"/>
                  <a:pt x="21143" y="12455"/>
                  <a:pt x="22819" y="11720"/>
                </a:cubicBezTo>
                <a:cubicBezTo>
                  <a:pt x="24552" y="10965"/>
                  <a:pt x="25827" y="9176"/>
                  <a:pt x="26065" y="7169"/>
                </a:cubicBezTo>
                <a:cubicBezTo>
                  <a:pt x="26304" y="5165"/>
                  <a:pt x="25496" y="3009"/>
                  <a:pt x="24012" y="1684"/>
                </a:cubicBezTo>
                <a:cubicBezTo>
                  <a:pt x="22652" y="470"/>
                  <a:pt x="20872" y="0"/>
                  <a:pt x="19114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8"/>
          <p:cNvSpPr/>
          <p:nvPr/>
        </p:nvSpPr>
        <p:spPr>
          <a:xfrm rot="9817851">
            <a:off x="-999578" y="3546001"/>
            <a:ext cx="2566724" cy="2646718"/>
          </a:xfrm>
          <a:custGeom>
            <a:avLst/>
            <a:gdLst/>
            <a:ahLst/>
            <a:cxnLst/>
            <a:rect l="l" t="t" r="r" b="b"/>
            <a:pathLst>
              <a:path w="29295" h="30208" extrusionOk="0">
                <a:moveTo>
                  <a:pt x="21420" y="0"/>
                </a:moveTo>
                <a:cubicBezTo>
                  <a:pt x="21217" y="0"/>
                  <a:pt x="21014" y="8"/>
                  <a:pt x="20812" y="23"/>
                </a:cubicBezTo>
                <a:cubicBezTo>
                  <a:pt x="18864" y="168"/>
                  <a:pt x="17798" y="1036"/>
                  <a:pt x="16340" y="2113"/>
                </a:cubicBezTo>
                <a:cubicBezTo>
                  <a:pt x="15005" y="3100"/>
                  <a:pt x="13306" y="3514"/>
                  <a:pt x="11690" y="3739"/>
                </a:cubicBezTo>
                <a:cubicBezTo>
                  <a:pt x="9504" y="4047"/>
                  <a:pt x="7228" y="4100"/>
                  <a:pt x="5227" y="5028"/>
                </a:cubicBezTo>
                <a:cubicBezTo>
                  <a:pt x="1915" y="6561"/>
                  <a:pt x="1" y="10420"/>
                  <a:pt x="325" y="14054"/>
                </a:cubicBezTo>
                <a:cubicBezTo>
                  <a:pt x="454" y="15557"/>
                  <a:pt x="935" y="17002"/>
                  <a:pt x="1657" y="18313"/>
                </a:cubicBezTo>
                <a:cubicBezTo>
                  <a:pt x="2054" y="19035"/>
                  <a:pt x="2528" y="19714"/>
                  <a:pt x="3058" y="20344"/>
                </a:cubicBezTo>
                <a:cubicBezTo>
                  <a:pt x="4519" y="22073"/>
                  <a:pt x="6506" y="23093"/>
                  <a:pt x="8132" y="24636"/>
                </a:cubicBezTo>
                <a:cubicBezTo>
                  <a:pt x="10060" y="26458"/>
                  <a:pt x="11607" y="28860"/>
                  <a:pt x="14078" y="29807"/>
                </a:cubicBezTo>
                <a:cubicBezTo>
                  <a:pt x="14787" y="30080"/>
                  <a:pt x="15539" y="30208"/>
                  <a:pt x="16294" y="30208"/>
                </a:cubicBezTo>
                <a:cubicBezTo>
                  <a:pt x="17848" y="30208"/>
                  <a:pt x="19420" y="29667"/>
                  <a:pt x="20679" y="28737"/>
                </a:cubicBezTo>
                <a:cubicBezTo>
                  <a:pt x="22548" y="27353"/>
                  <a:pt x="23760" y="25200"/>
                  <a:pt x="24290" y="22941"/>
                </a:cubicBezTo>
                <a:cubicBezTo>
                  <a:pt x="24826" y="20645"/>
                  <a:pt x="24710" y="18254"/>
                  <a:pt x="25009" y="15912"/>
                </a:cubicBezTo>
                <a:cubicBezTo>
                  <a:pt x="25184" y="14560"/>
                  <a:pt x="25519" y="13189"/>
                  <a:pt x="26165" y="11977"/>
                </a:cubicBezTo>
                <a:cubicBezTo>
                  <a:pt x="26844" y="10705"/>
                  <a:pt x="28145" y="9966"/>
                  <a:pt x="28593" y="8602"/>
                </a:cubicBezTo>
                <a:cubicBezTo>
                  <a:pt x="29295" y="6435"/>
                  <a:pt x="28609" y="3928"/>
                  <a:pt x="27029" y="2282"/>
                </a:cubicBezTo>
                <a:cubicBezTo>
                  <a:pt x="25593" y="785"/>
                  <a:pt x="23499" y="0"/>
                  <a:pt x="21420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8"/>
          <p:cNvSpPr/>
          <p:nvPr/>
        </p:nvSpPr>
        <p:spPr>
          <a:xfrm rot="-5400000" flipH="1">
            <a:off x="733666" y="-740490"/>
            <a:ext cx="715222" cy="2193791"/>
          </a:xfrm>
          <a:custGeom>
            <a:avLst/>
            <a:gdLst/>
            <a:ahLst/>
            <a:cxnLst/>
            <a:rect l="l" t="t" r="r" b="b"/>
            <a:pathLst>
              <a:path w="8735" h="25556" extrusionOk="0">
                <a:moveTo>
                  <a:pt x="0" y="0"/>
                </a:moveTo>
                <a:lnTo>
                  <a:pt x="0" y="25425"/>
                </a:lnTo>
                <a:cubicBezTo>
                  <a:pt x="1841" y="24987"/>
                  <a:pt x="3859" y="25555"/>
                  <a:pt x="5529" y="24698"/>
                </a:cubicBezTo>
                <a:cubicBezTo>
                  <a:pt x="7410" y="23733"/>
                  <a:pt x="8735" y="21418"/>
                  <a:pt x="7878" y="19340"/>
                </a:cubicBezTo>
                <a:cubicBezTo>
                  <a:pt x="6909" y="16999"/>
                  <a:pt x="3878" y="15856"/>
                  <a:pt x="3332" y="13384"/>
                </a:cubicBezTo>
                <a:cubicBezTo>
                  <a:pt x="2924" y="11544"/>
                  <a:pt x="4089" y="9744"/>
                  <a:pt x="5310" y="8308"/>
                </a:cubicBezTo>
                <a:cubicBezTo>
                  <a:pt x="6535" y="6872"/>
                  <a:pt x="7945" y="5403"/>
                  <a:pt x="8163" y="3529"/>
                </a:cubicBezTo>
                <a:cubicBezTo>
                  <a:pt x="8316" y="2230"/>
                  <a:pt x="7792" y="965"/>
                  <a:pt x="6909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8"/>
          <p:cNvSpPr/>
          <p:nvPr/>
        </p:nvSpPr>
        <p:spPr>
          <a:xfrm rot="1102102">
            <a:off x="7918976" y="-519092"/>
            <a:ext cx="1690107" cy="1564615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8"/>
          <p:cNvSpPr/>
          <p:nvPr/>
        </p:nvSpPr>
        <p:spPr>
          <a:xfrm rot="4857982">
            <a:off x="7239060" y="3559589"/>
            <a:ext cx="883853" cy="1006684"/>
          </a:xfrm>
          <a:custGeom>
            <a:avLst/>
            <a:gdLst/>
            <a:ahLst/>
            <a:cxnLst/>
            <a:rect l="l" t="t" r="r" b="b"/>
            <a:pathLst>
              <a:path w="6812" h="5873" extrusionOk="0">
                <a:moveTo>
                  <a:pt x="4872" y="0"/>
                </a:moveTo>
                <a:cubicBezTo>
                  <a:pt x="3879" y="0"/>
                  <a:pt x="2491" y="465"/>
                  <a:pt x="1853" y="687"/>
                </a:cubicBezTo>
                <a:cubicBezTo>
                  <a:pt x="1114" y="942"/>
                  <a:pt x="435" y="1492"/>
                  <a:pt x="236" y="2247"/>
                </a:cubicBezTo>
                <a:cubicBezTo>
                  <a:pt x="1" y="3138"/>
                  <a:pt x="491" y="4089"/>
                  <a:pt x="1213" y="4665"/>
                </a:cubicBezTo>
                <a:cubicBezTo>
                  <a:pt x="1881" y="5203"/>
                  <a:pt x="3151" y="5873"/>
                  <a:pt x="4137" y="5873"/>
                </a:cubicBezTo>
                <a:cubicBezTo>
                  <a:pt x="4280" y="5873"/>
                  <a:pt x="4417" y="5859"/>
                  <a:pt x="4545" y="5828"/>
                </a:cubicBezTo>
                <a:cubicBezTo>
                  <a:pt x="5132" y="5695"/>
                  <a:pt x="5602" y="5301"/>
                  <a:pt x="5933" y="4798"/>
                </a:cubicBezTo>
                <a:cubicBezTo>
                  <a:pt x="6149" y="4470"/>
                  <a:pt x="6301" y="4099"/>
                  <a:pt x="6384" y="3721"/>
                </a:cubicBezTo>
                <a:cubicBezTo>
                  <a:pt x="6626" y="2642"/>
                  <a:pt x="6811" y="797"/>
                  <a:pt x="5652" y="157"/>
                </a:cubicBezTo>
                <a:cubicBezTo>
                  <a:pt x="5453" y="45"/>
                  <a:pt x="5182" y="0"/>
                  <a:pt x="4872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23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33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3"/>
          <p:cNvSpPr txBox="1">
            <a:spLocks noGrp="1"/>
          </p:cNvSpPr>
          <p:nvPr>
            <p:ph type="title"/>
          </p:nvPr>
        </p:nvSpPr>
        <p:spPr>
          <a:xfrm>
            <a:off x="707200" y="445025"/>
            <a:ext cx="772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33"/>
          <p:cNvSpPr txBox="1">
            <a:spLocks noGrp="1"/>
          </p:cNvSpPr>
          <p:nvPr>
            <p:ph type="subTitle" idx="1"/>
          </p:nvPr>
        </p:nvSpPr>
        <p:spPr>
          <a:xfrm flipH="1">
            <a:off x="597294" y="1735975"/>
            <a:ext cx="5739900" cy="241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1" name="Google Shape;221;p33"/>
          <p:cNvSpPr/>
          <p:nvPr/>
        </p:nvSpPr>
        <p:spPr>
          <a:xfrm rot="-10260011">
            <a:off x="-1567175" y="3754535"/>
            <a:ext cx="3091028" cy="2049169"/>
          </a:xfrm>
          <a:custGeom>
            <a:avLst/>
            <a:gdLst/>
            <a:ahLst/>
            <a:cxnLst/>
            <a:rect l="l" t="t" r="r" b="b"/>
            <a:pathLst>
              <a:path w="26304" h="17438" extrusionOk="0">
                <a:moveTo>
                  <a:pt x="19114" y="0"/>
                </a:moveTo>
                <a:cubicBezTo>
                  <a:pt x="18623" y="0"/>
                  <a:pt x="18133" y="37"/>
                  <a:pt x="17655" y="104"/>
                </a:cubicBezTo>
                <a:cubicBezTo>
                  <a:pt x="15459" y="409"/>
                  <a:pt x="13396" y="1270"/>
                  <a:pt x="11259" y="1853"/>
                </a:cubicBezTo>
                <a:cubicBezTo>
                  <a:pt x="7616" y="2847"/>
                  <a:pt x="2256" y="727"/>
                  <a:pt x="786" y="5794"/>
                </a:cubicBezTo>
                <a:cubicBezTo>
                  <a:pt x="1" y="8507"/>
                  <a:pt x="1813" y="11694"/>
                  <a:pt x="4552" y="12396"/>
                </a:cubicBezTo>
                <a:cubicBezTo>
                  <a:pt x="4552" y="12396"/>
                  <a:pt x="4558" y="12396"/>
                  <a:pt x="4565" y="12399"/>
                </a:cubicBezTo>
                <a:cubicBezTo>
                  <a:pt x="5731" y="12697"/>
                  <a:pt x="7033" y="12611"/>
                  <a:pt x="8063" y="13237"/>
                </a:cubicBezTo>
                <a:cubicBezTo>
                  <a:pt x="9653" y="14201"/>
                  <a:pt x="10103" y="16563"/>
                  <a:pt x="11829" y="17258"/>
                </a:cubicBezTo>
                <a:cubicBezTo>
                  <a:pt x="12139" y="17382"/>
                  <a:pt x="12461" y="17438"/>
                  <a:pt x="12787" y="17438"/>
                </a:cubicBezTo>
                <a:cubicBezTo>
                  <a:pt x="13731" y="17438"/>
                  <a:pt x="14698" y="16969"/>
                  <a:pt x="15439" y="16341"/>
                </a:cubicBezTo>
                <a:cubicBezTo>
                  <a:pt x="16440" y="15496"/>
                  <a:pt x="17175" y="14393"/>
                  <a:pt x="18126" y="13499"/>
                </a:cubicBezTo>
                <a:cubicBezTo>
                  <a:pt x="19583" y="12131"/>
                  <a:pt x="21143" y="12455"/>
                  <a:pt x="22819" y="11720"/>
                </a:cubicBezTo>
                <a:cubicBezTo>
                  <a:pt x="24552" y="10965"/>
                  <a:pt x="25827" y="9176"/>
                  <a:pt x="26065" y="7169"/>
                </a:cubicBezTo>
                <a:cubicBezTo>
                  <a:pt x="26304" y="5165"/>
                  <a:pt x="25496" y="3009"/>
                  <a:pt x="24012" y="1684"/>
                </a:cubicBezTo>
                <a:cubicBezTo>
                  <a:pt x="22652" y="470"/>
                  <a:pt x="20872" y="0"/>
                  <a:pt x="19114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7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39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9"/>
          <p:cNvSpPr txBox="1">
            <a:spLocks noGrp="1"/>
          </p:cNvSpPr>
          <p:nvPr>
            <p:ph type="subTitle" idx="1"/>
          </p:nvPr>
        </p:nvSpPr>
        <p:spPr>
          <a:xfrm>
            <a:off x="2554800" y="4383267"/>
            <a:ext cx="4034400" cy="2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92" name="Google Shape;292;p39"/>
          <p:cNvSpPr txBox="1">
            <a:spLocks noGrp="1"/>
          </p:cNvSpPr>
          <p:nvPr>
            <p:ph type="subTitle" idx="2"/>
          </p:nvPr>
        </p:nvSpPr>
        <p:spPr>
          <a:xfrm>
            <a:off x="2851500" y="2180630"/>
            <a:ext cx="3441000" cy="9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39"/>
          <p:cNvSpPr txBox="1">
            <a:spLocks noGrp="1"/>
          </p:cNvSpPr>
          <p:nvPr>
            <p:ph type="title"/>
          </p:nvPr>
        </p:nvSpPr>
        <p:spPr>
          <a:xfrm>
            <a:off x="1475700" y="113737"/>
            <a:ext cx="6192600" cy="15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294" name="Google Shape;294;p39"/>
          <p:cNvSpPr txBox="1"/>
          <p:nvPr/>
        </p:nvSpPr>
        <p:spPr>
          <a:xfrm>
            <a:off x="2851500" y="3297480"/>
            <a:ext cx="3441000" cy="6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CRÉDITOS: Esta plantilla de presentación fue creada por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Asap"/>
                <a:ea typeface="Asap"/>
                <a:cs typeface="Asap"/>
                <a:sym typeface="Asap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, que incluye iconos de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Asap"/>
                <a:ea typeface="Asap"/>
                <a:cs typeface="Asap"/>
                <a:sym typeface="Asap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rPr>
              <a:t>, e infografías e imágenes de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Asap"/>
                <a:ea typeface="Asap"/>
                <a:cs typeface="Asap"/>
                <a:sym typeface="Asap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1"/>
              </a:solidFill>
              <a:latin typeface="Asap"/>
              <a:ea typeface="Asap"/>
              <a:cs typeface="Asap"/>
              <a:sym typeface="Asap"/>
            </a:endParaRPr>
          </a:p>
        </p:txBody>
      </p:sp>
      <p:sp>
        <p:nvSpPr>
          <p:cNvPr id="295" name="Google Shape;295;p39"/>
          <p:cNvSpPr/>
          <p:nvPr/>
        </p:nvSpPr>
        <p:spPr>
          <a:xfrm>
            <a:off x="-1197175" y="-1089225"/>
            <a:ext cx="3091049" cy="2049183"/>
          </a:xfrm>
          <a:custGeom>
            <a:avLst/>
            <a:gdLst/>
            <a:ahLst/>
            <a:cxnLst/>
            <a:rect l="l" t="t" r="r" b="b"/>
            <a:pathLst>
              <a:path w="26304" h="17438" extrusionOk="0">
                <a:moveTo>
                  <a:pt x="19114" y="0"/>
                </a:moveTo>
                <a:cubicBezTo>
                  <a:pt x="18623" y="0"/>
                  <a:pt x="18133" y="37"/>
                  <a:pt x="17655" y="104"/>
                </a:cubicBezTo>
                <a:cubicBezTo>
                  <a:pt x="15459" y="409"/>
                  <a:pt x="13396" y="1270"/>
                  <a:pt x="11259" y="1853"/>
                </a:cubicBezTo>
                <a:cubicBezTo>
                  <a:pt x="7616" y="2847"/>
                  <a:pt x="2256" y="727"/>
                  <a:pt x="786" y="5794"/>
                </a:cubicBezTo>
                <a:cubicBezTo>
                  <a:pt x="1" y="8507"/>
                  <a:pt x="1813" y="11694"/>
                  <a:pt x="4552" y="12396"/>
                </a:cubicBezTo>
                <a:cubicBezTo>
                  <a:pt x="4552" y="12396"/>
                  <a:pt x="4558" y="12396"/>
                  <a:pt x="4565" y="12399"/>
                </a:cubicBezTo>
                <a:cubicBezTo>
                  <a:pt x="5731" y="12697"/>
                  <a:pt x="7033" y="12611"/>
                  <a:pt x="8063" y="13237"/>
                </a:cubicBezTo>
                <a:cubicBezTo>
                  <a:pt x="9653" y="14201"/>
                  <a:pt x="10103" y="16563"/>
                  <a:pt x="11829" y="17258"/>
                </a:cubicBezTo>
                <a:cubicBezTo>
                  <a:pt x="12139" y="17382"/>
                  <a:pt x="12461" y="17438"/>
                  <a:pt x="12787" y="17438"/>
                </a:cubicBezTo>
                <a:cubicBezTo>
                  <a:pt x="13731" y="17438"/>
                  <a:pt x="14698" y="16969"/>
                  <a:pt x="15439" y="16341"/>
                </a:cubicBezTo>
                <a:cubicBezTo>
                  <a:pt x="16440" y="15496"/>
                  <a:pt x="17175" y="14393"/>
                  <a:pt x="18126" y="13499"/>
                </a:cubicBezTo>
                <a:cubicBezTo>
                  <a:pt x="19583" y="12131"/>
                  <a:pt x="21143" y="12455"/>
                  <a:pt x="22819" y="11720"/>
                </a:cubicBezTo>
                <a:cubicBezTo>
                  <a:pt x="24552" y="10965"/>
                  <a:pt x="25827" y="9176"/>
                  <a:pt x="26065" y="7169"/>
                </a:cubicBezTo>
                <a:cubicBezTo>
                  <a:pt x="26304" y="5165"/>
                  <a:pt x="25496" y="3009"/>
                  <a:pt x="24012" y="1684"/>
                </a:cubicBezTo>
                <a:cubicBezTo>
                  <a:pt x="22652" y="470"/>
                  <a:pt x="20872" y="0"/>
                  <a:pt x="19114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9"/>
          <p:cNvSpPr/>
          <p:nvPr/>
        </p:nvSpPr>
        <p:spPr>
          <a:xfrm rot="-982149">
            <a:off x="7571236" y="-1050425"/>
            <a:ext cx="2566724" cy="2646718"/>
          </a:xfrm>
          <a:custGeom>
            <a:avLst/>
            <a:gdLst/>
            <a:ahLst/>
            <a:cxnLst/>
            <a:rect l="l" t="t" r="r" b="b"/>
            <a:pathLst>
              <a:path w="29295" h="30208" extrusionOk="0">
                <a:moveTo>
                  <a:pt x="21420" y="0"/>
                </a:moveTo>
                <a:cubicBezTo>
                  <a:pt x="21217" y="0"/>
                  <a:pt x="21014" y="8"/>
                  <a:pt x="20812" y="23"/>
                </a:cubicBezTo>
                <a:cubicBezTo>
                  <a:pt x="18864" y="168"/>
                  <a:pt x="17798" y="1036"/>
                  <a:pt x="16340" y="2113"/>
                </a:cubicBezTo>
                <a:cubicBezTo>
                  <a:pt x="15005" y="3100"/>
                  <a:pt x="13306" y="3514"/>
                  <a:pt x="11690" y="3739"/>
                </a:cubicBezTo>
                <a:cubicBezTo>
                  <a:pt x="9504" y="4047"/>
                  <a:pt x="7228" y="4100"/>
                  <a:pt x="5227" y="5028"/>
                </a:cubicBezTo>
                <a:cubicBezTo>
                  <a:pt x="1915" y="6561"/>
                  <a:pt x="1" y="10420"/>
                  <a:pt x="325" y="14054"/>
                </a:cubicBezTo>
                <a:cubicBezTo>
                  <a:pt x="454" y="15557"/>
                  <a:pt x="935" y="17002"/>
                  <a:pt x="1657" y="18313"/>
                </a:cubicBezTo>
                <a:cubicBezTo>
                  <a:pt x="2054" y="19035"/>
                  <a:pt x="2528" y="19714"/>
                  <a:pt x="3058" y="20344"/>
                </a:cubicBezTo>
                <a:cubicBezTo>
                  <a:pt x="4519" y="22073"/>
                  <a:pt x="6506" y="23093"/>
                  <a:pt x="8132" y="24636"/>
                </a:cubicBezTo>
                <a:cubicBezTo>
                  <a:pt x="10060" y="26458"/>
                  <a:pt x="11607" y="28860"/>
                  <a:pt x="14078" y="29807"/>
                </a:cubicBezTo>
                <a:cubicBezTo>
                  <a:pt x="14787" y="30080"/>
                  <a:pt x="15539" y="30208"/>
                  <a:pt x="16294" y="30208"/>
                </a:cubicBezTo>
                <a:cubicBezTo>
                  <a:pt x="17848" y="30208"/>
                  <a:pt x="19420" y="29667"/>
                  <a:pt x="20679" y="28737"/>
                </a:cubicBezTo>
                <a:cubicBezTo>
                  <a:pt x="22548" y="27353"/>
                  <a:pt x="23760" y="25200"/>
                  <a:pt x="24290" y="22941"/>
                </a:cubicBezTo>
                <a:cubicBezTo>
                  <a:pt x="24826" y="20645"/>
                  <a:pt x="24710" y="18254"/>
                  <a:pt x="25009" y="15912"/>
                </a:cubicBezTo>
                <a:cubicBezTo>
                  <a:pt x="25184" y="14560"/>
                  <a:pt x="25519" y="13189"/>
                  <a:pt x="26165" y="11977"/>
                </a:cubicBezTo>
                <a:cubicBezTo>
                  <a:pt x="26844" y="10705"/>
                  <a:pt x="28145" y="9966"/>
                  <a:pt x="28593" y="8602"/>
                </a:cubicBezTo>
                <a:cubicBezTo>
                  <a:pt x="29295" y="6435"/>
                  <a:pt x="28609" y="3928"/>
                  <a:pt x="27029" y="2282"/>
                </a:cubicBezTo>
                <a:cubicBezTo>
                  <a:pt x="25593" y="785"/>
                  <a:pt x="23499" y="0"/>
                  <a:pt x="21420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39"/>
          <p:cNvSpPr/>
          <p:nvPr/>
        </p:nvSpPr>
        <p:spPr>
          <a:xfrm rot="4857982">
            <a:off x="651310" y="3409464"/>
            <a:ext cx="883853" cy="1006684"/>
          </a:xfrm>
          <a:custGeom>
            <a:avLst/>
            <a:gdLst/>
            <a:ahLst/>
            <a:cxnLst/>
            <a:rect l="l" t="t" r="r" b="b"/>
            <a:pathLst>
              <a:path w="6812" h="5873" extrusionOk="0">
                <a:moveTo>
                  <a:pt x="4872" y="0"/>
                </a:moveTo>
                <a:cubicBezTo>
                  <a:pt x="3879" y="0"/>
                  <a:pt x="2491" y="465"/>
                  <a:pt x="1853" y="687"/>
                </a:cubicBezTo>
                <a:cubicBezTo>
                  <a:pt x="1114" y="942"/>
                  <a:pt x="435" y="1492"/>
                  <a:pt x="236" y="2247"/>
                </a:cubicBezTo>
                <a:cubicBezTo>
                  <a:pt x="1" y="3138"/>
                  <a:pt x="491" y="4089"/>
                  <a:pt x="1213" y="4665"/>
                </a:cubicBezTo>
                <a:cubicBezTo>
                  <a:pt x="1881" y="5203"/>
                  <a:pt x="3151" y="5873"/>
                  <a:pt x="4137" y="5873"/>
                </a:cubicBezTo>
                <a:cubicBezTo>
                  <a:pt x="4280" y="5873"/>
                  <a:pt x="4417" y="5859"/>
                  <a:pt x="4545" y="5828"/>
                </a:cubicBezTo>
                <a:cubicBezTo>
                  <a:pt x="5132" y="5695"/>
                  <a:pt x="5602" y="5301"/>
                  <a:pt x="5933" y="4798"/>
                </a:cubicBezTo>
                <a:cubicBezTo>
                  <a:pt x="6149" y="4470"/>
                  <a:pt x="6301" y="4099"/>
                  <a:pt x="6384" y="3721"/>
                </a:cubicBezTo>
                <a:cubicBezTo>
                  <a:pt x="6626" y="2642"/>
                  <a:pt x="6811" y="797"/>
                  <a:pt x="5652" y="157"/>
                </a:cubicBezTo>
                <a:cubicBezTo>
                  <a:pt x="5453" y="45"/>
                  <a:pt x="5182" y="0"/>
                  <a:pt x="4872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39"/>
          <p:cNvSpPr/>
          <p:nvPr/>
        </p:nvSpPr>
        <p:spPr>
          <a:xfrm rot="5400000" flipH="1">
            <a:off x="7689494" y="3688994"/>
            <a:ext cx="715222" cy="2193791"/>
          </a:xfrm>
          <a:custGeom>
            <a:avLst/>
            <a:gdLst/>
            <a:ahLst/>
            <a:cxnLst/>
            <a:rect l="l" t="t" r="r" b="b"/>
            <a:pathLst>
              <a:path w="8735" h="25556" extrusionOk="0">
                <a:moveTo>
                  <a:pt x="0" y="0"/>
                </a:moveTo>
                <a:lnTo>
                  <a:pt x="0" y="25425"/>
                </a:lnTo>
                <a:cubicBezTo>
                  <a:pt x="1841" y="24987"/>
                  <a:pt x="3859" y="25555"/>
                  <a:pt x="5529" y="24698"/>
                </a:cubicBezTo>
                <a:cubicBezTo>
                  <a:pt x="7410" y="23733"/>
                  <a:pt x="8735" y="21418"/>
                  <a:pt x="7878" y="19340"/>
                </a:cubicBezTo>
                <a:cubicBezTo>
                  <a:pt x="6909" y="16999"/>
                  <a:pt x="3878" y="15856"/>
                  <a:pt x="3332" y="13384"/>
                </a:cubicBezTo>
                <a:cubicBezTo>
                  <a:pt x="2924" y="11544"/>
                  <a:pt x="4089" y="9744"/>
                  <a:pt x="5310" y="8308"/>
                </a:cubicBezTo>
                <a:cubicBezTo>
                  <a:pt x="6535" y="6872"/>
                  <a:pt x="7945" y="5403"/>
                  <a:pt x="8163" y="3529"/>
                </a:cubicBezTo>
                <a:cubicBezTo>
                  <a:pt x="8316" y="2230"/>
                  <a:pt x="7792" y="965"/>
                  <a:pt x="6909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9"/>
          <p:cNvSpPr/>
          <p:nvPr/>
        </p:nvSpPr>
        <p:spPr>
          <a:xfrm rot="-9697898">
            <a:off x="-470702" y="4096771"/>
            <a:ext cx="1690107" cy="1564615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8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40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9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41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3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399225" y="2369374"/>
            <a:ext cx="41196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4399225" y="1269825"/>
            <a:ext cx="1467300" cy="94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7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7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7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7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7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7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7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7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0"/>
              <a:buNone/>
              <a:defRPr sz="7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4399225" y="3215775"/>
            <a:ext cx="2783700" cy="6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3"/>
          <p:cNvSpPr/>
          <p:nvPr/>
        </p:nvSpPr>
        <p:spPr>
          <a:xfrm rot="-10260011">
            <a:off x="-1567175" y="3754535"/>
            <a:ext cx="3091028" cy="2049169"/>
          </a:xfrm>
          <a:custGeom>
            <a:avLst/>
            <a:gdLst/>
            <a:ahLst/>
            <a:cxnLst/>
            <a:rect l="l" t="t" r="r" b="b"/>
            <a:pathLst>
              <a:path w="26304" h="17438" extrusionOk="0">
                <a:moveTo>
                  <a:pt x="19114" y="0"/>
                </a:moveTo>
                <a:cubicBezTo>
                  <a:pt x="18623" y="0"/>
                  <a:pt x="18133" y="37"/>
                  <a:pt x="17655" y="104"/>
                </a:cubicBezTo>
                <a:cubicBezTo>
                  <a:pt x="15459" y="409"/>
                  <a:pt x="13396" y="1270"/>
                  <a:pt x="11259" y="1853"/>
                </a:cubicBezTo>
                <a:cubicBezTo>
                  <a:pt x="7616" y="2847"/>
                  <a:pt x="2256" y="727"/>
                  <a:pt x="786" y="5794"/>
                </a:cubicBezTo>
                <a:cubicBezTo>
                  <a:pt x="1" y="8507"/>
                  <a:pt x="1813" y="11694"/>
                  <a:pt x="4552" y="12396"/>
                </a:cubicBezTo>
                <a:cubicBezTo>
                  <a:pt x="4552" y="12396"/>
                  <a:pt x="4558" y="12396"/>
                  <a:pt x="4565" y="12399"/>
                </a:cubicBezTo>
                <a:cubicBezTo>
                  <a:pt x="5731" y="12697"/>
                  <a:pt x="7033" y="12611"/>
                  <a:pt x="8063" y="13237"/>
                </a:cubicBezTo>
                <a:cubicBezTo>
                  <a:pt x="9653" y="14201"/>
                  <a:pt x="10103" y="16563"/>
                  <a:pt x="11829" y="17258"/>
                </a:cubicBezTo>
                <a:cubicBezTo>
                  <a:pt x="12139" y="17382"/>
                  <a:pt x="12461" y="17438"/>
                  <a:pt x="12787" y="17438"/>
                </a:cubicBezTo>
                <a:cubicBezTo>
                  <a:pt x="13731" y="17438"/>
                  <a:pt x="14698" y="16969"/>
                  <a:pt x="15439" y="16341"/>
                </a:cubicBezTo>
                <a:cubicBezTo>
                  <a:pt x="16440" y="15496"/>
                  <a:pt x="17175" y="14393"/>
                  <a:pt x="18126" y="13499"/>
                </a:cubicBezTo>
                <a:cubicBezTo>
                  <a:pt x="19583" y="12131"/>
                  <a:pt x="21143" y="12455"/>
                  <a:pt x="22819" y="11720"/>
                </a:cubicBezTo>
                <a:cubicBezTo>
                  <a:pt x="24552" y="10965"/>
                  <a:pt x="25827" y="9176"/>
                  <a:pt x="26065" y="7169"/>
                </a:cubicBezTo>
                <a:cubicBezTo>
                  <a:pt x="26304" y="5165"/>
                  <a:pt x="25496" y="3009"/>
                  <a:pt x="24012" y="1684"/>
                </a:cubicBezTo>
                <a:cubicBezTo>
                  <a:pt x="22652" y="470"/>
                  <a:pt x="20872" y="0"/>
                  <a:pt x="19114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 rot="6763296">
            <a:off x="7353617" y="-912560"/>
            <a:ext cx="2566747" cy="2646742"/>
          </a:xfrm>
          <a:custGeom>
            <a:avLst/>
            <a:gdLst/>
            <a:ahLst/>
            <a:cxnLst/>
            <a:rect l="l" t="t" r="r" b="b"/>
            <a:pathLst>
              <a:path w="29295" h="30208" extrusionOk="0">
                <a:moveTo>
                  <a:pt x="21420" y="0"/>
                </a:moveTo>
                <a:cubicBezTo>
                  <a:pt x="21217" y="0"/>
                  <a:pt x="21014" y="8"/>
                  <a:pt x="20812" y="23"/>
                </a:cubicBezTo>
                <a:cubicBezTo>
                  <a:pt x="18864" y="168"/>
                  <a:pt x="17798" y="1036"/>
                  <a:pt x="16340" y="2113"/>
                </a:cubicBezTo>
                <a:cubicBezTo>
                  <a:pt x="15005" y="3100"/>
                  <a:pt x="13306" y="3514"/>
                  <a:pt x="11690" y="3739"/>
                </a:cubicBezTo>
                <a:cubicBezTo>
                  <a:pt x="9504" y="4047"/>
                  <a:pt x="7228" y="4100"/>
                  <a:pt x="5227" y="5028"/>
                </a:cubicBezTo>
                <a:cubicBezTo>
                  <a:pt x="1915" y="6561"/>
                  <a:pt x="1" y="10420"/>
                  <a:pt x="325" y="14054"/>
                </a:cubicBezTo>
                <a:cubicBezTo>
                  <a:pt x="454" y="15557"/>
                  <a:pt x="935" y="17002"/>
                  <a:pt x="1657" y="18313"/>
                </a:cubicBezTo>
                <a:cubicBezTo>
                  <a:pt x="2054" y="19035"/>
                  <a:pt x="2528" y="19714"/>
                  <a:pt x="3058" y="20344"/>
                </a:cubicBezTo>
                <a:cubicBezTo>
                  <a:pt x="4519" y="22073"/>
                  <a:pt x="6506" y="23093"/>
                  <a:pt x="8132" y="24636"/>
                </a:cubicBezTo>
                <a:cubicBezTo>
                  <a:pt x="10060" y="26458"/>
                  <a:pt x="11607" y="28860"/>
                  <a:pt x="14078" y="29807"/>
                </a:cubicBezTo>
                <a:cubicBezTo>
                  <a:pt x="14787" y="30080"/>
                  <a:pt x="15539" y="30208"/>
                  <a:pt x="16294" y="30208"/>
                </a:cubicBezTo>
                <a:cubicBezTo>
                  <a:pt x="17848" y="30208"/>
                  <a:pt x="19420" y="29667"/>
                  <a:pt x="20679" y="28737"/>
                </a:cubicBezTo>
                <a:cubicBezTo>
                  <a:pt x="22548" y="27353"/>
                  <a:pt x="23760" y="25200"/>
                  <a:pt x="24290" y="22941"/>
                </a:cubicBezTo>
                <a:cubicBezTo>
                  <a:pt x="24826" y="20645"/>
                  <a:pt x="24710" y="18254"/>
                  <a:pt x="25009" y="15912"/>
                </a:cubicBezTo>
                <a:cubicBezTo>
                  <a:pt x="25184" y="14560"/>
                  <a:pt x="25519" y="13189"/>
                  <a:pt x="26165" y="11977"/>
                </a:cubicBezTo>
                <a:cubicBezTo>
                  <a:pt x="26844" y="10705"/>
                  <a:pt x="28145" y="9966"/>
                  <a:pt x="28593" y="8602"/>
                </a:cubicBezTo>
                <a:cubicBezTo>
                  <a:pt x="29295" y="6435"/>
                  <a:pt x="28609" y="3928"/>
                  <a:pt x="27029" y="2282"/>
                </a:cubicBezTo>
                <a:cubicBezTo>
                  <a:pt x="25593" y="785"/>
                  <a:pt x="23499" y="0"/>
                  <a:pt x="21420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4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707200" y="445025"/>
            <a:ext cx="772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707200" y="1152475"/>
            <a:ext cx="7726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/>
          <p:nvPr/>
        </p:nvSpPr>
        <p:spPr>
          <a:xfrm rot="10800000">
            <a:off x="7244508" y="4182336"/>
            <a:ext cx="3091049" cy="2049183"/>
          </a:xfrm>
          <a:custGeom>
            <a:avLst/>
            <a:gdLst/>
            <a:ahLst/>
            <a:cxnLst/>
            <a:rect l="l" t="t" r="r" b="b"/>
            <a:pathLst>
              <a:path w="26304" h="17438" extrusionOk="0">
                <a:moveTo>
                  <a:pt x="19114" y="0"/>
                </a:moveTo>
                <a:cubicBezTo>
                  <a:pt x="18623" y="0"/>
                  <a:pt x="18133" y="37"/>
                  <a:pt x="17655" y="104"/>
                </a:cubicBezTo>
                <a:cubicBezTo>
                  <a:pt x="15459" y="409"/>
                  <a:pt x="13396" y="1270"/>
                  <a:pt x="11259" y="1853"/>
                </a:cubicBezTo>
                <a:cubicBezTo>
                  <a:pt x="7616" y="2847"/>
                  <a:pt x="2256" y="727"/>
                  <a:pt x="786" y="5794"/>
                </a:cubicBezTo>
                <a:cubicBezTo>
                  <a:pt x="1" y="8507"/>
                  <a:pt x="1813" y="11694"/>
                  <a:pt x="4552" y="12396"/>
                </a:cubicBezTo>
                <a:cubicBezTo>
                  <a:pt x="4552" y="12396"/>
                  <a:pt x="4558" y="12396"/>
                  <a:pt x="4565" y="12399"/>
                </a:cubicBezTo>
                <a:cubicBezTo>
                  <a:pt x="5731" y="12697"/>
                  <a:pt x="7033" y="12611"/>
                  <a:pt x="8063" y="13237"/>
                </a:cubicBezTo>
                <a:cubicBezTo>
                  <a:pt x="9653" y="14201"/>
                  <a:pt x="10103" y="16563"/>
                  <a:pt x="11829" y="17258"/>
                </a:cubicBezTo>
                <a:cubicBezTo>
                  <a:pt x="12139" y="17382"/>
                  <a:pt x="12461" y="17438"/>
                  <a:pt x="12787" y="17438"/>
                </a:cubicBezTo>
                <a:cubicBezTo>
                  <a:pt x="13731" y="17438"/>
                  <a:pt x="14698" y="16969"/>
                  <a:pt x="15439" y="16341"/>
                </a:cubicBezTo>
                <a:cubicBezTo>
                  <a:pt x="16440" y="15496"/>
                  <a:pt x="17175" y="14393"/>
                  <a:pt x="18126" y="13499"/>
                </a:cubicBezTo>
                <a:cubicBezTo>
                  <a:pt x="19583" y="12131"/>
                  <a:pt x="21143" y="12455"/>
                  <a:pt x="22819" y="11720"/>
                </a:cubicBezTo>
                <a:cubicBezTo>
                  <a:pt x="24552" y="10965"/>
                  <a:pt x="25827" y="9176"/>
                  <a:pt x="26065" y="7169"/>
                </a:cubicBezTo>
                <a:cubicBezTo>
                  <a:pt x="26304" y="5165"/>
                  <a:pt x="25496" y="3009"/>
                  <a:pt x="24012" y="1684"/>
                </a:cubicBezTo>
                <a:cubicBezTo>
                  <a:pt x="22652" y="470"/>
                  <a:pt x="20872" y="0"/>
                  <a:pt x="19114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5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707200" y="445025"/>
            <a:ext cx="772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1"/>
          </p:nvPr>
        </p:nvSpPr>
        <p:spPr>
          <a:xfrm>
            <a:off x="707202" y="1292192"/>
            <a:ext cx="2031600" cy="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Erica One"/>
              <a:buNone/>
              <a:defRPr sz="2000" b="1">
                <a:latin typeface="Erica One"/>
                <a:ea typeface="Erica One"/>
                <a:cs typeface="Erica One"/>
                <a:sym typeface="Eric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Erica One"/>
              <a:buNone/>
              <a:defRPr sz="2000">
                <a:latin typeface="Erica One"/>
                <a:ea typeface="Erica One"/>
                <a:cs typeface="Erica One"/>
                <a:sym typeface="Eric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Erica One"/>
              <a:buNone/>
              <a:defRPr sz="2000">
                <a:latin typeface="Erica One"/>
                <a:ea typeface="Erica One"/>
                <a:cs typeface="Erica One"/>
                <a:sym typeface="Eric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Erica One"/>
              <a:buNone/>
              <a:defRPr sz="2000">
                <a:latin typeface="Erica One"/>
                <a:ea typeface="Erica One"/>
                <a:cs typeface="Erica One"/>
                <a:sym typeface="Eric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Erica One"/>
              <a:buNone/>
              <a:defRPr sz="2000">
                <a:latin typeface="Erica One"/>
                <a:ea typeface="Erica One"/>
                <a:cs typeface="Erica One"/>
                <a:sym typeface="Eric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Erica One"/>
              <a:buNone/>
              <a:defRPr sz="2000">
                <a:latin typeface="Erica One"/>
                <a:ea typeface="Erica One"/>
                <a:cs typeface="Erica One"/>
                <a:sym typeface="Eric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Erica One"/>
              <a:buNone/>
              <a:defRPr sz="2000">
                <a:latin typeface="Erica One"/>
                <a:ea typeface="Erica One"/>
                <a:cs typeface="Erica One"/>
                <a:sym typeface="Eric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Erica One"/>
              <a:buNone/>
              <a:defRPr sz="2000">
                <a:latin typeface="Erica One"/>
                <a:ea typeface="Erica One"/>
                <a:cs typeface="Erica One"/>
                <a:sym typeface="Eric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Erica One"/>
              <a:buNone/>
              <a:defRPr sz="2000"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2"/>
          </p:nvPr>
        </p:nvSpPr>
        <p:spPr>
          <a:xfrm>
            <a:off x="707200" y="1636600"/>
            <a:ext cx="2846400" cy="100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3"/>
          </p:nvPr>
        </p:nvSpPr>
        <p:spPr>
          <a:xfrm>
            <a:off x="707202" y="2816192"/>
            <a:ext cx="2031600" cy="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Erica One"/>
              <a:buNone/>
              <a:defRPr sz="2000" b="1">
                <a:latin typeface="Erica One"/>
                <a:ea typeface="Erica One"/>
                <a:cs typeface="Erica One"/>
                <a:sym typeface="Eric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Erica One"/>
              <a:buNone/>
              <a:defRPr sz="2000">
                <a:latin typeface="Erica One"/>
                <a:ea typeface="Erica One"/>
                <a:cs typeface="Erica One"/>
                <a:sym typeface="Eric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Erica One"/>
              <a:buNone/>
              <a:defRPr sz="2000">
                <a:latin typeface="Erica One"/>
                <a:ea typeface="Erica One"/>
                <a:cs typeface="Erica One"/>
                <a:sym typeface="Eric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Erica One"/>
              <a:buNone/>
              <a:defRPr sz="2000">
                <a:latin typeface="Erica One"/>
                <a:ea typeface="Erica One"/>
                <a:cs typeface="Erica One"/>
                <a:sym typeface="Eric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Erica One"/>
              <a:buNone/>
              <a:defRPr sz="2000">
                <a:latin typeface="Erica One"/>
                <a:ea typeface="Erica One"/>
                <a:cs typeface="Erica One"/>
                <a:sym typeface="Eric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Erica One"/>
              <a:buNone/>
              <a:defRPr sz="2000">
                <a:latin typeface="Erica One"/>
                <a:ea typeface="Erica One"/>
                <a:cs typeface="Erica One"/>
                <a:sym typeface="Eric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Erica One"/>
              <a:buNone/>
              <a:defRPr sz="2000">
                <a:latin typeface="Erica One"/>
                <a:ea typeface="Erica One"/>
                <a:cs typeface="Erica One"/>
                <a:sym typeface="Eric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Erica One"/>
              <a:buNone/>
              <a:defRPr sz="2000">
                <a:latin typeface="Erica One"/>
                <a:ea typeface="Erica One"/>
                <a:cs typeface="Erica One"/>
                <a:sym typeface="Eric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Erica One"/>
              <a:buNone/>
              <a:defRPr sz="2000"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ubTitle" idx="4"/>
          </p:nvPr>
        </p:nvSpPr>
        <p:spPr>
          <a:xfrm>
            <a:off x="707200" y="3160624"/>
            <a:ext cx="2846400" cy="100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/>
          <p:nvPr/>
        </p:nvSpPr>
        <p:spPr>
          <a:xfrm rot="10800000">
            <a:off x="7244508" y="4182336"/>
            <a:ext cx="3091049" cy="2049183"/>
          </a:xfrm>
          <a:custGeom>
            <a:avLst/>
            <a:gdLst/>
            <a:ahLst/>
            <a:cxnLst/>
            <a:rect l="l" t="t" r="r" b="b"/>
            <a:pathLst>
              <a:path w="26304" h="17438" extrusionOk="0">
                <a:moveTo>
                  <a:pt x="19114" y="0"/>
                </a:moveTo>
                <a:cubicBezTo>
                  <a:pt x="18623" y="0"/>
                  <a:pt x="18133" y="37"/>
                  <a:pt x="17655" y="104"/>
                </a:cubicBezTo>
                <a:cubicBezTo>
                  <a:pt x="15459" y="409"/>
                  <a:pt x="13396" y="1270"/>
                  <a:pt x="11259" y="1853"/>
                </a:cubicBezTo>
                <a:cubicBezTo>
                  <a:pt x="7616" y="2847"/>
                  <a:pt x="2256" y="727"/>
                  <a:pt x="786" y="5794"/>
                </a:cubicBezTo>
                <a:cubicBezTo>
                  <a:pt x="1" y="8507"/>
                  <a:pt x="1813" y="11694"/>
                  <a:pt x="4552" y="12396"/>
                </a:cubicBezTo>
                <a:cubicBezTo>
                  <a:pt x="4552" y="12396"/>
                  <a:pt x="4558" y="12396"/>
                  <a:pt x="4565" y="12399"/>
                </a:cubicBezTo>
                <a:cubicBezTo>
                  <a:pt x="5731" y="12697"/>
                  <a:pt x="7033" y="12611"/>
                  <a:pt x="8063" y="13237"/>
                </a:cubicBezTo>
                <a:cubicBezTo>
                  <a:pt x="9653" y="14201"/>
                  <a:pt x="10103" y="16563"/>
                  <a:pt x="11829" y="17258"/>
                </a:cubicBezTo>
                <a:cubicBezTo>
                  <a:pt x="12139" y="17382"/>
                  <a:pt x="12461" y="17438"/>
                  <a:pt x="12787" y="17438"/>
                </a:cubicBezTo>
                <a:cubicBezTo>
                  <a:pt x="13731" y="17438"/>
                  <a:pt x="14698" y="16969"/>
                  <a:pt x="15439" y="16341"/>
                </a:cubicBezTo>
                <a:cubicBezTo>
                  <a:pt x="16440" y="15496"/>
                  <a:pt x="17175" y="14393"/>
                  <a:pt x="18126" y="13499"/>
                </a:cubicBezTo>
                <a:cubicBezTo>
                  <a:pt x="19583" y="12131"/>
                  <a:pt x="21143" y="12455"/>
                  <a:pt x="22819" y="11720"/>
                </a:cubicBezTo>
                <a:cubicBezTo>
                  <a:pt x="24552" y="10965"/>
                  <a:pt x="25827" y="9176"/>
                  <a:pt x="26065" y="7169"/>
                </a:cubicBezTo>
                <a:cubicBezTo>
                  <a:pt x="26304" y="5165"/>
                  <a:pt x="25496" y="3009"/>
                  <a:pt x="24012" y="1684"/>
                </a:cubicBezTo>
                <a:cubicBezTo>
                  <a:pt x="22652" y="470"/>
                  <a:pt x="20872" y="0"/>
                  <a:pt x="19114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 rot="5400000">
            <a:off x="7689491" y="-740490"/>
            <a:ext cx="715222" cy="2193791"/>
          </a:xfrm>
          <a:custGeom>
            <a:avLst/>
            <a:gdLst/>
            <a:ahLst/>
            <a:cxnLst/>
            <a:rect l="l" t="t" r="r" b="b"/>
            <a:pathLst>
              <a:path w="8735" h="25556" extrusionOk="0">
                <a:moveTo>
                  <a:pt x="0" y="0"/>
                </a:moveTo>
                <a:lnTo>
                  <a:pt x="0" y="25425"/>
                </a:lnTo>
                <a:cubicBezTo>
                  <a:pt x="1841" y="24987"/>
                  <a:pt x="3859" y="25555"/>
                  <a:pt x="5529" y="24698"/>
                </a:cubicBezTo>
                <a:cubicBezTo>
                  <a:pt x="7410" y="23733"/>
                  <a:pt x="8735" y="21418"/>
                  <a:pt x="7878" y="19340"/>
                </a:cubicBezTo>
                <a:cubicBezTo>
                  <a:pt x="6909" y="16999"/>
                  <a:pt x="3878" y="15856"/>
                  <a:pt x="3332" y="13384"/>
                </a:cubicBezTo>
                <a:cubicBezTo>
                  <a:pt x="2924" y="11544"/>
                  <a:pt x="4089" y="9744"/>
                  <a:pt x="5310" y="8308"/>
                </a:cubicBezTo>
                <a:cubicBezTo>
                  <a:pt x="6535" y="6872"/>
                  <a:pt x="7945" y="5403"/>
                  <a:pt x="8163" y="3529"/>
                </a:cubicBezTo>
                <a:cubicBezTo>
                  <a:pt x="8316" y="2230"/>
                  <a:pt x="7792" y="965"/>
                  <a:pt x="6909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 rot="4857982">
            <a:off x="248010" y="3774764"/>
            <a:ext cx="883853" cy="1006684"/>
          </a:xfrm>
          <a:custGeom>
            <a:avLst/>
            <a:gdLst/>
            <a:ahLst/>
            <a:cxnLst/>
            <a:rect l="l" t="t" r="r" b="b"/>
            <a:pathLst>
              <a:path w="6812" h="5873" extrusionOk="0">
                <a:moveTo>
                  <a:pt x="4872" y="0"/>
                </a:moveTo>
                <a:cubicBezTo>
                  <a:pt x="3879" y="0"/>
                  <a:pt x="2491" y="465"/>
                  <a:pt x="1853" y="687"/>
                </a:cubicBezTo>
                <a:cubicBezTo>
                  <a:pt x="1114" y="942"/>
                  <a:pt x="435" y="1492"/>
                  <a:pt x="236" y="2247"/>
                </a:cubicBezTo>
                <a:cubicBezTo>
                  <a:pt x="1" y="3138"/>
                  <a:pt x="491" y="4089"/>
                  <a:pt x="1213" y="4665"/>
                </a:cubicBezTo>
                <a:cubicBezTo>
                  <a:pt x="1881" y="5203"/>
                  <a:pt x="3151" y="5873"/>
                  <a:pt x="4137" y="5873"/>
                </a:cubicBezTo>
                <a:cubicBezTo>
                  <a:pt x="4280" y="5873"/>
                  <a:pt x="4417" y="5859"/>
                  <a:pt x="4545" y="5828"/>
                </a:cubicBezTo>
                <a:cubicBezTo>
                  <a:pt x="5132" y="5695"/>
                  <a:pt x="5602" y="5301"/>
                  <a:pt x="5933" y="4798"/>
                </a:cubicBezTo>
                <a:cubicBezTo>
                  <a:pt x="6149" y="4470"/>
                  <a:pt x="6301" y="4099"/>
                  <a:pt x="6384" y="3721"/>
                </a:cubicBezTo>
                <a:cubicBezTo>
                  <a:pt x="6626" y="2642"/>
                  <a:pt x="6811" y="797"/>
                  <a:pt x="5652" y="157"/>
                </a:cubicBezTo>
                <a:cubicBezTo>
                  <a:pt x="5453" y="45"/>
                  <a:pt x="5182" y="0"/>
                  <a:pt x="4872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7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707200" y="445025"/>
            <a:ext cx="772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720000" y="1616425"/>
            <a:ext cx="3553800" cy="283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8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1397400" y="2011499"/>
            <a:ext cx="6349200" cy="249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50" name="Google Shape;50;p8"/>
          <p:cNvSpPr/>
          <p:nvPr/>
        </p:nvSpPr>
        <p:spPr>
          <a:xfrm rot="-10260011">
            <a:off x="-1567175" y="3754535"/>
            <a:ext cx="3091028" cy="2049169"/>
          </a:xfrm>
          <a:custGeom>
            <a:avLst/>
            <a:gdLst/>
            <a:ahLst/>
            <a:cxnLst/>
            <a:rect l="l" t="t" r="r" b="b"/>
            <a:pathLst>
              <a:path w="26304" h="17438" extrusionOk="0">
                <a:moveTo>
                  <a:pt x="19114" y="0"/>
                </a:moveTo>
                <a:cubicBezTo>
                  <a:pt x="18623" y="0"/>
                  <a:pt x="18133" y="37"/>
                  <a:pt x="17655" y="104"/>
                </a:cubicBezTo>
                <a:cubicBezTo>
                  <a:pt x="15459" y="409"/>
                  <a:pt x="13396" y="1270"/>
                  <a:pt x="11259" y="1853"/>
                </a:cubicBezTo>
                <a:cubicBezTo>
                  <a:pt x="7616" y="2847"/>
                  <a:pt x="2256" y="727"/>
                  <a:pt x="786" y="5794"/>
                </a:cubicBezTo>
                <a:cubicBezTo>
                  <a:pt x="1" y="8507"/>
                  <a:pt x="1813" y="11694"/>
                  <a:pt x="4552" y="12396"/>
                </a:cubicBezTo>
                <a:cubicBezTo>
                  <a:pt x="4552" y="12396"/>
                  <a:pt x="4558" y="12396"/>
                  <a:pt x="4565" y="12399"/>
                </a:cubicBezTo>
                <a:cubicBezTo>
                  <a:pt x="5731" y="12697"/>
                  <a:pt x="7033" y="12611"/>
                  <a:pt x="8063" y="13237"/>
                </a:cubicBezTo>
                <a:cubicBezTo>
                  <a:pt x="9653" y="14201"/>
                  <a:pt x="10103" y="16563"/>
                  <a:pt x="11829" y="17258"/>
                </a:cubicBezTo>
                <a:cubicBezTo>
                  <a:pt x="12139" y="17382"/>
                  <a:pt x="12461" y="17438"/>
                  <a:pt x="12787" y="17438"/>
                </a:cubicBezTo>
                <a:cubicBezTo>
                  <a:pt x="13731" y="17438"/>
                  <a:pt x="14698" y="16969"/>
                  <a:pt x="15439" y="16341"/>
                </a:cubicBezTo>
                <a:cubicBezTo>
                  <a:pt x="16440" y="15496"/>
                  <a:pt x="17175" y="14393"/>
                  <a:pt x="18126" y="13499"/>
                </a:cubicBezTo>
                <a:cubicBezTo>
                  <a:pt x="19583" y="12131"/>
                  <a:pt x="21143" y="12455"/>
                  <a:pt x="22819" y="11720"/>
                </a:cubicBezTo>
                <a:cubicBezTo>
                  <a:pt x="24552" y="10965"/>
                  <a:pt x="25827" y="9176"/>
                  <a:pt x="26065" y="7169"/>
                </a:cubicBezTo>
                <a:cubicBezTo>
                  <a:pt x="26304" y="5165"/>
                  <a:pt x="25496" y="3009"/>
                  <a:pt x="24012" y="1684"/>
                </a:cubicBezTo>
                <a:cubicBezTo>
                  <a:pt x="22652" y="470"/>
                  <a:pt x="20872" y="0"/>
                  <a:pt x="19114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8"/>
          <p:cNvSpPr/>
          <p:nvPr/>
        </p:nvSpPr>
        <p:spPr>
          <a:xfrm rot="6763296">
            <a:off x="7353617" y="-912560"/>
            <a:ext cx="2566747" cy="2646742"/>
          </a:xfrm>
          <a:custGeom>
            <a:avLst/>
            <a:gdLst/>
            <a:ahLst/>
            <a:cxnLst/>
            <a:rect l="l" t="t" r="r" b="b"/>
            <a:pathLst>
              <a:path w="29295" h="30208" extrusionOk="0">
                <a:moveTo>
                  <a:pt x="21420" y="0"/>
                </a:moveTo>
                <a:cubicBezTo>
                  <a:pt x="21217" y="0"/>
                  <a:pt x="21014" y="8"/>
                  <a:pt x="20812" y="23"/>
                </a:cubicBezTo>
                <a:cubicBezTo>
                  <a:pt x="18864" y="168"/>
                  <a:pt x="17798" y="1036"/>
                  <a:pt x="16340" y="2113"/>
                </a:cubicBezTo>
                <a:cubicBezTo>
                  <a:pt x="15005" y="3100"/>
                  <a:pt x="13306" y="3514"/>
                  <a:pt x="11690" y="3739"/>
                </a:cubicBezTo>
                <a:cubicBezTo>
                  <a:pt x="9504" y="4047"/>
                  <a:pt x="7228" y="4100"/>
                  <a:pt x="5227" y="5028"/>
                </a:cubicBezTo>
                <a:cubicBezTo>
                  <a:pt x="1915" y="6561"/>
                  <a:pt x="1" y="10420"/>
                  <a:pt x="325" y="14054"/>
                </a:cubicBezTo>
                <a:cubicBezTo>
                  <a:pt x="454" y="15557"/>
                  <a:pt x="935" y="17002"/>
                  <a:pt x="1657" y="18313"/>
                </a:cubicBezTo>
                <a:cubicBezTo>
                  <a:pt x="2054" y="19035"/>
                  <a:pt x="2528" y="19714"/>
                  <a:pt x="3058" y="20344"/>
                </a:cubicBezTo>
                <a:cubicBezTo>
                  <a:pt x="4519" y="22073"/>
                  <a:pt x="6506" y="23093"/>
                  <a:pt x="8132" y="24636"/>
                </a:cubicBezTo>
                <a:cubicBezTo>
                  <a:pt x="10060" y="26458"/>
                  <a:pt x="11607" y="28860"/>
                  <a:pt x="14078" y="29807"/>
                </a:cubicBezTo>
                <a:cubicBezTo>
                  <a:pt x="14787" y="30080"/>
                  <a:pt x="15539" y="30208"/>
                  <a:pt x="16294" y="30208"/>
                </a:cubicBezTo>
                <a:cubicBezTo>
                  <a:pt x="17848" y="30208"/>
                  <a:pt x="19420" y="29667"/>
                  <a:pt x="20679" y="28737"/>
                </a:cubicBezTo>
                <a:cubicBezTo>
                  <a:pt x="22548" y="27353"/>
                  <a:pt x="23760" y="25200"/>
                  <a:pt x="24290" y="22941"/>
                </a:cubicBezTo>
                <a:cubicBezTo>
                  <a:pt x="24826" y="20645"/>
                  <a:pt x="24710" y="18254"/>
                  <a:pt x="25009" y="15912"/>
                </a:cubicBezTo>
                <a:cubicBezTo>
                  <a:pt x="25184" y="14560"/>
                  <a:pt x="25519" y="13189"/>
                  <a:pt x="26165" y="11977"/>
                </a:cubicBezTo>
                <a:cubicBezTo>
                  <a:pt x="26844" y="10705"/>
                  <a:pt x="28145" y="9966"/>
                  <a:pt x="28593" y="8602"/>
                </a:cubicBezTo>
                <a:cubicBezTo>
                  <a:pt x="29295" y="6435"/>
                  <a:pt x="28609" y="3928"/>
                  <a:pt x="27029" y="2282"/>
                </a:cubicBezTo>
                <a:cubicBezTo>
                  <a:pt x="25593" y="785"/>
                  <a:pt x="23499" y="0"/>
                  <a:pt x="21420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9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9"/>
          <p:cNvSpPr txBox="1">
            <a:spLocks noGrp="1"/>
          </p:cNvSpPr>
          <p:nvPr>
            <p:ph type="ctrTitle"/>
          </p:nvPr>
        </p:nvSpPr>
        <p:spPr>
          <a:xfrm>
            <a:off x="1597500" y="2329475"/>
            <a:ext cx="59490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ubTitle" idx="1"/>
          </p:nvPr>
        </p:nvSpPr>
        <p:spPr>
          <a:xfrm>
            <a:off x="2068650" y="3452463"/>
            <a:ext cx="5006700" cy="11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6" name="Google Shape;56;p9"/>
          <p:cNvSpPr/>
          <p:nvPr/>
        </p:nvSpPr>
        <p:spPr>
          <a:xfrm rot="10800000">
            <a:off x="7244508" y="4182336"/>
            <a:ext cx="3091049" cy="2049183"/>
          </a:xfrm>
          <a:custGeom>
            <a:avLst/>
            <a:gdLst/>
            <a:ahLst/>
            <a:cxnLst/>
            <a:rect l="l" t="t" r="r" b="b"/>
            <a:pathLst>
              <a:path w="26304" h="17438" extrusionOk="0">
                <a:moveTo>
                  <a:pt x="19114" y="0"/>
                </a:moveTo>
                <a:cubicBezTo>
                  <a:pt x="18623" y="0"/>
                  <a:pt x="18133" y="37"/>
                  <a:pt x="17655" y="104"/>
                </a:cubicBezTo>
                <a:cubicBezTo>
                  <a:pt x="15459" y="409"/>
                  <a:pt x="13396" y="1270"/>
                  <a:pt x="11259" y="1853"/>
                </a:cubicBezTo>
                <a:cubicBezTo>
                  <a:pt x="7616" y="2847"/>
                  <a:pt x="2256" y="727"/>
                  <a:pt x="786" y="5794"/>
                </a:cubicBezTo>
                <a:cubicBezTo>
                  <a:pt x="1" y="8507"/>
                  <a:pt x="1813" y="11694"/>
                  <a:pt x="4552" y="12396"/>
                </a:cubicBezTo>
                <a:cubicBezTo>
                  <a:pt x="4552" y="12396"/>
                  <a:pt x="4558" y="12396"/>
                  <a:pt x="4565" y="12399"/>
                </a:cubicBezTo>
                <a:cubicBezTo>
                  <a:pt x="5731" y="12697"/>
                  <a:pt x="7033" y="12611"/>
                  <a:pt x="8063" y="13237"/>
                </a:cubicBezTo>
                <a:cubicBezTo>
                  <a:pt x="9653" y="14201"/>
                  <a:pt x="10103" y="16563"/>
                  <a:pt x="11829" y="17258"/>
                </a:cubicBezTo>
                <a:cubicBezTo>
                  <a:pt x="12139" y="17382"/>
                  <a:pt x="12461" y="17438"/>
                  <a:pt x="12787" y="17438"/>
                </a:cubicBezTo>
                <a:cubicBezTo>
                  <a:pt x="13731" y="17438"/>
                  <a:pt x="14698" y="16969"/>
                  <a:pt x="15439" y="16341"/>
                </a:cubicBezTo>
                <a:cubicBezTo>
                  <a:pt x="16440" y="15496"/>
                  <a:pt x="17175" y="14393"/>
                  <a:pt x="18126" y="13499"/>
                </a:cubicBezTo>
                <a:cubicBezTo>
                  <a:pt x="19583" y="12131"/>
                  <a:pt x="21143" y="12455"/>
                  <a:pt x="22819" y="11720"/>
                </a:cubicBezTo>
                <a:cubicBezTo>
                  <a:pt x="24552" y="10965"/>
                  <a:pt x="25827" y="9176"/>
                  <a:pt x="26065" y="7169"/>
                </a:cubicBezTo>
                <a:cubicBezTo>
                  <a:pt x="26304" y="5165"/>
                  <a:pt x="25496" y="3009"/>
                  <a:pt x="24012" y="1684"/>
                </a:cubicBezTo>
                <a:cubicBezTo>
                  <a:pt x="22652" y="470"/>
                  <a:pt x="20872" y="0"/>
                  <a:pt x="19114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9"/>
          <p:cNvSpPr/>
          <p:nvPr/>
        </p:nvSpPr>
        <p:spPr>
          <a:xfrm rot="-5400000" flipH="1">
            <a:off x="733666" y="-740490"/>
            <a:ext cx="715222" cy="2193791"/>
          </a:xfrm>
          <a:custGeom>
            <a:avLst/>
            <a:gdLst/>
            <a:ahLst/>
            <a:cxnLst/>
            <a:rect l="l" t="t" r="r" b="b"/>
            <a:pathLst>
              <a:path w="8735" h="25556" extrusionOk="0">
                <a:moveTo>
                  <a:pt x="0" y="0"/>
                </a:moveTo>
                <a:lnTo>
                  <a:pt x="0" y="25425"/>
                </a:lnTo>
                <a:cubicBezTo>
                  <a:pt x="1841" y="24987"/>
                  <a:pt x="3859" y="25555"/>
                  <a:pt x="5529" y="24698"/>
                </a:cubicBezTo>
                <a:cubicBezTo>
                  <a:pt x="7410" y="23733"/>
                  <a:pt x="8735" y="21418"/>
                  <a:pt x="7878" y="19340"/>
                </a:cubicBezTo>
                <a:cubicBezTo>
                  <a:pt x="6909" y="16999"/>
                  <a:pt x="3878" y="15856"/>
                  <a:pt x="3332" y="13384"/>
                </a:cubicBezTo>
                <a:cubicBezTo>
                  <a:pt x="2924" y="11544"/>
                  <a:pt x="4089" y="9744"/>
                  <a:pt x="5310" y="8308"/>
                </a:cubicBezTo>
                <a:cubicBezTo>
                  <a:pt x="6535" y="6872"/>
                  <a:pt x="7945" y="5403"/>
                  <a:pt x="8163" y="3529"/>
                </a:cubicBezTo>
                <a:cubicBezTo>
                  <a:pt x="8316" y="2230"/>
                  <a:pt x="7792" y="965"/>
                  <a:pt x="6909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9"/>
          <p:cNvSpPr/>
          <p:nvPr/>
        </p:nvSpPr>
        <p:spPr>
          <a:xfrm rot="4857982">
            <a:off x="7239060" y="3559589"/>
            <a:ext cx="883853" cy="1006684"/>
          </a:xfrm>
          <a:custGeom>
            <a:avLst/>
            <a:gdLst/>
            <a:ahLst/>
            <a:cxnLst/>
            <a:rect l="l" t="t" r="r" b="b"/>
            <a:pathLst>
              <a:path w="6812" h="5873" extrusionOk="0">
                <a:moveTo>
                  <a:pt x="4872" y="0"/>
                </a:moveTo>
                <a:cubicBezTo>
                  <a:pt x="3879" y="0"/>
                  <a:pt x="2491" y="465"/>
                  <a:pt x="1853" y="687"/>
                </a:cubicBezTo>
                <a:cubicBezTo>
                  <a:pt x="1114" y="942"/>
                  <a:pt x="435" y="1492"/>
                  <a:pt x="236" y="2247"/>
                </a:cubicBezTo>
                <a:cubicBezTo>
                  <a:pt x="1" y="3138"/>
                  <a:pt x="491" y="4089"/>
                  <a:pt x="1213" y="4665"/>
                </a:cubicBezTo>
                <a:cubicBezTo>
                  <a:pt x="1881" y="5203"/>
                  <a:pt x="3151" y="5873"/>
                  <a:pt x="4137" y="5873"/>
                </a:cubicBezTo>
                <a:cubicBezTo>
                  <a:pt x="4280" y="5873"/>
                  <a:pt x="4417" y="5859"/>
                  <a:pt x="4545" y="5828"/>
                </a:cubicBezTo>
                <a:cubicBezTo>
                  <a:pt x="5132" y="5695"/>
                  <a:pt x="5602" y="5301"/>
                  <a:pt x="5933" y="4798"/>
                </a:cubicBezTo>
                <a:cubicBezTo>
                  <a:pt x="6149" y="4470"/>
                  <a:pt x="6301" y="4099"/>
                  <a:pt x="6384" y="3721"/>
                </a:cubicBezTo>
                <a:cubicBezTo>
                  <a:pt x="6626" y="2642"/>
                  <a:pt x="6811" y="797"/>
                  <a:pt x="5652" y="157"/>
                </a:cubicBezTo>
                <a:cubicBezTo>
                  <a:pt x="5453" y="45"/>
                  <a:pt x="5182" y="0"/>
                  <a:pt x="4872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3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3"/>
          <p:cNvSpPr txBox="1">
            <a:spLocks noGrp="1"/>
          </p:cNvSpPr>
          <p:nvPr>
            <p:ph type="title"/>
          </p:nvPr>
        </p:nvSpPr>
        <p:spPr>
          <a:xfrm>
            <a:off x="707200" y="445025"/>
            <a:ext cx="772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title" idx="2"/>
          </p:nvPr>
        </p:nvSpPr>
        <p:spPr>
          <a:xfrm>
            <a:off x="707200" y="1692025"/>
            <a:ext cx="25563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idx="3" hasCustomPrompt="1"/>
          </p:nvPr>
        </p:nvSpPr>
        <p:spPr>
          <a:xfrm>
            <a:off x="707200" y="117925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None/>
              <a:defRPr sz="35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1"/>
          </p:nvPr>
        </p:nvSpPr>
        <p:spPr>
          <a:xfrm>
            <a:off x="707200" y="2049950"/>
            <a:ext cx="22596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 sz="1400">
                <a:latin typeface="Asap"/>
                <a:ea typeface="Asap"/>
                <a:cs typeface="Asap"/>
                <a:sym typeface="Asap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title" idx="4"/>
          </p:nvPr>
        </p:nvSpPr>
        <p:spPr>
          <a:xfrm>
            <a:off x="3467200" y="1692025"/>
            <a:ext cx="25563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title" idx="5" hasCustomPrompt="1"/>
          </p:nvPr>
        </p:nvSpPr>
        <p:spPr>
          <a:xfrm>
            <a:off x="3467200" y="117925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0" name="Google Shape;80;p13"/>
          <p:cNvSpPr txBox="1">
            <a:spLocks noGrp="1"/>
          </p:cNvSpPr>
          <p:nvPr>
            <p:ph type="subTitle" idx="6"/>
          </p:nvPr>
        </p:nvSpPr>
        <p:spPr>
          <a:xfrm>
            <a:off x="3467200" y="2049950"/>
            <a:ext cx="22596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 sz="1400">
                <a:latin typeface="Asap"/>
                <a:ea typeface="Asap"/>
                <a:cs typeface="Asap"/>
                <a:sym typeface="Asap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 idx="7"/>
          </p:nvPr>
        </p:nvSpPr>
        <p:spPr>
          <a:xfrm>
            <a:off x="707200" y="3481425"/>
            <a:ext cx="25563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title" idx="8" hasCustomPrompt="1"/>
          </p:nvPr>
        </p:nvSpPr>
        <p:spPr>
          <a:xfrm>
            <a:off x="707200" y="296655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None/>
              <a:defRPr sz="3500">
                <a:solidFill>
                  <a:schemeClr val="accent5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None/>
              <a:defRPr sz="3500">
                <a:solidFill>
                  <a:schemeClr val="accent5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None/>
              <a:defRPr sz="3500">
                <a:solidFill>
                  <a:schemeClr val="accent5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None/>
              <a:defRPr sz="3500">
                <a:solidFill>
                  <a:schemeClr val="accent5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None/>
              <a:defRPr sz="3500">
                <a:solidFill>
                  <a:schemeClr val="accent5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None/>
              <a:defRPr sz="3500">
                <a:solidFill>
                  <a:schemeClr val="accent5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None/>
              <a:defRPr sz="3500">
                <a:solidFill>
                  <a:schemeClr val="accent5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None/>
              <a:defRPr sz="3500">
                <a:solidFill>
                  <a:schemeClr val="accent5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None/>
              <a:defRPr sz="35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9"/>
          </p:nvPr>
        </p:nvSpPr>
        <p:spPr>
          <a:xfrm>
            <a:off x="707200" y="3839350"/>
            <a:ext cx="22596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 sz="1400">
                <a:latin typeface="Asap"/>
                <a:ea typeface="Asap"/>
                <a:cs typeface="Asap"/>
                <a:sym typeface="Asap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title" idx="13"/>
          </p:nvPr>
        </p:nvSpPr>
        <p:spPr>
          <a:xfrm>
            <a:off x="3467200" y="3481425"/>
            <a:ext cx="25563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title" idx="14" hasCustomPrompt="1"/>
          </p:nvPr>
        </p:nvSpPr>
        <p:spPr>
          <a:xfrm>
            <a:off x="3467200" y="296655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15"/>
          </p:nvPr>
        </p:nvSpPr>
        <p:spPr>
          <a:xfrm>
            <a:off x="3467200" y="3839350"/>
            <a:ext cx="22596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 sz="1400">
                <a:latin typeface="Asap"/>
                <a:ea typeface="Asap"/>
                <a:cs typeface="Asap"/>
                <a:sym typeface="Asap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sap"/>
              <a:buNone/>
              <a:defRPr>
                <a:latin typeface="Asap"/>
                <a:ea typeface="Asap"/>
                <a:cs typeface="Asap"/>
                <a:sym typeface="Asap"/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/>
          <p:nvPr/>
        </p:nvSpPr>
        <p:spPr>
          <a:xfrm>
            <a:off x="7174600" y="-489263"/>
            <a:ext cx="3091049" cy="2049183"/>
          </a:xfrm>
          <a:custGeom>
            <a:avLst/>
            <a:gdLst/>
            <a:ahLst/>
            <a:cxnLst/>
            <a:rect l="l" t="t" r="r" b="b"/>
            <a:pathLst>
              <a:path w="26304" h="17438" extrusionOk="0">
                <a:moveTo>
                  <a:pt x="19114" y="0"/>
                </a:moveTo>
                <a:cubicBezTo>
                  <a:pt x="18623" y="0"/>
                  <a:pt x="18133" y="37"/>
                  <a:pt x="17655" y="104"/>
                </a:cubicBezTo>
                <a:cubicBezTo>
                  <a:pt x="15459" y="409"/>
                  <a:pt x="13396" y="1270"/>
                  <a:pt x="11259" y="1853"/>
                </a:cubicBezTo>
                <a:cubicBezTo>
                  <a:pt x="7616" y="2847"/>
                  <a:pt x="2256" y="727"/>
                  <a:pt x="786" y="5794"/>
                </a:cubicBezTo>
                <a:cubicBezTo>
                  <a:pt x="1" y="8507"/>
                  <a:pt x="1813" y="11694"/>
                  <a:pt x="4552" y="12396"/>
                </a:cubicBezTo>
                <a:cubicBezTo>
                  <a:pt x="4552" y="12396"/>
                  <a:pt x="4558" y="12396"/>
                  <a:pt x="4565" y="12399"/>
                </a:cubicBezTo>
                <a:cubicBezTo>
                  <a:pt x="5731" y="12697"/>
                  <a:pt x="7033" y="12611"/>
                  <a:pt x="8063" y="13237"/>
                </a:cubicBezTo>
                <a:cubicBezTo>
                  <a:pt x="9653" y="14201"/>
                  <a:pt x="10103" y="16563"/>
                  <a:pt x="11829" y="17258"/>
                </a:cubicBezTo>
                <a:cubicBezTo>
                  <a:pt x="12139" y="17382"/>
                  <a:pt x="12461" y="17438"/>
                  <a:pt x="12787" y="17438"/>
                </a:cubicBezTo>
                <a:cubicBezTo>
                  <a:pt x="13731" y="17438"/>
                  <a:pt x="14698" y="16969"/>
                  <a:pt x="15439" y="16341"/>
                </a:cubicBezTo>
                <a:cubicBezTo>
                  <a:pt x="16440" y="15496"/>
                  <a:pt x="17175" y="14393"/>
                  <a:pt x="18126" y="13499"/>
                </a:cubicBezTo>
                <a:cubicBezTo>
                  <a:pt x="19583" y="12131"/>
                  <a:pt x="21143" y="12455"/>
                  <a:pt x="22819" y="11720"/>
                </a:cubicBezTo>
                <a:cubicBezTo>
                  <a:pt x="24552" y="10965"/>
                  <a:pt x="25827" y="9176"/>
                  <a:pt x="26065" y="7169"/>
                </a:cubicBezTo>
                <a:cubicBezTo>
                  <a:pt x="26304" y="5165"/>
                  <a:pt x="25496" y="3009"/>
                  <a:pt x="24012" y="1684"/>
                </a:cubicBezTo>
                <a:cubicBezTo>
                  <a:pt x="22652" y="470"/>
                  <a:pt x="20872" y="0"/>
                  <a:pt x="19114" y="0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3"/>
          <p:cNvSpPr/>
          <p:nvPr/>
        </p:nvSpPr>
        <p:spPr>
          <a:xfrm rot="-9697898">
            <a:off x="-470702" y="4096771"/>
            <a:ext cx="1690107" cy="1564615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rgbClr val="FCE1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EEEE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7200" y="445025"/>
            <a:ext cx="7726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7200" y="1152475"/>
            <a:ext cx="7726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●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○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■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●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○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■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●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○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sap"/>
              <a:buChar char="■"/>
              <a:defRPr>
                <a:solidFill>
                  <a:schemeClr val="dk1"/>
                </a:solidFill>
                <a:latin typeface="Asap"/>
                <a:ea typeface="Asap"/>
                <a:cs typeface="Asap"/>
                <a:sym typeface="Asap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8" r:id="rId8"/>
    <p:sldLayoutId id="2147483659" r:id="rId9"/>
    <p:sldLayoutId id="2147483660" r:id="rId10"/>
    <p:sldLayoutId id="2147483661" r:id="rId11"/>
    <p:sldLayoutId id="2147483674" r:id="rId12"/>
    <p:sldLayoutId id="2147483679" r:id="rId13"/>
    <p:sldLayoutId id="2147483685" r:id="rId14"/>
    <p:sldLayoutId id="2147483686" r:id="rId15"/>
    <p:sldLayoutId id="2147483687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48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1" name="Google Shape;321;p48"/>
          <p:cNvGrpSpPr/>
          <p:nvPr/>
        </p:nvGrpSpPr>
        <p:grpSpPr>
          <a:xfrm>
            <a:off x="3351758" y="445580"/>
            <a:ext cx="2440666" cy="2310247"/>
            <a:chOff x="1360075" y="236950"/>
            <a:chExt cx="4847400" cy="4588375"/>
          </a:xfrm>
        </p:grpSpPr>
        <p:sp>
          <p:nvSpPr>
            <p:cNvPr id="322" name="Google Shape;322;p48"/>
            <p:cNvSpPr/>
            <p:nvPr/>
          </p:nvSpPr>
          <p:spPr>
            <a:xfrm>
              <a:off x="4353200" y="1468550"/>
              <a:ext cx="95275" cy="140550"/>
            </a:xfrm>
            <a:custGeom>
              <a:avLst/>
              <a:gdLst/>
              <a:ahLst/>
              <a:cxnLst/>
              <a:rect l="l" t="t" r="r" b="b"/>
              <a:pathLst>
                <a:path w="3811" h="5622" extrusionOk="0">
                  <a:moveTo>
                    <a:pt x="3210" y="0"/>
                  </a:moveTo>
                  <a:cubicBezTo>
                    <a:pt x="3037" y="0"/>
                    <a:pt x="2865" y="89"/>
                    <a:pt x="2761" y="246"/>
                  </a:cubicBezTo>
                  <a:lnTo>
                    <a:pt x="340" y="4280"/>
                  </a:lnTo>
                  <a:cubicBezTo>
                    <a:pt x="340" y="4361"/>
                    <a:pt x="260" y="4361"/>
                    <a:pt x="260" y="4441"/>
                  </a:cubicBezTo>
                  <a:cubicBezTo>
                    <a:pt x="1" y="5114"/>
                    <a:pt x="572" y="5621"/>
                    <a:pt x="1143" y="5621"/>
                  </a:cubicBezTo>
                  <a:cubicBezTo>
                    <a:pt x="1462" y="5621"/>
                    <a:pt x="1781" y="5463"/>
                    <a:pt x="1954" y="5087"/>
                  </a:cubicBezTo>
                  <a:lnTo>
                    <a:pt x="3649" y="730"/>
                  </a:lnTo>
                  <a:cubicBezTo>
                    <a:pt x="3810" y="488"/>
                    <a:pt x="3649" y="246"/>
                    <a:pt x="3487" y="84"/>
                  </a:cubicBezTo>
                  <a:cubicBezTo>
                    <a:pt x="3402" y="27"/>
                    <a:pt x="3306" y="0"/>
                    <a:pt x="3210" y="0"/>
                  </a:cubicBezTo>
                  <a:close/>
                </a:path>
              </a:pathLst>
            </a:custGeom>
            <a:solidFill>
              <a:srgbClr val="FFC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8"/>
            <p:cNvSpPr/>
            <p:nvPr/>
          </p:nvSpPr>
          <p:spPr>
            <a:xfrm>
              <a:off x="3584625" y="1468550"/>
              <a:ext cx="95275" cy="141425"/>
            </a:xfrm>
            <a:custGeom>
              <a:avLst/>
              <a:gdLst/>
              <a:ahLst/>
              <a:cxnLst/>
              <a:rect l="l" t="t" r="r" b="b"/>
              <a:pathLst>
                <a:path w="3811" h="5657" extrusionOk="0">
                  <a:moveTo>
                    <a:pt x="3211" y="0"/>
                  </a:moveTo>
                  <a:cubicBezTo>
                    <a:pt x="3037" y="0"/>
                    <a:pt x="2866" y="89"/>
                    <a:pt x="2762" y="246"/>
                  </a:cubicBezTo>
                  <a:lnTo>
                    <a:pt x="341" y="4280"/>
                  </a:lnTo>
                  <a:lnTo>
                    <a:pt x="260" y="4441"/>
                  </a:lnTo>
                  <a:cubicBezTo>
                    <a:pt x="1" y="5116"/>
                    <a:pt x="575" y="5657"/>
                    <a:pt x="1148" y="5657"/>
                  </a:cubicBezTo>
                  <a:cubicBezTo>
                    <a:pt x="1465" y="5657"/>
                    <a:pt x="1782" y="5490"/>
                    <a:pt x="1955" y="5087"/>
                  </a:cubicBezTo>
                  <a:lnTo>
                    <a:pt x="3730" y="730"/>
                  </a:lnTo>
                  <a:cubicBezTo>
                    <a:pt x="3811" y="488"/>
                    <a:pt x="3730" y="165"/>
                    <a:pt x="3488" y="84"/>
                  </a:cubicBezTo>
                  <a:cubicBezTo>
                    <a:pt x="3402" y="27"/>
                    <a:pt x="3306" y="0"/>
                    <a:pt x="3211" y="0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48"/>
            <p:cNvSpPr/>
            <p:nvPr/>
          </p:nvSpPr>
          <p:spPr>
            <a:xfrm>
              <a:off x="3143600" y="1468550"/>
              <a:ext cx="94525" cy="140550"/>
            </a:xfrm>
            <a:custGeom>
              <a:avLst/>
              <a:gdLst/>
              <a:ahLst/>
              <a:cxnLst/>
              <a:rect l="l" t="t" r="r" b="b"/>
              <a:pathLst>
                <a:path w="3781" h="5622" extrusionOk="0">
                  <a:moveTo>
                    <a:pt x="3181" y="0"/>
                  </a:moveTo>
                  <a:cubicBezTo>
                    <a:pt x="3007" y="0"/>
                    <a:pt x="2836" y="89"/>
                    <a:pt x="2732" y="246"/>
                  </a:cubicBezTo>
                  <a:lnTo>
                    <a:pt x="311" y="4280"/>
                  </a:lnTo>
                  <a:cubicBezTo>
                    <a:pt x="311" y="4361"/>
                    <a:pt x="311" y="4361"/>
                    <a:pt x="311" y="4441"/>
                  </a:cubicBezTo>
                  <a:cubicBezTo>
                    <a:pt x="0" y="5114"/>
                    <a:pt x="553" y="5621"/>
                    <a:pt x="1117" y="5621"/>
                  </a:cubicBezTo>
                  <a:cubicBezTo>
                    <a:pt x="1433" y="5621"/>
                    <a:pt x="1751" y="5463"/>
                    <a:pt x="1925" y="5087"/>
                  </a:cubicBezTo>
                  <a:lnTo>
                    <a:pt x="3700" y="730"/>
                  </a:lnTo>
                  <a:cubicBezTo>
                    <a:pt x="3781" y="488"/>
                    <a:pt x="3700" y="246"/>
                    <a:pt x="3458" y="84"/>
                  </a:cubicBezTo>
                  <a:cubicBezTo>
                    <a:pt x="3372" y="27"/>
                    <a:pt x="3276" y="0"/>
                    <a:pt x="3181" y="0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48"/>
            <p:cNvSpPr/>
            <p:nvPr/>
          </p:nvSpPr>
          <p:spPr>
            <a:xfrm>
              <a:off x="4568575" y="1687750"/>
              <a:ext cx="97700" cy="141500"/>
            </a:xfrm>
            <a:custGeom>
              <a:avLst/>
              <a:gdLst/>
              <a:ahLst/>
              <a:cxnLst/>
              <a:rect l="l" t="t" r="r" b="b"/>
              <a:pathLst>
                <a:path w="3908" h="5660" extrusionOk="0">
                  <a:moveTo>
                    <a:pt x="3297" y="1"/>
                  </a:moveTo>
                  <a:cubicBezTo>
                    <a:pt x="3136" y="1"/>
                    <a:pt x="2970" y="81"/>
                    <a:pt x="2861" y="273"/>
                  </a:cubicBezTo>
                  <a:lnTo>
                    <a:pt x="440" y="4307"/>
                  </a:lnTo>
                  <a:cubicBezTo>
                    <a:pt x="359" y="4307"/>
                    <a:pt x="359" y="4388"/>
                    <a:pt x="359" y="4388"/>
                  </a:cubicBezTo>
                  <a:cubicBezTo>
                    <a:pt x="1" y="5105"/>
                    <a:pt x="617" y="5659"/>
                    <a:pt x="1198" y="5659"/>
                  </a:cubicBezTo>
                  <a:cubicBezTo>
                    <a:pt x="1533" y="5659"/>
                    <a:pt x="1855" y="5475"/>
                    <a:pt x="1973" y="5033"/>
                  </a:cubicBezTo>
                  <a:lnTo>
                    <a:pt x="3748" y="676"/>
                  </a:lnTo>
                  <a:cubicBezTo>
                    <a:pt x="3908" y="303"/>
                    <a:pt x="3611" y="1"/>
                    <a:pt x="3297" y="1"/>
                  </a:cubicBezTo>
                  <a:close/>
                </a:path>
              </a:pathLst>
            </a:custGeom>
            <a:solidFill>
              <a:srgbClr val="FFC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48"/>
            <p:cNvSpPr/>
            <p:nvPr/>
          </p:nvSpPr>
          <p:spPr>
            <a:xfrm>
              <a:off x="3253350" y="1688425"/>
              <a:ext cx="95725" cy="140825"/>
            </a:xfrm>
            <a:custGeom>
              <a:avLst/>
              <a:gdLst/>
              <a:ahLst/>
              <a:cxnLst/>
              <a:rect l="l" t="t" r="r" b="b"/>
              <a:pathLst>
                <a:path w="3829" h="5633" extrusionOk="0">
                  <a:moveTo>
                    <a:pt x="3310" y="0"/>
                  </a:moveTo>
                  <a:cubicBezTo>
                    <a:pt x="3136" y="0"/>
                    <a:pt x="2964" y="89"/>
                    <a:pt x="2860" y="246"/>
                  </a:cubicBezTo>
                  <a:lnTo>
                    <a:pt x="440" y="4280"/>
                  </a:lnTo>
                  <a:cubicBezTo>
                    <a:pt x="440" y="4280"/>
                    <a:pt x="359" y="4361"/>
                    <a:pt x="359" y="4361"/>
                  </a:cubicBezTo>
                  <a:cubicBezTo>
                    <a:pt x="0" y="5078"/>
                    <a:pt x="617" y="5632"/>
                    <a:pt x="1219" y="5632"/>
                  </a:cubicBezTo>
                  <a:cubicBezTo>
                    <a:pt x="1565" y="5632"/>
                    <a:pt x="1906" y="5448"/>
                    <a:pt x="2053" y="5006"/>
                  </a:cubicBezTo>
                  <a:lnTo>
                    <a:pt x="3748" y="649"/>
                  </a:lnTo>
                  <a:cubicBezTo>
                    <a:pt x="3829" y="407"/>
                    <a:pt x="3748" y="165"/>
                    <a:pt x="3586" y="84"/>
                  </a:cubicBezTo>
                  <a:cubicBezTo>
                    <a:pt x="3501" y="27"/>
                    <a:pt x="3405" y="0"/>
                    <a:pt x="3310" y="0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48"/>
            <p:cNvSpPr/>
            <p:nvPr/>
          </p:nvSpPr>
          <p:spPr>
            <a:xfrm>
              <a:off x="4812425" y="1928475"/>
              <a:ext cx="91925" cy="138525"/>
            </a:xfrm>
            <a:custGeom>
              <a:avLst/>
              <a:gdLst/>
              <a:ahLst/>
              <a:cxnLst/>
              <a:rect l="l" t="t" r="r" b="b"/>
              <a:pathLst>
                <a:path w="3677" h="5541" extrusionOk="0">
                  <a:moveTo>
                    <a:pt x="3158" y="0"/>
                  </a:moveTo>
                  <a:cubicBezTo>
                    <a:pt x="2984" y="0"/>
                    <a:pt x="2813" y="89"/>
                    <a:pt x="2709" y="246"/>
                  </a:cubicBezTo>
                  <a:lnTo>
                    <a:pt x="288" y="4280"/>
                  </a:lnTo>
                  <a:cubicBezTo>
                    <a:pt x="288" y="4280"/>
                    <a:pt x="207" y="4361"/>
                    <a:pt x="207" y="4361"/>
                  </a:cubicBezTo>
                  <a:cubicBezTo>
                    <a:pt x="0" y="5034"/>
                    <a:pt x="557" y="5541"/>
                    <a:pt x="1110" y="5541"/>
                  </a:cubicBezTo>
                  <a:cubicBezTo>
                    <a:pt x="1420" y="5541"/>
                    <a:pt x="1728" y="5382"/>
                    <a:pt x="1902" y="5006"/>
                  </a:cubicBezTo>
                  <a:lnTo>
                    <a:pt x="3596" y="649"/>
                  </a:lnTo>
                  <a:cubicBezTo>
                    <a:pt x="3677" y="407"/>
                    <a:pt x="3596" y="165"/>
                    <a:pt x="3435" y="84"/>
                  </a:cubicBezTo>
                  <a:cubicBezTo>
                    <a:pt x="3349" y="27"/>
                    <a:pt x="3253" y="0"/>
                    <a:pt x="3158" y="0"/>
                  </a:cubicBezTo>
                  <a:close/>
                </a:path>
              </a:pathLst>
            </a:custGeom>
            <a:solidFill>
              <a:srgbClr val="FFC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48"/>
            <p:cNvSpPr/>
            <p:nvPr/>
          </p:nvSpPr>
          <p:spPr>
            <a:xfrm>
              <a:off x="2543025" y="1926900"/>
              <a:ext cx="95275" cy="140100"/>
            </a:xfrm>
            <a:custGeom>
              <a:avLst/>
              <a:gdLst/>
              <a:ahLst/>
              <a:cxnLst/>
              <a:rect l="l" t="t" r="r" b="b"/>
              <a:pathLst>
                <a:path w="3811" h="5604" extrusionOk="0">
                  <a:moveTo>
                    <a:pt x="3163" y="1"/>
                  </a:moveTo>
                  <a:cubicBezTo>
                    <a:pt x="2993" y="1"/>
                    <a:pt x="2819" y="90"/>
                    <a:pt x="2709" y="309"/>
                  </a:cubicBezTo>
                  <a:lnTo>
                    <a:pt x="289" y="4343"/>
                  </a:lnTo>
                  <a:cubicBezTo>
                    <a:pt x="289" y="4343"/>
                    <a:pt x="208" y="4424"/>
                    <a:pt x="208" y="4424"/>
                  </a:cubicBezTo>
                  <a:cubicBezTo>
                    <a:pt x="1" y="5097"/>
                    <a:pt x="558" y="5604"/>
                    <a:pt x="1111" y="5604"/>
                  </a:cubicBezTo>
                  <a:cubicBezTo>
                    <a:pt x="1421" y="5604"/>
                    <a:pt x="1729" y="5445"/>
                    <a:pt x="1902" y="5069"/>
                  </a:cubicBezTo>
                  <a:lnTo>
                    <a:pt x="3597" y="712"/>
                  </a:lnTo>
                  <a:cubicBezTo>
                    <a:pt x="3810" y="339"/>
                    <a:pt x="3495" y="1"/>
                    <a:pt x="3163" y="1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48"/>
            <p:cNvSpPr/>
            <p:nvPr/>
          </p:nvSpPr>
          <p:spPr>
            <a:xfrm>
              <a:off x="4209175" y="1869975"/>
              <a:ext cx="92025" cy="139175"/>
            </a:xfrm>
            <a:custGeom>
              <a:avLst/>
              <a:gdLst/>
              <a:ahLst/>
              <a:cxnLst/>
              <a:rect l="l" t="t" r="r" b="b"/>
              <a:pathLst>
                <a:path w="3681" h="5567" extrusionOk="0">
                  <a:moveTo>
                    <a:pt x="3104" y="0"/>
                  </a:moveTo>
                  <a:cubicBezTo>
                    <a:pt x="2955" y="0"/>
                    <a:pt x="2817" y="89"/>
                    <a:pt x="2713" y="246"/>
                  </a:cubicBezTo>
                  <a:lnTo>
                    <a:pt x="292" y="4280"/>
                  </a:lnTo>
                  <a:cubicBezTo>
                    <a:pt x="211" y="4280"/>
                    <a:pt x="211" y="4361"/>
                    <a:pt x="211" y="4442"/>
                  </a:cubicBezTo>
                  <a:cubicBezTo>
                    <a:pt x="1" y="5072"/>
                    <a:pt x="544" y="5566"/>
                    <a:pt x="1082" y="5566"/>
                  </a:cubicBezTo>
                  <a:cubicBezTo>
                    <a:pt x="1370" y="5566"/>
                    <a:pt x="1656" y="5425"/>
                    <a:pt x="1825" y="5087"/>
                  </a:cubicBezTo>
                  <a:lnTo>
                    <a:pt x="3600" y="730"/>
                  </a:lnTo>
                  <a:cubicBezTo>
                    <a:pt x="3681" y="488"/>
                    <a:pt x="3600" y="165"/>
                    <a:pt x="3358" y="84"/>
                  </a:cubicBezTo>
                  <a:cubicBezTo>
                    <a:pt x="3272" y="27"/>
                    <a:pt x="3187" y="0"/>
                    <a:pt x="3104" y="0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48"/>
            <p:cNvSpPr/>
            <p:nvPr/>
          </p:nvSpPr>
          <p:spPr>
            <a:xfrm>
              <a:off x="3726575" y="1869975"/>
              <a:ext cx="94525" cy="140550"/>
            </a:xfrm>
            <a:custGeom>
              <a:avLst/>
              <a:gdLst/>
              <a:ahLst/>
              <a:cxnLst/>
              <a:rect l="l" t="t" r="r" b="b"/>
              <a:pathLst>
                <a:path w="3781" h="5622" extrusionOk="0">
                  <a:moveTo>
                    <a:pt x="3204" y="0"/>
                  </a:moveTo>
                  <a:cubicBezTo>
                    <a:pt x="3055" y="0"/>
                    <a:pt x="2917" y="89"/>
                    <a:pt x="2813" y="246"/>
                  </a:cubicBezTo>
                  <a:lnTo>
                    <a:pt x="311" y="4280"/>
                  </a:lnTo>
                  <a:lnTo>
                    <a:pt x="311" y="4442"/>
                  </a:lnTo>
                  <a:cubicBezTo>
                    <a:pt x="1" y="5114"/>
                    <a:pt x="587" y="5621"/>
                    <a:pt x="1153" y="5621"/>
                  </a:cubicBezTo>
                  <a:cubicBezTo>
                    <a:pt x="1470" y="5621"/>
                    <a:pt x="1780" y="5463"/>
                    <a:pt x="1925" y="5087"/>
                  </a:cubicBezTo>
                  <a:lnTo>
                    <a:pt x="3700" y="730"/>
                  </a:lnTo>
                  <a:cubicBezTo>
                    <a:pt x="3781" y="488"/>
                    <a:pt x="3700" y="165"/>
                    <a:pt x="3458" y="84"/>
                  </a:cubicBezTo>
                  <a:cubicBezTo>
                    <a:pt x="3372" y="27"/>
                    <a:pt x="3287" y="0"/>
                    <a:pt x="3204" y="0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48"/>
            <p:cNvSpPr/>
            <p:nvPr/>
          </p:nvSpPr>
          <p:spPr>
            <a:xfrm>
              <a:off x="2968600" y="1869975"/>
              <a:ext cx="92025" cy="139175"/>
            </a:xfrm>
            <a:custGeom>
              <a:avLst/>
              <a:gdLst/>
              <a:ahLst/>
              <a:cxnLst/>
              <a:rect l="l" t="t" r="r" b="b"/>
              <a:pathLst>
                <a:path w="3681" h="5567" extrusionOk="0">
                  <a:moveTo>
                    <a:pt x="3161" y="0"/>
                  </a:moveTo>
                  <a:cubicBezTo>
                    <a:pt x="2987" y="0"/>
                    <a:pt x="2816" y="89"/>
                    <a:pt x="2712" y="246"/>
                  </a:cubicBezTo>
                  <a:lnTo>
                    <a:pt x="291" y="4280"/>
                  </a:lnTo>
                  <a:cubicBezTo>
                    <a:pt x="210" y="4280"/>
                    <a:pt x="210" y="4361"/>
                    <a:pt x="210" y="4442"/>
                  </a:cubicBezTo>
                  <a:cubicBezTo>
                    <a:pt x="0" y="5072"/>
                    <a:pt x="577" y="5566"/>
                    <a:pt x="1139" y="5566"/>
                  </a:cubicBezTo>
                  <a:cubicBezTo>
                    <a:pt x="1440" y="5566"/>
                    <a:pt x="1736" y="5425"/>
                    <a:pt x="1905" y="5087"/>
                  </a:cubicBezTo>
                  <a:lnTo>
                    <a:pt x="3599" y="730"/>
                  </a:lnTo>
                  <a:cubicBezTo>
                    <a:pt x="3680" y="488"/>
                    <a:pt x="3599" y="165"/>
                    <a:pt x="3438" y="84"/>
                  </a:cubicBezTo>
                  <a:cubicBezTo>
                    <a:pt x="3352" y="27"/>
                    <a:pt x="3256" y="0"/>
                    <a:pt x="3161" y="0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48"/>
            <p:cNvSpPr/>
            <p:nvPr/>
          </p:nvSpPr>
          <p:spPr>
            <a:xfrm>
              <a:off x="3977300" y="1569400"/>
              <a:ext cx="91925" cy="139650"/>
            </a:xfrm>
            <a:custGeom>
              <a:avLst/>
              <a:gdLst/>
              <a:ahLst/>
              <a:cxnLst/>
              <a:rect l="l" t="t" r="r" b="b"/>
              <a:pathLst>
                <a:path w="3677" h="5586" extrusionOk="0">
                  <a:moveTo>
                    <a:pt x="3081" y="1"/>
                  </a:moveTo>
                  <a:cubicBezTo>
                    <a:pt x="2913" y="1"/>
                    <a:pt x="2760" y="90"/>
                    <a:pt x="2708" y="246"/>
                  </a:cubicBezTo>
                  <a:lnTo>
                    <a:pt x="288" y="4280"/>
                  </a:lnTo>
                  <a:cubicBezTo>
                    <a:pt x="207" y="4361"/>
                    <a:pt x="207" y="4361"/>
                    <a:pt x="207" y="4442"/>
                  </a:cubicBezTo>
                  <a:cubicBezTo>
                    <a:pt x="0" y="5113"/>
                    <a:pt x="521" y="5586"/>
                    <a:pt x="1049" y="5586"/>
                  </a:cubicBezTo>
                  <a:cubicBezTo>
                    <a:pt x="1346" y="5586"/>
                    <a:pt x="1646" y="5436"/>
                    <a:pt x="1821" y="5087"/>
                  </a:cubicBezTo>
                  <a:lnTo>
                    <a:pt x="3596" y="730"/>
                  </a:lnTo>
                  <a:cubicBezTo>
                    <a:pt x="3677" y="488"/>
                    <a:pt x="3596" y="246"/>
                    <a:pt x="3354" y="85"/>
                  </a:cubicBezTo>
                  <a:cubicBezTo>
                    <a:pt x="3268" y="27"/>
                    <a:pt x="3172" y="1"/>
                    <a:pt x="3081" y="1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48"/>
            <p:cNvSpPr/>
            <p:nvPr/>
          </p:nvSpPr>
          <p:spPr>
            <a:xfrm>
              <a:off x="2394475" y="1569400"/>
              <a:ext cx="93250" cy="140550"/>
            </a:xfrm>
            <a:custGeom>
              <a:avLst/>
              <a:gdLst/>
              <a:ahLst/>
              <a:cxnLst/>
              <a:rect l="l" t="t" r="r" b="b"/>
              <a:pathLst>
                <a:path w="3730" h="5622" extrusionOk="0">
                  <a:moveTo>
                    <a:pt x="3210" y="1"/>
                  </a:moveTo>
                  <a:cubicBezTo>
                    <a:pt x="3037" y="1"/>
                    <a:pt x="2865" y="90"/>
                    <a:pt x="2761" y="246"/>
                  </a:cubicBezTo>
                  <a:lnTo>
                    <a:pt x="340" y="4280"/>
                  </a:lnTo>
                  <a:cubicBezTo>
                    <a:pt x="340" y="4361"/>
                    <a:pt x="260" y="4361"/>
                    <a:pt x="260" y="4442"/>
                  </a:cubicBezTo>
                  <a:cubicBezTo>
                    <a:pt x="1" y="5115"/>
                    <a:pt x="572" y="5622"/>
                    <a:pt x="1122" y="5622"/>
                  </a:cubicBezTo>
                  <a:cubicBezTo>
                    <a:pt x="1429" y="5622"/>
                    <a:pt x="1729" y="5463"/>
                    <a:pt x="1873" y="5087"/>
                  </a:cubicBezTo>
                  <a:lnTo>
                    <a:pt x="3649" y="730"/>
                  </a:lnTo>
                  <a:cubicBezTo>
                    <a:pt x="3729" y="488"/>
                    <a:pt x="3649" y="246"/>
                    <a:pt x="3487" y="85"/>
                  </a:cubicBezTo>
                  <a:cubicBezTo>
                    <a:pt x="3401" y="27"/>
                    <a:pt x="3306" y="1"/>
                    <a:pt x="3210" y="1"/>
                  </a:cubicBezTo>
                  <a:close/>
                </a:path>
              </a:pathLst>
            </a:custGeom>
            <a:solidFill>
              <a:srgbClr val="FFC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48"/>
            <p:cNvSpPr/>
            <p:nvPr/>
          </p:nvSpPr>
          <p:spPr>
            <a:xfrm>
              <a:off x="2836250" y="1569400"/>
              <a:ext cx="95250" cy="140550"/>
            </a:xfrm>
            <a:custGeom>
              <a:avLst/>
              <a:gdLst/>
              <a:ahLst/>
              <a:cxnLst/>
              <a:rect l="l" t="t" r="r" b="b"/>
              <a:pathLst>
                <a:path w="3810" h="5622" extrusionOk="0">
                  <a:moveTo>
                    <a:pt x="3210" y="1"/>
                  </a:moveTo>
                  <a:cubicBezTo>
                    <a:pt x="3037" y="1"/>
                    <a:pt x="2865" y="90"/>
                    <a:pt x="2761" y="246"/>
                  </a:cubicBezTo>
                  <a:lnTo>
                    <a:pt x="340" y="4280"/>
                  </a:lnTo>
                  <a:cubicBezTo>
                    <a:pt x="340" y="4361"/>
                    <a:pt x="260" y="4361"/>
                    <a:pt x="260" y="4442"/>
                  </a:cubicBezTo>
                  <a:cubicBezTo>
                    <a:pt x="1" y="5115"/>
                    <a:pt x="572" y="5622"/>
                    <a:pt x="1122" y="5622"/>
                  </a:cubicBezTo>
                  <a:cubicBezTo>
                    <a:pt x="1429" y="5622"/>
                    <a:pt x="1729" y="5463"/>
                    <a:pt x="1873" y="5087"/>
                  </a:cubicBezTo>
                  <a:lnTo>
                    <a:pt x="3649" y="730"/>
                  </a:lnTo>
                  <a:cubicBezTo>
                    <a:pt x="3810" y="488"/>
                    <a:pt x="3649" y="246"/>
                    <a:pt x="3487" y="85"/>
                  </a:cubicBezTo>
                  <a:cubicBezTo>
                    <a:pt x="3401" y="27"/>
                    <a:pt x="3306" y="1"/>
                    <a:pt x="3210" y="1"/>
                  </a:cubicBezTo>
                  <a:close/>
                </a:path>
              </a:pathLst>
            </a:custGeom>
            <a:solidFill>
              <a:srgbClr val="FFC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48"/>
            <p:cNvSpPr/>
            <p:nvPr/>
          </p:nvSpPr>
          <p:spPr>
            <a:xfrm>
              <a:off x="1949100" y="236950"/>
              <a:ext cx="3540250" cy="1169175"/>
            </a:xfrm>
            <a:custGeom>
              <a:avLst/>
              <a:gdLst/>
              <a:ahLst/>
              <a:cxnLst/>
              <a:rect l="l" t="t" r="r" b="b"/>
              <a:pathLst>
                <a:path w="141610" h="46767" extrusionOk="0">
                  <a:moveTo>
                    <a:pt x="95662" y="0"/>
                  </a:moveTo>
                  <a:cubicBezTo>
                    <a:pt x="85549" y="0"/>
                    <a:pt x="75385" y="5939"/>
                    <a:pt x="71168" y="15217"/>
                  </a:cubicBezTo>
                  <a:cubicBezTo>
                    <a:pt x="69471" y="10503"/>
                    <a:pt x="65159" y="7937"/>
                    <a:pt x="60772" y="7937"/>
                  </a:cubicBezTo>
                  <a:cubicBezTo>
                    <a:pt x="57649" y="7937"/>
                    <a:pt x="54488" y="9238"/>
                    <a:pt x="52206" y="11989"/>
                  </a:cubicBezTo>
                  <a:cubicBezTo>
                    <a:pt x="49317" y="4990"/>
                    <a:pt x="41726" y="393"/>
                    <a:pt x="34192" y="393"/>
                  </a:cubicBezTo>
                  <a:cubicBezTo>
                    <a:pt x="32259" y="393"/>
                    <a:pt x="30329" y="695"/>
                    <a:pt x="28484" y="1338"/>
                  </a:cubicBezTo>
                  <a:cubicBezTo>
                    <a:pt x="19446" y="4404"/>
                    <a:pt x="13798" y="15055"/>
                    <a:pt x="16300" y="24254"/>
                  </a:cubicBezTo>
                  <a:cubicBezTo>
                    <a:pt x="11216" y="24819"/>
                    <a:pt x="6698" y="27643"/>
                    <a:pt x="3793" y="31839"/>
                  </a:cubicBezTo>
                  <a:cubicBezTo>
                    <a:pt x="888" y="36196"/>
                    <a:pt x="0" y="41683"/>
                    <a:pt x="1291" y="46766"/>
                  </a:cubicBezTo>
                  <a:lnTo>
                    <a:pt x="140561" y="46766"/>
                  </a:lnTo>
                  <a:cubicBezTo>
                    <a:pt x="141610" y="41602"/>
                    <a:pt x="139673" y="36276"/>
                    <a:pt x="135558" y="32968"/>
                  </a:cubicBezTo>
                  <a:cubicBezTo>
                    <a:pt x="132938" y="30852"/>
                    <a:pt x="129751" y="29774"/>
                    <a:pt x="126528" y="29774"/>
                  </a:cubicBezTo>
                  <a:cubicBezTo>
                    <a:pt x="124590" y="29774"/>
                    <a:pt x="122640" y="30163"/>
                    <a:pt x="120792" y="30951"/>
                  </a:cubicBezTo>
                  <a:cubicBezTo>
                    <a:pt x="123132" y="18444"/>
                    <a:pt x="115063" y="4888"/>
                    <a:pt x="102960" y="1096"/>
                  </a:cubicBezTo>
                  <a:cubicBezTo>
                    <a:pt x="100588" y="353"/>
                    <a:pt x="98126" y="0"/>
                    <a:pt x="95662" y="0"/>
                  </a:cubicBezTo>
                  <a:close/>
                </a:path>
              </a:pathLst>
            </a:custGeom>
            <a:solidFill>
              <a:srgbClr val="FFC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48"/>
            <p:cNvSpPr/>
            <p:nvPr/>
          </p:nvSpPr>
          <p:spPr>
            <a:xfrm>
              <a:off x="1360075" y="2190975"/>
              <a:ext cx="1831650" cy="2416475"/>
            </a:xfrm>
            <a:custGeom>
              <a:avLst/>
              <a:gdLst/>
              <a:ahLst/>
              <a:cxnLst/>
              <a:rect l="l" t="t" r="r" b="b"/>
              <a:pathLst>
                <a:path w="73266" h="96659" extrusionOk="0">
                  <a:moveTo>
                    <a:pt x="11509" y="1"/>
                  </a:moveTo>
                  <a:cubicBezTo>
                    <a:pt x="10578" y="1"/>
                    <a:pt x="9639" y="129"/>
                    <a:pt x="8715" y="397"/>
                  </a:cubicBezTo>
                  <a:cubicBezTo>
                    <a:pt x="3550" y="2010"/>
                    <a:pt x="1210" y="7981"/>
                    <a:pt x="888" y="13388"/>
                  </a:cubicBezTo>
                  <a:cubicBezTo>
                    <a:pt x="0" y="27670"/>
                    <a:pt x="8311" y="41467"/>
                    <a:pt x="6132" y="55588"/>
                  </a:cubicBezTo>
                  <a:cubicBezTo>
                    <a:pt x="5084" y="62043"/>
                    <a:pt x="1937" y="68095"/>
                    <a:pt x="1210" y="74550"/>
                  </a:cubicBezTo>
                  <a:cubicBezTo>
                    <a:pt x="484" y="81247"/>
                    <a:pt x="2340" y="87944"/>
                    <a:pt x="6375" y="93270"/>
                  </a:cubicBezTo>
                  <a:cubicBezTo>
                    <a:pt x="7181" y="94319"/>
                    <a:pt x="7988" y="95449"/>
                    <a:pt x="8876" y="96659"/>
                  </a:cubicBezTo>
                  <a:cubicBezTo>
                    <a:pt x="16138" y="93996"/>
                    <a:pt x="41232" y="91818"/>
                    <a:pt x="73266" y="91172"/>
                  </a:cubicBezTo>
                  <a:cubicBezTo>
                    <a:pt x="72459" y="84313"/>
                    <a:pt x="71410" y="77536"/>
                    <a:pt x="70119" y="70677"/>
                  </a:cubicBezTo>
                  <a:cubicBezTo>
                    <a:pt x="68182" y="60833"/>
                    <a:pt x="65116" y="50182"/>
                    <a:pt x="56967" y="44292"/>
                  </a:cubicBezTo>
                  <a:cubicBezTo>
                    <a:pt x="51480" y="40257"/>
                    <a:pt x="44218" y="38885"/>
                    <a:pt x="38812" y="34690"/>
                  </a:cubicBezTo>
                  <a:cubicBezTo>
                    <a:pt x="30985" y="28396"/>
                    <a:pt x="28887" y="17503"/>
                    <a:pt x="23803" y="8869"/>
                  </a:cubicBezTo>
                  <a:cubicBezTo>
                    <a:pt x="22270" y="6126"/>
                    <a:pt x="20172" y="3705"/>
                    <a:pt x="17590" y="1930"/>
                  </a:cubicBezTo>
                  <a:cubicBezTo>
                    <a:pt x="15787" y="690"/>
                    <a:pt x="13668" y="1"/>
                    <a:pt x="11509" y="1"/>
                  </a:cubicBezTo>
                  <a:close/>
                </a:path>
              </a:pathLst>
            </a:custGeom>
            <a:solidFill>
              <a:srgbClr val="FFC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48"/>
            <p:cNvSpPr/>
            <p:nvPr/>
          </p:nvSpPr>
          <p:spPr>
            <a:xfrm>
              <a:off x="3353075" y="1958325"/>
              <a:ext cx="2479200" cy="2657200"/>
            </a:xfrm>
            <a:custGeom>
              <a:avLst/>
              <a:gdLst/>
              <a:ahLst/>
              <a:cxnLst/>
              <a:rect l="l" t="t" r="r" b="b"/>
              <a:pathLst>
                <a:path w="99168" h="106288" extrusionOk="0">
                  <a:moveTo>
                    <a:pt x="85211" y="1"/>
                  </a:moveTo>
                  <a:cubicBezTo>
                    <a:pt x="84531" y="1"/>
                    <a:pt x="83853" y="84"/>
                    <a:pt x="83191" y="262"/>
                  </a:cubicBezTo>
                  <a:cubicBezTo>
                    <a:pt x="77705" y="1795"/>
                    <a:pt x="75607" y="8250"/>
                    <a:pt x="73186" y="13334"/>
                  </a:cubicBezTo>
                  <a:cubicBezTo>
                    <a:pt x="70685" y="18417"/>
                    <a:pt x="67134" y="22936"/>
                    <a:pt x="62696" y="26486"/>
                  </a:cubicBezTo>
                  <a:cubicBezTo>
                    <a:pt x="57290" y="30843"/>
                    <a:pt x="50593" y="33748"/>
                    <a:pt x="45994" y="38912"/>
                  </a:cubicBezTo>
                  <a:cubicBezTo>
                    <a:pt x="37118" y="48756"/>
                    <a:pt x="37360" y="64571"/>
                    <a:pt x="28161" y="74093"/>
                  </a:cubicBezTo>
                  <a:cubicBezTo>
                    <a:pt x="22917" y="79337"/>
                    <a:pt x="15574" y="81839"/>
                    <a:pt x="9845" y="86438"/>
                  </a:cubicBezTo>
                  <a:cubicBezTo>
                    <a:pt x="5488" y="90231"/>
                    <a:pt x="2099" y="94991"/>
                    <a:pt x="1" y="100397"/>
                  </a:cubicBezTo>
                  <a:cubicBezTo>
                    <a:pt x="4520" y="100317"/>
                    <a:pt x="9038" y="100317"/>
                    <a:pt x="13718" y="100317"/>
                  </a:cubicBezTo>
                  <a:cubicBezTo>
                    <a:pt x="56403" y="100317"/>
                    <a:pt x="91825" y="102899"/>
                    <a:pt x="99006" y="106288"/>
                  </a:cubicBezTo>
                  <a:cubicBezTo>
                    <a:pt x="99168" y="103625"/>
                    <a:pt x="98764" y="100962"/>
                    <a:pt x="97877" y="98461"/>
                  </a:cubicBezTo>
                  <a:cubicBezTo>
                    <a:pt x="96666" y="94911"/>
                    <a:pt x="95053" y="91441"/>
                    <a:pt x="94891" y="87729"/>
                  </a:cubicBezTo>
                  <a:cubicBezTo>
                    <a:pt x="94569" y="82404"/>
                    <a:pt x="97151" y="77320"/>
                    <a:pt x="97231" y="71995"/>
                  </a:cubicBezTo>
                  <a:cubicBezTo>
                    <a:pt x="97312" y="65136"/>
                    <a:pt x="93278" y="58923"/>
                    <a:pt x="92067" y="52145"/>
                  </a:cubicBezTo>
                  <a:cubicBezTo>
                    <a:pt x="89727" y="39074"/>
                    <a:pt x="98119" y="26002"/>
                    <a:pt x="96505" y="12850"/>
                  </a:cubicBezTo>
                  <a:cubicBezTo>
                    <a:pt x="96182" y="9380"/>
                    <a:pt x="94811" y="6072"/>
                    <a:pt x="92551" y="3409"/>
                  </a:cubicBezTo>
                  <a:cubicBezTo>
                    <a:pt x="90679" y="1343"/>
                    <a:pt x="87929" y="1"/>
                    <a:pt x="85211" y="1"/>
                  </a:cubicBezTo>
                  <a:close/>
                </a:path>
              </a:pathLst>
            </a:custGeom>
            <a:solidFill>
              <a:srgbClr val="FFC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48"/>
            <p:cNvSpPr/>
            <p:nvPr/>
          </p:nvSpPr>
          <p:spPr>
            <a:xfrm>
              <a:off x="1456900" y="2972800"/>
              <a:ext cx="1718700" cy="1630625"/>
            </a:xfrm>
            <a:custGeom>
              <a:avLst/>
              <a:gdLst/>
              <a:ahLst/>
              <a:cxnLst/>
              <a:rect l="l" t="t" r="r" b="b"/>
              <a:pathLst>
                <a:path w="68748" h="65225" extrusionOk="0">
                  <a:moveTo>
                    <a:pt x="21634" y="1"/>
                  </a:moveTo>
                  <a:cubicBezTo>
                    <a:pt x="21389" y="1"/>
                    <a:pt x="21144" y="9"/>
                    <a:pt x="20899" y="28"/>
                  </a:cubicBezTo>
                  <a:cubicBezTo>
                    <a:pt x="20253" y="28"/>
                    <a:pt x="19688" y="108"/>
                    <a:pt x="19124" y="350"/>
                  </a:cubicBezTo>
                  <a:lnTo>
                    <a:pt x="18881" y="350"/>
                  </a:lnTo>
                  <a:cubicBezTo>
                    <a:pt x="15331" y="1641"/>
                    <a:pt x="12507" y="4385"/>
                    <a:pt x="10974" y="7854"/>
                  </a:cubicBezTo>
                  <a:cubicBezTo>
                    <a:pt x="9360" y="11566"/>
                    <a:pt x="8957" y="15681"/>
                    <a:pt x="8876" y="19797"/>
                  </a:cubicBezTo>
                  <a:lnTo>
                    <a:pt x="8876" y="20281"/>
                  </a:lnTo>
                  <a:lnTo>
                    <a:pt x="8876" y="20765"/>
                  </a:lnTo>
                  <a:cubicBezTo>
                    <a:pt x="8795" y="23428"/>
                    <a:pt x="8715" y="26090"/>
                    <a:pt x="8473" y="28672"/>
                  </a:cubicBezTo>
                  <a:lnTo>
                    <a:pt x="8473" y="28914"/>
                  </a:lnTo>
                  <a:cubicBezTo>
                    <a:pt x="8311" y="29802"/>
                    <a:pt x="8230" y="30609"/>
                    <a:pt x="8069" y="31416"/>
                  </a:cubicBezTo>
                  <a:cubicBezTo>
                    <a:pt x="8069" y="31496"/>
                    <a:pt x="7988" y="31577"/>
                    <a:pt x="7988" y="31658"/>
                  </a:cubicBezTo>
                  <a:cubicBezTo>
                    <a:pt x="7827" y="32384"/>
                    <a:pt x="7666" y="33191"/>
                    <a:pt x="7424" y="33917"/>
                  </a:cubicBezTo>
                  <a:cubicBezTo>
                    <a:pt x="7101" y="34805"/>
                    <a:pt x="6778" y="35692"/>
                    <a:pt x="6375" y="36499"/>
                  </a:cubicBezTo>
                  <a:cubicBezTo>
                    <a:pt x="6375" y="36580"/>
                    <a:pt x="6375" y="36661"/>
                    <a:pt x="6294" y="36741"/>
                  </a:cubicBezTo>
                  <a:cubicBezTo>
                    <a:pt x="4761" y="40130"/>
                    <a:pt x="2744" y="43358"/>
                    <a:pt x="1614" y="46908"/>
                  </a:cubicBezTo>
                  <a:cubicBezTo>
                    <a:pt x="1533" y="47231"/>
                    <a:pt x="1372" y="47796"/>
                    <a:pt x="1291" y="48038"/>
                  </a:cubicBezTo>
                  <a:cubicBezTo>
                    <a:pt x="1211" y="48280"/>
                    <a:pt x="1130" y="48522"/>
                    <a:pt x="1130" y="48764"/>
                  </a:cubicBezTo>
                  <a:cubicBezTo>
                    <a:pt x="0" y="53847"/>
                    <a:pt x="888" y="59254"/>
                    <a:pt x="3551" y="63772"/>
                  </a:cubicBezTo>
                  <a:cubicBezTo>
                    <a:pt x="3954" y="64337"/>
                    <a:pt x="4357" y="64821"/>
                    <a:pt x="4842" y="65225"/>
                  </a:cubicBezTo>
                  <a:cubicBezTo>
                    <a:pt x="5084" y="65063"/>
                    <a:pt x="5487" y="64982"/>
                    <a:pt x="5810" y="64902"/>
                  </a:cubicBezTo>
                  <a:lnTo>
                    <a:pt x="6052" y="64821"/>
                  </a:lnTo>
                  <a:cubicBezTo>
                    <a:pt x="6778" y="64579"/>
                    <a:pt x="7666" y="64337"/>
                    <a:pt x="8634" y="64095"/>
                  </a:cubicBezTo>
                  <a:lnTo>
                    <a:pt x="8876" y="64095"/>
                  </a:lnTo>
                  <a:cubicBezTo>
                    <a:pt x="9683" y="63934"/>
                    <a:pt x="10570" y="63772"/>
                    <a:pt x="11539" y="63611"/>
                  </a:cubicBezTo>
                  <a:lnTo>
                    <a:pt x="11781" y="63611"/>
                  </a:lnTo>
                  <a:lnTo>
                    <a:pt x="13475" y="63369"/>
                  </a:lnTo>
                  <a:lnTo>
                    <a:pt x="13717" y="63369"/>
                  </a:lnTo>
                  <a:cubicBezTo>
                    <a:pt x="15170" y="63127"/>
                    <a:pt x="16703" y="62965"/>
                    <a:pt x="18317" y="62723"/>
                  </a:cubicBezTo>
                  <a:lnTo>
                    <a:pt x="18559" y="62723"/>
                  </a:lnTo>
                  <a:cubicBezTo>
                    <a:pt x="20253" y="62562"/>
                    <a:pt x="22028" y="62320"/>
                    <a:pt x="23884" y="62158"/>
                  </a:cubicBezTo>
                  <a:lnTo>
                    <a:pt x="24126" y="62158"/>
                  </a:lnTo>
                  <a:cubicBezTo>
                    <a:pt x="25498" y="62078"/>
                    <a:pt x="26870" y="61916"/>
                    <a:pt x="28322" y="61836"/>
                  </a:cubicBezTo>
                  <a:lnTo>
                    <a:pt x="28564" y="61836"/>
                  </a:lnTo>
                  <a:lnTo>
                    <a:pt x="33486" y="61432"/>
                  </a:lnTo>
                  <a:lnTo>
                    <a:pt x="33728" y="61432"/>
                  </a:lnTo>
                  <a:cubicBezTo>
                    <a:pt x="39941" y="61029"/>
                    <a:pt x="46881" y="60625"/>
                    <a:pt x="54304" y="60383"/>
                  </a:cubicBezTo>
                  <a:lnTo>
                    <a:pt x="54546" y="60383"/>
                  </a:lnTo>
                  <a:cubicBezTo>
                    <a:pt x="59145" y="60222"/>
                    <a:pt x="63825" y="60060"/>
                    <a:pt x="68747" y="59980"/>
                  </a:cubicBezTo>
                  <a:cubicBezTo>
                    <a:pt x="68747" y="59496"/>
                    <a:pt x="68747" y="59011"/>
                    <a:pt x="68667" y="58285"/>
                  </a:cubicBezTo>
                  <a:cubicBezTo>
                    <a:pt x="68586" y="52879"/>
                    <a:pt x="68505" y="47392"/>
                    <a:pt x="66649" y="42309"/>
                  </a:cubicBezTo>
                  <a:cubicBezTo>
                    <a:pt x="64874" y="37306"/>
                    <a:pt x="60920" y="32626"/>
                    <a:pt x="55595" y="31496"/>
                  </a:cubicBezTo>
                  <a:cubicBezTo>
                    <a:pt x="53578" y="31012"/>
                    <a:pt x="51399" y="31093"/>
                    <a:pt x="49382" y="30609"/>
                  </a:cubicBezTo>
                  <a:cubicBezTo>
                    <a:pt x="44541" y="29399"/>
                    <a:pt x="41152" y="25122"/>
                    <a:pt x="38973" y="20765"/>
                  </a:cubicBezTo>
                  <a:cubicBezTo>
                    <a:pt x="36875" y="16327"/>
                    <a:pt x="35503" y="11486"/>
                    <a:pt x="32841" y="7290"/>
                  </a:cubicBezTo>
                  <a:cubicBezTo>
                    <a:pt x="31469" y="5030"/>
                    <a:pt x="29613" y="3175"/>
                    <a:pt x="27434" y="1722"/>
                  </a:cubicBezTo>
                  <a:cubicBezTo>
                    <a:pt x="27354" y="1722"/>
                    <a:pt x="27273" y="1641"/>
                    <a:pt x="27112" y="1561"/>
                  </a:cubicBezTo>
                  <a:cubicBezTo>
                    <a:pt x="25465" y="558"/>
                    <a:pt x="23563" y="1"/>
                    <a:pt x="21634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48"/>
            <p:cNvSpPr/>
            <p:nvPr/>
          </p:nvSpPr>
          <p:spPr>
            <a:xfrm>
              <a:off x="1485125" y="4177775"/>
              <a:ext cx="123075" cy="421625"/>
            </a:xfrm>
            <a:custGeom>
              <a:avLst/>
              <a:gdLst/>
              <a:ahLst/>
              <a:cxnLst/>
              <a:rect l="l" t="t" r="r" b="b"/>
              <a:pathLst>
                <a:path w="4923" h="16865" extrusionOk="0">
                  <a:moveTo>
                    <a:pt x="162" y="0"/>
                  </a:moveTo>
                  <a:cubicBezTo>
                    <a:pt x="162" y="242"/>
                    <a:pt x="1" y="484"/>
                    <a:pt x="1" y="726"/>
                  </a:cubicBezTo>
                  <a:cubicBezTo>
                    <a:pt x="485" y="6375"/>
                    <a:pt x="2099" y="11861"/>
                    <a:pt x="4681" y="16864"/>
                  </a:cubicBezTo>
                  <a:lnTo>
                    <a:pt x="4923" y="16864"/>
                  </a:lnTo>
                  <a:cubicBezTo>
                    <a:pt x="2179" y="11619"/>
                    <a:pt x="566" y="5890"/>
                    <a:pt x="162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48"/>
            <p:cNvSpPr/>
            <p:nvPr/>
          </p:nvSpPr>
          <p:spPr>
            <a:xfrm>
              <a:off x="1616250" y="3893325"/>
              <a:ext cx="185625" cy="665725"/>
            </a:xfrm>
            <a:custGeom>
              <a:avLst/>
              <a:gdLst/>
              <a:ahLst/>
              <a:cxnLst/>
              <a:rect l="l" t="t" r="r" b="b"/>
              <a:pathLst>
                <a:path w="7425" h="26629" extrusionOk="0">
                  <a:moveTo>
                    <a:pt x="81" y="1"/>
                  </a:moveTo>
                  <a:cubicBezTo>
                    <a:pt x="81" y="1"/>
                    <a:pt x="1" y="82"/>
                    <a:pt x="1" y="162"/>
                  </a:cubicBezTo>
                  <a:cubicBezTo>
                    <a:pt x="969" y="566"/>
                    <a:pt x="1776" y="1292"/>
                    <a:pt x="2260" y="2260"/>
                  </a:cubicBezTo>
                  <a:cubicBezTo>
                    <a:pt x="2986" y="3955"/>
                    <a:pt x="3309" y="5891"/>
                    <a:pt x="3228" y="7747"/>
                  </a:cubicBezTo>
                  <a:lnTo>
                    <a:pt x="3228" y="8312"/>
                  </a:lnTo>
                  <a:cubicBezTo>
                    <a:pt x="3551" y="14606"/>
                    <a:pt x="4842" y="20738"/>
                    <a:pt x="7182" y="26628"/>
                  </a:cubicBezTo>
                  <a:lnTo>
                    <a:pt x="7424" y="26628"/>
                  </a:lnTo>
                  <a:cubicBezTo>
                    <a:pt x="5084" y="20738"/>
                    <a:pt x="3793" y="14606"/>
                    <a:pt x="3470" y="8312"/>
                  </a:cubicBezTo>
                  <a:lnTo>
                    <a:pt x="3470" y="7747"/>
                  </a:lnTo>
                  <a:cubicBezTo>
                    <a:pt x="3551" y="5811"/>
                    <a:pt x="3228" y="3874"/>
                    <a:pt x="2421" y="2180"/>
                  </a:cubicBezTo>
                  <a:cubicBezTo>
                    <a:pt x="1937" y="1211"/>
                    <a:pt x="1050" y="404"/>
                    <a:pt x="81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8"/>
            <p:cNvSpPr/>
            <p:nvPr/>
          </p:nvSpPr>
          <p:spPr>
            <a:xfrm>
              <a:off x="1678775" y="3471725"/>
              <a:ext cx="492250" cy="1046975"/>
            </a:xfrm>
            <a:custGeom>
              <a:avLst/>
              <a:gdLst/>
              <a:ahLst/>
              <a:cxnLst/>
              <a:rect l="l" t="t" r="r" b="b"/>
              <a:pathLst>
                <a:path w="19690" h="41879" extrusionOk="0">
                  <a:moveTo>
                    <a:pt x="1" y="1"/>
                  </a:moveTo>
                  <a:lnTo>
                    <a:pt x="1" y="485"/>
                  </a:lnTo>
                  <a:cubicBezTo>
                    <a:pt x="1857" y="3955"/>
                    <a:pt x="3874" y="7424"/>
                    <a:pt x="5891" y="10733"/>
                  </a:cubicBezTo>
                  <a:cubicBezTo>
                    <a:pt x="8231" y="14606"/>
                    <a:pt x="10571" y="18640"/>
                    <a:pt x="12669" y="22675"/>
                  </a:cubicBezTo>
                  <a:cubicBezTo>
                    <a:pt x="15897" y="28726"/>
                    <a:pt x="18237" y="35181"/>
                    <a:pt x="19447" y="41879"/>
                  </a:cubicBezTo>
                  <a:lnTo>
                    <a:pt x="19689" y="41879"/>
                  </a:lnTo>
                  <a:cubicBezTo>
                    <a:pt x="18398" y="35101"/>
                    <a:pt x="16139" y="28646"/>
                    <a:pt x="12831" y="22594"/>
                  </a:cubicBezTo>
                  <a:cubicBezTo>
                    <a:pt x="10733" y="18559"/>
                    <a:pt x="8393" y="14525"/>
                    <a:pt x="6053" y="10652"/>
                  </a:cubicBezTo>
                  <a:cubicBezTo>
                    <a:pt x="4035" y="7182"/>
                    <a:pt x="1938" y="3632"/>
                    <a:pt x="1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8"/>
            <p:cNvSpPr/>
            <p:nvPr/>
          </p:nvSpPr>
          <p:spPr>
            <a:xfrm>
              <a:off x="1930950" y="2987600"/>
              <a:ext cx="369175" cy="1523025"/>
            </a:xfrm>
            <a:custGeom>
              <a:avLst/>
              <a:gdLst/>
              <a:ahLst/>
              <a:cxnLst/>
              <a:rect l="l" t="t" r="r" b="b"/>
              <a:pathLst>
                <a:path w="14767" h="60921" extrusionOk="0">
                  <a:moveTo>
                    <a:pt x="0" y="0"/>
                  </a:moveTo>
                  <a:cubicBezTo>
                    <a:pt x="81" y="323"/>
                    <a:pt x="242" y="565"/>
                    <a:pt x="323" y="807"/>
                  </a:cubicBezTo>
                  <a:cubicBezTo>
                    <a:pt x="1453" y="3954"/>
                    <a:pt x="1453" y="7343"/>
                    <a:pt x="1453" y="10732"/>
                  </a:cubicBezTo>
                  <a:lnTo>
                    <a:pt x="1453" y="12104"/>
                  </a:lnTo>
                  <a:cubicBezTo>
                    <a:pt x="1533" y="27193"/>
                    <a:pt x="5003" y="42120"/>
                    <a:pt x="11619" y="55676"/>
                  </a:cubicBezTo>
                  <a:cubicBezTo>
                    <a:pt x="12507" y="57451"/>
                    <a:pt x="13475" y="59226"/>
                    <a:pt x="14524" y="60921"/>
                  </a:cubicBezTo>
                  <a:lnTo>
                    <a:pt x="14766" y="60921"/>
                  </a:lnTo>
                  <a:cubicBezTo>
                    <a:pt x="13717" y="59226"/>
                    <a:pt x="12749" y="57451"/>
                    <a:pt x="11861" y="55595"/>
                  </a:cubicBezTo>
                  <a:cubicBezTo>
                    <a:pt x="5245" y="42040"/>
                    <a:pt x="1695" y="27193"/>
                    <a:pt x="1695" y="12104"/>
                  </a:cubicBezTo>
                  <a:lnTo>
                    <a:pt x="1695" y="10732"/>
                  </a:lnTo>
                  <a:cubicBezTo>
                    <a:pt x="1695" y="7343"/>
                    <a:pt x="1695" y="3874"/>
                    <a:pt x="484" y="727"/>
                  </a:cubicBezTo>
                  <a:cubicBezTo>
                    <a:pt x="404" y="485"/>
                    <a:pt x="323" y="243"/>
                    <a:pt x="242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8"/>
            <p:cNvSpPr/>
            <p:nvPr/>
          </p:nvSpPr>
          <p:spPr>
            <a:xfrm>
              <a:off x="2138725" y="3017850"/>
              <a:ext cx="681850" cy="1464550"/>
            </a:xfrm>
            <a:custGeom>
              <a:avLst/>
              <a:gdLst/>
              <a:ahLst/>
              <a:cxnLst/>
              <a:rect l="l" t="t" r="r" b="b"/>
              <a:pathLst>
                <a:path w="27274" h="58582" extrusionOk="0">
                  <a:moveTo>
                    <a:pt x="0" y="1"/>
                  </a:moveTo>
                  <a:cubicBezTo>
                    <a:pt x="323" y="1857"/>
                    <a:pt x="888" y="3793"/>
                    <a:pt x="1614" y="5568"/>
                  </a:cubicBezTo>
                  <a:cubicBezTo>
                    <a:pt x="4438" y="13153"/>
                    <a:pt x="8876" y="20092"/>
                    <a:pt x="13152" y="26790"/>
                  </a:cubicBezTo>
                  <a:cubicBezTo>
                    <a:pt x="18317" y="34859"/>
                    <a:pt x="23642" y="43250"/>
                    <a:pt x="26143" y="52691"/>
                  </a:cubicBezTo>
                  <a:cubicBezTo>
                    <a:pt x="26708" y="54547"/>
                    <a:pt x="27031" y="56564"/>
                    <a:pt x="27031" y="58581"/>
                  </a:cubicBezTo>
                  <a:lnTo>
                    <a:pt x="27273" y="58581"/>
                  </a:lnTo>
                  <a:cubicBezTo>
                    <a:pt x="27192" y="56564"/>
                    <a:pt x="26950" y="54547"/>
                    <a:pt x="26385" y="52610"/>
                  </a:cubicBezTo>
                  <a:cubicBezTo>
                    <a:pt x="23884" y="43170"/>
                    <a:pt x="18478" y="34778"/>
                    <a:pt x="13314" y="26628"/>
                  </a:cubicBezTo>
                  <a:cubicBezTo>
                    <a:pt x="9037" y="19931"/>
                    <a:pt x="4599" y="12992"/>
                    <a:pt x="1775" y="5568"/>
                  </a:cubicBezTo>
                  <a:cubicBezTo>
                    <a:pt x="1130" y="3793"/>
                    <a:pt x="565" y="1937"/>
                    <a:pt x="242" y="162"/>
                  </a:cubicBezTo>
                  <a:cubicBezTo>
                    <a:pt x="161" y="81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8"/>
            <p:cNvSpPr/>
            <p:nvPr/>
          </p:nvSpPr>
          <p:spPr>
            <a:xfrm>
              <a:off x="1658625" y="3764225"/>
              <a:ext cx="264275" cy="780700"/>
            </a:xfrm>
            <a:custGeom>
              <a:avLst/>
              <a:gdLst/>
              <a:ahLst/>
              <a:cxnLst/>
              <a:rect l="l" t="t" r="r" b="b"/>
              <a:pathLst>
                <a:path w="10571" h="31228" extrusionOk="0">
                  <a:moveTo>
                    <a:pt x="0" y="1"/>
                  </a:moveTo>
                  <a:cubicBezTo>
                    <a:pt x="0" y="82"/>
                    <a:pt x="0" y="162"/>
                    <a:pt x="0" y="243"/>
                  </a:cubicBezTo>
                  <a:cubicBezTo>
                    <a:pt x="81" y="324"/>
                    <a:pt x="242" y="485"/>
                    <a:pt x="404" y="646"/>
                  </a:cubicBezTo>
                  <a:cubicBezTo>
                    <a:pt x="1856" y="2341"/>
                    <a:pt x="2905" y="4277"/>
                    <a:pt x="3631" y="6375"/>
                  </a:cubicBezTo>
                  <a:cubicBezTo>
                    <a:pt x="6213" y="12992"/>
                    <a:pt x="8069" y="19931"/>
                    <a:pt x="9037" y="27032"/>
                  </a:cubicBezTo>
                  <a:lnTo>
                    <a:pt x="9037" y="27193"/>
                  </a:lnTo>
                  <a:cubicBezTo>
                    <a:pt x="9199" y="28403"/>
                    <a:pt x="9441" y="29533"/>
                    <a:pt x="9925" y="30663"/>
                  </a:cubicBezTo>
                  <a:cubicBezTo>
                    <a:pt x="10086" y="30824"/>
                    <a:pt x="10167" y="31066"/>
                    <a:pt x="10328" y="31228"/>
                  </a:cubicBezTo>
                  <a:lnTo>
                    <a:pt x="10570" y="31228"/>
                  </a:lnTo>
                  <a:cubicBezTo>
                    <a:pt x="10409" y="30986"/>
                    <a:pt x="10248" y="30824"/>
                    <a:pt x="10167" y="30582"/>
                  </a:cubicBezTo>
                  <a:cubicBezTo>
                    <a:pt x="9683" y="29533"/>
                    <a:pt x="9360" y="28323"/>
                    <a:pt x="9279" y="27193"/>
                  </a:cubicBezTo>
                  <a:lnTo>
                    <a:pt x="9279" y="27032"/>
                  </a:lnTo>
                  <a:cubicBezTo>
                    <a:pt x="8311" y="19850"/>
                    <a:pt x="6455" y="12911"/>
                    <a:pt x="3792" y="6295"/>
                  </a:cubicBezTo>
                  <a:cubicBezTo>
                    <a:pt x="3147" y="4116"/>
                    <a:pt x="2017" y="2179"/>
                    <a:pt x="565" y="485"/>
                  </a:cubicBezTo>
                  <a:cubicBezTo>
                    <a:pt x="404" y="324"/>
                    <a:pt x="242" y="162"/>
                    <a:pt x="0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8"/>
            <p:cNvSpPr/>
            <p:nvPr/>
          </p:nvSpPr>
          <p:spPr>
            <a:xfrm>
              <a:off x="1668700" y="3695650"/>
              <a:ext cx="403475" cy="833150"/>
            </a:xfrm>
            <a:custGeom>
              <a:avLst/>
              <a:gdLst/>
              <a:ahLst/>
              <a:cxnLst/>
              <a:rect l="l" t="t" r="r" b="b"/>
              <a:pathLst>
                <a:path w="16139" h="33326" extrusionOk="0">
                  <a:moveTo>
                    <a:pt x="1" y="0"/>
                  </a:moveTo>
                  <a:lnTo>
                    <a:pt x="1" y="242"/>
                  </a:lnTo>
                  <a:cubicBezTo>
                    <a:pt x="7263" y="8069"/>
                    <a:pt x="12588" y="17671"/>
                    <a:pt x="15331" y="28000"/>
                  </a:cubicBezTo>
                  <a:cubicBezTo>
                    <a:pt x="15816" y="29452"/>
                    <a:pt x="15896" y="31066"/>
                    <a:pt x="15654" y="32599"/>
                  </a:cubicBezTo>
                  <a:cubicBezTo>
                    <a:pt x="15574" y="32841"/>
                    <a:pt x="15493" y="33083"/>
                    <a:pt x="15412" y="33325"/>
                  </a:cubicBezTo>
                  <a:lnTo>
                    <a:pt x="15654" y="33325"/>
                  </a:lnTo>
                  <a:cubicBezTo>
                    <a:pt x="15735" y="33083"/>
                    <a:pt x="15816" y="32841"/>
                    <a:pt x="15896" y="32599"/>
                  </a:cubicBezTo>
                  <a:cubicBezTo>
                    <a:pt x="16138" y="31066"/>
                    <a:pt x="15977" y="29452"/>
                    <a:pt x="15493" y="28000"/>
                  </a:cubicBezTo>
                  <a:cubicBezTo>
                    <a:pt x="12669" y="17510"/>
                    <a:pt x="7343" y="7908"/>
                    <a:pt x="1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8"/>
            <p:cNvSpPr/>
            <p:nvPr/>
          </p:nvSpPr>
          <p:spPr>
            <a:xfrm>
              <a:off x="1713075" y="3101900"/>
              <a:ext cx="213850" cy="480800"/>
            </a:xfrm>
            <a:custGeom>
              <a:avLst/>
              <a:gdLst/>
              <a:ahLst/>
              <a:cxnLst/>
              <a:rect l="l" t="t" r="r" b="b"/>
              <a:pathLst>
                <a:path w="8554" h="19232" extrusionOk="0">
                  <a:moveTo>
                    <a:pt x="5060" y="240"/>
                  </a:moveTo>
                  <a:cubicBezTo>
                    <a:pt x="5751" y="240"/>
                    <a:pt x="6395" y="734"/>
                    <a:pt x="7101" y="1722"/>
                  </a:cubicBezTo>
                  <a:cubicBezTo>
                    <a:pt x="7908" y="3175"/>
                    <a:pt x="8231" y="4788"/>
                    <a:pt x="8150" y="6402"/>
                  </a:cubicBezTo>
                  <a:cubicBezTo>
                    <a:pt x="8392" y="9953"/>
                    <a:pt x="8070" y="13584"/>
                    <a:pt x="7343" y="17053"/>
                  </a:cubicBezTo>
                  <a:cubicBezTo>
                    <a:pt x="7182" y="17779"/>
                    <a:pt x="6859" y="18344"/>
                    <a:pt x="6294" y="18828"/>
                  </a:cubicBezTo>
                  <a:cubicBezTo>
                    <a:pt x="6011" y="18970"/>
                    <a:pt x="5713" y="19034"/>
                    <a:pt x="5419" y="19034"/>
                  </a:cubicBezTo>
                  <a:cubicBezTo>
                    <a:pt x="5043" y="19034"/>
                    <a:pt x="4675" y="18929"/>
                    <a:pt x="4358" y="18748"/>
                  </a:cubicBezTo>
                  <a:cubicBezTo>
                    <a:pt x="3793" y="18344"/>
                    <a:pt x="3309" y="17779"/>
                    <a:pt x="2906" y="17215"/>
                  </a:cubicBezTo>
                  <a:cubicBezTo>
                    <a:pt x="808" y="13826"/>
                    <a:pt x="243" y="9710"/>
                    <a:pt x="1211" y="5918"/>
                  </a:cubicBezTo>
                  <a:cubicBezTo>
                    <a:pt x="1695" y="3820"/>
                    <a:pt x="3067" y="593"/>
                    <a:pt x="4761" y="270"/>
                  </a:cubicBezTo>
                  <a:cubicBezTo>
                    <a:pt x="4862" y="250"/>
                    <a:pt x="4962" y="240"/>
                    <a:pt x="5060" y="240"/>
                  </a:cubicBezTo>
                  <a:close/>
                  <a:moveTo>
                    <a:pt x="5058" y="1"/>
                  </a:moveTo>
                  <a:cubicBezTo>
                    <a:pt x="4960" y="1"/>
                    <a:pt x="4861" y="10"/>
                    <a:pt x="4761" y="28"/>
                  </a:cubicBezTo>
                  <a:cubicBezTo>
                    <a:pt x="2825" y="431"/>
                    <a:pt x="1453" y="3982"/>
                    <a:pt x="969" y="5837"/>
                  </a:cubicBezTo>
                  <a:cubicBezTo>
                    <a:pt x="1" y="9710"/>
                    <a:pt x="646" y="13906"/>
                    <a:pt x="2744" y="17295"/>
                  </a:cubicBezTo>
                  <a:cubicBezTo>
                    <a:pt x="3148" y="17941"/>
                    <a:pt x="3632" y="18506"/>
                    <a:pt x="4277" y="18909"/>
                  </a:cubicBezTo>
                  <a:cubicBezTo>
                    <a:pt x="4600" y="19151"/>
                    <a:pt x="5084" y="19232"/>
                    <a:pt x="5488" y="19232"/>
                  </a:cubicBezTo>
                  <a:cubicBezTo>
                    <a:pt x="5810" y="19232"/>
                    <a:pt x="6133" y="19151"/>
                    <a:pt x="6456" y="18990"/>
                  </a:cubicBezTo>
                  <a:cubicBezTo>
                    <a:pt x="7021" y="18506"/>
                    <a:pt x="7424" y="17860"/>
                    <a:pt x="7585" y="17134"/>
                  </a:cubicBezTo>
                  <a:cubicBezTo>
                    <a:pt x="8312" y="13584"/>
                    <a:pt x="8554" y="9953"/>
                    <a:pt x="8312" y="6402"/>
                  </a:cubicBezTo>
                  <a:cubicBezTo>
                    <a:pt x="8473" y="4708"/>
                    <a:pt x="8070" y="3094"/>
                    <a:pt x="7343" y="1561"/>
                  </a:cubicBezTo>
                  <a:cubicBezTo>
                    <a:pt x="6556" y="558"/>
                    <a:pt x="5832" y="1"/>
                    <a:pt x="5058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8"/>
            <p:cNvSpPr/>
            <p:nvPr/>
          </p:nvSpPr>
          <p:spPr>
            <a:xfrm>
              <a:off x="2013650" y="3054175"/>
              <a:ext cx="585025" cy="1315250"/>
            </a:xfrm>
            <a:custGeom>
              <a:avLst/>
              <a:gdLst/>
              <a:ahLst/>
              <a:cxnLst/>
              <a:rect l="l" t="t" r="r" b="b"/>
              <a:pathLst>
                <a:path w="23401" h="52610" extrusionOk="0">
                  <a:moveTo>
                    <a:pt x="2018" y="162"/>
                  </a:moveTo>
                  <a:cubicBezTo>
                    <a:pt x="2340" y="162"/>
                    <a:pt x="2663" y="323"/>
                    <a:pt x="2905" y="484"/>
                  </a:cubicBezTo>
                  <a:cubicBezTo>
                    <a:pt x="3712" y="1049"/>
                    <a:pt x="4116" y="3228"/>
                    <a:pt x="4438" y="4842"/>
                  </a:cubicBezTo>
                  <a:cubicBezTo>
                    <a:pt x="4519" y="5406"/>
                    <a:pt x="4600" y="5971"/>
                    <a:pt x="4761" y="6617"/>
                  </a:cubicBezTo>
                  <a:cubicBezTo>
                    <a:pt x="6375" y="11297"/>
                    <a:pt x="8311" y="15896"/>
                    <a:pt x="10651" y="20253"/>
                  </a:cubicBezTo>
                  <a:cubicBezTo>
                    <a:pt x="11458" y="21867"/>
                    <a:pt x="12346" y="23481"/>
                    <a:pt x="13153" y="25014"/>
                  </a:cubicBezTo>
                  <a:cubicBezTo>
                    <a:pt x="16864" y="31953"/>
                    <a:pt x="20657" y="39215"/>
                    <a:pt x="22593" y="46961"/>
                  </a:cubicBezTo>
                  <a:cubicBezTo>
                    <a:pt x="23158" y="49301"/>
                    <a:pt x="22916" y="50915"/>
                    <a:pt x="21867" y="51803"/>
                  </a:cubicBezTo>
                  <a:lnTo>
                    <a:pt x="21786" y="51803"/>
                  </a:lnTo>
                  <a:cubicBezTo>
                    <a:pt x="21341" y="52155"/>
                    <a:pt x="20827" y="52309"/>
                    <a:pt x="20281" y="52309"/>
                  </a:cubicBezTo>
                  <a:cubicBezTo>
                    <a:pt x="18948" y="52309"/>
                    <a:pt x="17421" y="51391"/>
                    <a:pt x="16219" y="50189"/>
                  </a:cubicBezTo>
                  <a:cubicBezTo>
                    <a:pt x="13798" y="47688"/>
                    <a:pt x="11862" y="44702"/>
                    <a:pt x="10409" y="41555"/>
                  </a:cubicBezTo>
                  <a:cubicBezTo>
                    <a:pt x="8957" y="38408"/>
                    <a:pt x="7747" y="35261"/>
                    <a:pt x="6778" y="31953"/>
                  </a:cubicBezTo>
                  <a:cubicBezTo>
                    <a:pt x="5326" y="27112"/>
                    <a:pt x="4035" y="22109"/>
                    <a:pt x="2986" y="17106"/>
                  </a:cubicBezTo>
                  <a:cubicBezTo>
                    <a:pt x="2502" y="14524"/>
                    <a:pt x="2018" y="11942"/>
                    <a:pt x="1614" y="9441"/>
                  </a:cubicBezTo>
                  <a:cubicBezTo>
                    <a:pt x="1533" y="8876"/>
                    <a:pt x="1372" y="8150"/>
                    <a:pt x="1211" y="7424"/>
                  </a:cubicBezTo>
                  <a:cubicBezTo>
                    <a:pt x="807" y="5487"/>
                    <a:pt x="242" y="3066"/>
                    <a:pt x="646" y="1695"/>
                  </a:cubicBezTo>
                  <a:cubicBezTo>
                    <a:pt x="727" y="1049"/>
                    <a:pt x="1130" y="565"/>
                    <a:pt x="1614" y="242"/>
                  </a:cubicBezTo>
                  <a:cubicBezTo>
                    <a:pt x="1776" y="162"/>
                    <a:pt x="1856" y="162"/>
                    <a:pt x="2018" y="162"/>
                  </a:cubicBezTo>
                  <a:close/>
                  <a:moveTo>
                    <a:pt x="2116" y="0"/>
                  </a:moveTo>
                  <a:cubicBezTo>
                    <a:pt x="1946" y="0"/>
                    <a:pt x="1776" y="27"/>
                    <a:pt x="1614" y="81"/>
                  </a:cubicBezTo>
                  <a:cubicBezTo>
                    <a:pt x="969" y="404"/>
                    <a:pt x="565" y="968"/>
                    <a:pt x="404" y="1695"/>
                  </a:cubicBezTo>
                  <a:cubicBezTo>
                    <a:pt x="0" y="3066"/>
                    <a:pt x="565" y="5487"/>
                    <a:pt x="1049" y="7424"/>
                  </a:cubicBezTo>
                  <a:cubicBezTo>
                    <a:pt x="1211" y="8231"/>
                    <a:pt x="1372" y="8876"/>
                    <a:pt x="1453" y="9441"/>
                  </a:cubicBezTo>
                  <a:cubicBezTo>
                    <a:pt x="1856" y="12023"/>
                    <a:pt x="2260" y="14605"/>
                    <a:pt x="2824" y="17187"/>
                  </a:cubicBezTo>
                  <a:cubicBezTo>
                    <a:pt x="3793" y="22190"/>
                    <a:pt x="5084" y="27192"/>
                    <a:pt x="6617" y="32115"/>
                  </a:cubicBezTo>
                  <a:cubicBezTo>
                    <a:pt x="8473" y="38328"/>
                    <a:pt x="11135" y="45348"/>
                    <a:pt x="16138" y="50431"/>
                  </a:cubicBezTo>
                  <a:cubicBezTo>
                    <a:pt x="17187" y="51641"/>
                    <a:pt x="18720" y="52368"/>
                    <a:pt x="20334" y="52610"/>
                  </a:cubicBezTo>
                  <a:cubicBezTo>
                    <a:pt x="20899" y="52610"/>
                    <a:pt x="21544" y="52368"/>
                    <a:pt x="21948" y="52045"/>
                  </a:cubicBezTo>
                  <a:cubicBezTo>
                    <a:pt x="23158" y="51077"/>
                    <a:pt x="23400" y="49382"/>
                    <a:pt x="22835" y="46881"/>
                  </a:cubicBezTo>
                  <a:cubicBezTo>
                    <a:pt x="20980" y="39134"/>
                    <a:pt x="17106" y="31872"/>
                    <a:pt x="13395" y="24853"/>
                  </a:cubicBezTo>
                  <a:cubicBezTo>
                    <a:pt x="12588" y="23319"/>
                    <a:pt x="11700" y="21706"/>
                    <a:pt x="10893" y="20173"/>
                  </a:cubicBezTo>
                  <a:cubicBezTo>
                    <a:pt x="8634" y="15815"/>
                    <a:pt x="6617" y="11216"/>
                    <a:pt x="5084" y="6536"/>
                  </a:cubicBezTo>
                  <a:cubicBezTo>
                    <a:pt x="4922" y="5971"/>
                    <a:pt x="4761" y="5406"/>
                    <a:pt x="4680" y="4842"/>
                  </a:cubicBezTo>
                  <a:cubicBezTo>
                    <a:pt x="4358" y="3066"/>
                    <a:pt x="4035" y="888"/>
                    <a:pt x="3067" y="323"/>
                  </a:cubicBezTo>
                  <a:cubicBezTo>
                    <a:pt x="2798" y="108"/>
                    <a:pt x="2457" y="0"/>
                    <a:pt x="2116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8"/>
            <p:cNvSpPr/>
            <p:nvPr/>
          </p:nvSpPr>
          <p:spPr>
            <a:xfrm>
              <a:off x="1545650" y="4155325"/>
              <a:ext cx="205775" cy="425900"/>
            </a:xfrm>
            <a:custGeom>
              <a:avLst/>
              <a:gdLst/>
              <a:ahLst/>
              <a:cxnLst/>
              <a:rect l="l" t="t" r="r" b="b"/>
              <a:pathLst>
                <a:path w="8231" h="17036" extrusionOk="0">
                  <a:moveTo>
                    <a:pt x="1803" y="0"/>
                  </a:moveTo>
                  <a:cubicBezTo>
                    <a:pt x="1579" y="0"/>
                    <a:pt x="1352" y="31"/>
                    <a:pt x="1130" y="91"/>
                  </a:cubicBezTo>
                  <a:cubicBezTo>
                    <a:pt x="404" y="495"/>
                    <a:pt x="1" y="1221"/>
                    <a:pt x="1" y="2028"/>
                  </a:cubicBezTo>
                  <a:cubicBezTo>
                    <a:pt x="1" y="2754"/>
                    <a:pt x="162" y="3480"/>
                    <a:pt x="485" y="4206"/>
                  </a:cubicBezTo>
                  <a:cubicBezTo>
                    <a:pt x="1937" y="8483"/>
                    <a:pt x="3470" y="12759"/>
                    <a:pt x="5165" y="17036"/>
                  </a:cubicBezTo>
                  <a:lnTo>
                    <a:pt x="5326" y="17036"/>
                  </a:lnTo>
                  <a:cubicBezTo>
                    <a:pt x="3712" y="12759"/>
                    <a:pt x="2179" y="8483"/>
                    <a:pt x="646" y="4206"/>
                  </a:cubicBezTo>
                  <a:cubicBezTo>
                    <a:pt x="404" y="3480"/>
                    <a:pt x="243" y="2754"/>
                    <a:pt x="243" y="2028"/>
                  </a:cubicBezTo>
                  <a:cubicBezTo>
                    <a:pt x="162" y="1302"/>
                    <a:pt x="565" y="656"/>
                    <a:pt x="1211" y="333"/>
                  </a:cubicBezTo>
                  <a:cubicBezTo>
                    <a:pt x="1417" y="271"/>
                    <a:pt x="1623" y="241"/>
                    <a:pt x="1824" y="241"/>
                  </a:cubicBezTo>
                  <a:cubicBezTo>
                    <a:pt x="2409" y="241"/>
                    <a:pt x="2948" y="498"/>
                    <a:pt x="3309" y="979"/>
                  </a:cubicBezTo>
                  <a:cubicBezTo>
                    <a:pt x="3874" y="1705"/>
                    <a:pt x="4196" y="2431"/>
                    <a:pt x="4358" y="3238"/>
                  </a:cubicBezTo>
                  <a:lnTo>
                    <a:pt x="7989" y="16471"/>
                  </a:lnTo>
                  <a:lnTo>
                    <a:pt x="8231" y="16471"/>
                  </a:lnTo>
                  <a:lnTo>
                    <a:pt x="4519" y="3238"/>
                  </a:lnTo>
                  <a:cubicBezTo>
                    <a:pt x="4358" y="2351"/>
                    <a:pt x="4035" y="1544"/>
                    <a:pt x="3551" y="817"/>
                  </a:cubicBezTo>
                  <a:cubicBezTo>
                    <a:pt x="3127" y="273"/>
                    <a:pt x="2477" y="0"/>
                    <a:pt x="1803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48"/>
            <p:cNvSpPr/>
            <p:nvPr/>
          </p:nvSpPr>
          <p:spPr>
            <a:xfrm>
              <a:off x="4141825" y="2830900"/>
              <a:ext cx="2065650" cy="1788675"/>
            </a:xfrm>
            <a:custGeom>
              <a:avLst/>
              <a:gdLst/>
              <a:ahLst/>
              <a:cxnLst/>
              <a:rect l="l" t="t" r="r" b="b"/>
              <a:pathLst>
                <a:path w="82626" h="71547" extrusionOk="0">
                  <a:moveTo>
                    <a:pt x="75200" y="1"/>
                  </a:moveTo>
                  <a:cubicBezTo>
                    <a:pt x="74547" y="1"/>
                    <a:pt x="73894" y="120"/>
                    <a:pt x="73266" y="378"/>
                  </a:cubicBezTo>
                  <a:cubicBezTo>
                    <a:pt x="72782" y="540"/>
                    <a:pt x="72378" y="782"/>
                    <a:pt x="71975" y="1104"/>
                  </a:cubicBezTo>
                  <a:lnTo>
                    <a:pt x="71814" y="1266"/>
                  </a:lnTo>
                  <a:cubicBezTo>
                    <a:pt x="70603" y="2395"/>
                    <a:pt x="69716" y="3848"/>
                    <a:pt x="69070" y="5381"/>
                  </a:cubicBezTo>
                  <a:lnTo>
                    <a:pt x="68990" y="5623"/>
                  </a:lnTo>
                  <a:cubicBezTo>
                    <a:pt x="67860" y="7963"/>
                    <a:pt x="66892" y="10464"/>
                    <a:pt x="64713" y="11755"/>
                  </a:cubicBezTo>
                  <a:cubicBezTo>
                    <a:pt x="64229" y="12078"/>
                    <a:pt x="63583" y="12320"/>
                    <a:pt x="63019" y="12482"/>
                  </a:cubicBezTo>
                  <a:lnTo>
                    <a:pt x="62776" y="12562"/>
                  </a:lnTo>
                  <a:cubicBezTo>
                    <a:pt x="61728" y="12804"/>
                    <a:pt x="60759" y="12885"/>
                    <a:pt x="59710" y="12966"/>
                  </a:cubicBezTo>
                  <a:lnTo>
                    <a:pt x="59468" y="12966"/>
                  </a:lnTo>
                  <a:cubicBezTo>
                    <a:pt x="58500" y="12966"/>
                    <a:pt x="57451" y="13046"/>
                    <a:pt x="56483" y="13208"/>
                  </a:cubicBezTo>
                  <a:cubicBezTo>
                    <a:pt x="55918" y="13288"/>
                    <a:pt x="55434" y="13450"/>
                    <a:pt x="54950" y="13611"/>
                  </a:cubicBezTo>
                  <a:lnTo>
                    <a:pt x="54627" y="13773"/>
                  </a:lnTo>
                  <a:cubicBezTo>
                    <a:pt x="51722" y="14902"/>
                    <a:pt x="49301" y="17000"/>
                    <a:pt x="47607" y="19663"/>
                  </a:cubicBezTo>
                  <a:cubicBezTo>
                    <a:pt x="47526" y="19663"/>
                    <a:pt x="47446" y="19744"/>
                    <a:pt x="47446" y="19824"/>
                  </a:cubicBezTo>
                  <a:cubicBezTo>
                    <a:pt x="46639" y="21035"/>
                    <a:pt x="45912" y="22326"/>
                    <a:pt x="45267" y="23617"/>
                  </a:cubicBezTo>
                  <a:cubicBezTo>
                    <a:pt x="43088" y="28458"/>
                    <a:pt x="41959" y="33703"/>
                    <a:pt x="39538" y="38463"/>
                  </a:cubicBezTo>
                  <a:cubicBezTo>
                    <a:pt x="37682" y="41852"/>
                    <a:pt x="35181" y="44838"/>
                    <a:pt x="32195" y="47339"/>
                  </a:cubicBezTo>
                  <a:lnTo>
                    <a:pt x="31953" y="47501"/>
                  </a:lnTo>
                  <a:cubicBezTo>
                    <a:pt x="30017" y="49034"/>
                    <a:pt x="27999" y="50325"/>
                    <a:pt x="25740" y="51293"/>
                  </a:cubicBezTo>
                  <a:cubicBezTo>
                    <a:pt x="25659" y="51293"/>
                    <a:pt x="25579" y="51374"/>
                    <a:pt x="25498" y="51374"/>
                  </a:cubicBezTo>
                  <a:cubicBezTo>
                    <a:pt x="23642" y="52181"/>
                    <a:pt x="21706" y="52826"/>
                    <a:pt x="19688" y="53230"/>
                  </a:cubicBezTo>
                  <a:cubicBezTo>
                    <a:pt x="17106" y="53794"/>
                    <a:pt x="14363" y="53956"/>
                    <a:pt x="11700" y="54440"/>
                  </a:cubicBezTo>
                  <a:lnTo>
                    <a:pt x="11458" y="54521"/>
                  </a:lnTo>
                  <a:cubicBezTo>
                    <a:pt x="10409" y="54763"/>
                    <a:pt x="9360" y="55005"/>
                    <a:pt x="8311" y="55489"/>
                  </a:cubicBezTo>
                  <a:cubicBezTo>
                    <a:pt x="8231" y="55489"/>
                    <a:pt x="8150" y="55489"/>
                    <a:pt x="8069" y="55570"/>
                  </a:cubicBezTo>
                  <a:cubicBezTo>
                    <a:pt x="7908" y="55650"/>
                    <a:pt x="7747" y="55731"/>
                    <a:pt x="7504" y="55812"/>
                  </a:cubicBezTo>
                  <a:cubicBezTo>
                    <a:pt x="3712" y="57829"/>
                    <a:pt x="969" y="61460"/>
                    <a:pt x="0" y="65736"/>
                  </a:cubicBezTo>
                  <a:lnTo>
                    <a:pt x="2986" y="65736"/>
                  </a:lnTo>
                  <a:cubicBezTo>
                    <a:pt x="16057" y="66059"/>
                    <a:pt x="27919" y="66543"/>
                    <a:pt x="37844" y="67270"/>
                  </a:cubicBezTo>
                  <a:lnTo>
                    <a:pt x="38166" y="67270"/>
                  </a:lnTo>
                  <a:cubicBezTo>
                    <a:pt x="41878" y="67512"/>
                    <a:pt x="45267" y="67754"/>
                    <a:pt x="48414" y="68076"/>
                  </a:cubicBezTo>
                  <a:lnTo>
                    <a:pt x="48656" y="68076"/>
                  </a:lnTo>
                  <a:cubicBezTo>
                    <a:pt x="51238" y="68319"/>
                    <a:pt x="53578" y="68641"/>
                    <a:pt x="55757" y="68883"/>
                  </a:cubicBezTo>
                  <a:lnTo>
                    <a:pt x="55999" y="68883"/>
                  </a:lnTo>
                  <a:cubicBezTo>
                    <a:pt x="57209" y="69045"/>
                    <a:pt x="58339" y="69206"/>
                    <a:pt x="59388" y="69448"/>
                  </a:cubicBezTo>
                  <a:lnTo>
                    <a:pt x="59630" y="69448"/>
                  </a:lnTo>
                  <a:cubicBezTo>
                    <a:pt x="63664" y="70094"/>
                    <a:pt x="66488" y="70820"/>
                    <a:pt x="67779" y="71546"/>
                  </a:cubicBezTo>
                  <a:cubicBezTo>
                    <a:pt x="68828" y="70416"/>
                    <a:pt x="69716" y="69045"/>
                    <a:pt x="70281" y="67512"/>
                  </a:cubicBezTo>
                  <a:cubicBezTo>
                    <a:pt x="70361" y="67431"/>
                    <a:pt x="70361" y="67270"/>
                    <a:pt x="70442" y="67189"/>
                  </a:cubicBezTo>
                  <a:cubicBezTo>
                    <a:pt x="71410" y="64445"/>
                    <a:pt x="71894" y="61460"/>
                    <a:pt x="71894" y="58555"/>
                  </a:cubicBezTo>
                  <a:cubicBezTo>
                    <a:pt x="71975" y="55892"/>
                    <a:pt x="71733" y="53230"/>
                    <a:pt x="71572" y="50567"/>
                  </a:cubicBezTo>
                  <a:lnTo>
                    <a:pt x="71572" y="50244"/>
                  </a:lnTo>
                  <a:cubicBezTo>
                    <a:pt x="71410" y="48065"/>
                    <a:pt x="71491" y="45887"/>
                    <a:pt x="71733" y="43708"/>
                  </a:cubicBezTo>
                  <a:lnTo>
                    <a:pt x="71733" y="43708"/>
                  </a:lnTo>
                  <a:lnTo>
                    <a:pt x="71652" y="43789"/>
                  </a:lnTo>
                  <a:cubicBezTo>
                    <a:pt x="71652" y="43628"/>
                    <a:pt x="71733" y="43466"/>
                    <a:pt x="71733" y="43305"/>
                  </a:cubicBezTo>
                  <a:cubicBezTo>
                    <a:pt x="73185" y="32250"/>
                    <a:pt x="81012" y="22890"/>
                    <a:pt x="82303" y="11836"/>
                  </a:cubicBezTo>
                  <a:cubicBezTo>
                    <a:pt x="82626" y="8851"/>
                    <a:pt x="82465" y="5784"/>
                    <a:pt x="80851" y="3283"/>
                  </a:cubicBezTo>
                  <a:cubicBezTo>
                    <a:pt x="79606" y="1354"/>
                    <a:pt x="77402" y="1"/>
                    <a:pt x="75200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48"/>
            <p:cNvSpPr/>
            <p:nvPr/>
          </p:nvSpPr>
          <p:spPr>
            <a:xfrm>
              <a:off x="4210400" y="4214075"/>
              <a:ext cx="139225" cy="258225"/>
            </a:xfrm>
            <a:custGeom>
              <a:avLst/>
              <a:gdLst/>
              <a:ahLst/>
              <a:cxnLst/>
              <a:rect l="l" t="t" r="r" b="b"/>
              <a:pathLst>
                <a:path w="5569" h="10329" extrusionOk="0">
                  <a:moveTo>
                    <a:pt x="5568" y="1"/>
                  </a:moveTo>
                  <a:cubicBezTo>
                    <a:pt x="5488" y="1"/>
                    <a:pt x="5407" y="81"/>
                    <a:pt x="5326" y="81"/>
                  </a:cubicBezTo>
                  <a:cubicBezTo>
                    <a:pt x="5246" y="485"/>
                    <a:pt x="5084" y="888"/>
                    <a:pt x="5004" y="1292"/>
                  </a:cubicBezTo>
                  <a:cubicBezTo>
                    <a:pt x="4277" y="2744"/>
                    <a:pt x="3470" y="4116"/>
                    <a:pt x="2583" y="5487"/>
                  </a:cubicBezTo>
                  <a:cubicBezTo>
                    <a:pt x="1615" y="7020"/>
                    <a:pt x="727" y="8634"/>
                    <a:pt x="1" y="10329"/>
                  </a:cubicBezTo>
                  <a:lnTo>
                    <a:pt x="243" y="10329"/>
                  </a:lnTo>
                  <a:cubicBezTo>
                    <a:pt x="969" y="8634"/>
                    <a:pt x="1776" y="7101"/>
                    <a:pt x="2825" y="5649"/>
                  </a:cubicBezTo>
                  <a:cubicBezTo>
                    <a:pt x="3712" y="4277"/>
                    <a:pt x="4519" y="2825"/>
                    <a:pt x="5165" y="1372"/>
                  </a:cubicBezTo>
                  <a:cubicBezTo>
                    <a:pt x="5326" y="888"/>
                    <a:pt x="5488" y="485"/>
                    <a:pt x="5568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8"/>
            <p:cNvSpPr/>
            <p:nvPr/>
          </p:nvSpPr>
          <p:spPr>
            <a:xfrm>
              <a:off x="5087900" y="3169150"/>
              <a:ext cx="427675" cy="1339475"/>
            </a:xfrm>
            <a:custGeom>
              <a:avLst/>
              <a:gdLst/>
              <a:ahLst/>
              <a:cxnLst/>
              <a:rect l="l" t="t" r="r" b="b"/>
              <a:pathLst>
                <a:path w="17107" h="53579" extrusionOk="0">
                  <a:moveTo>
                    <a:pt x="17107" y="0"/>
                  </a:moveTo>
                  <a:lnTo>
                    <a:pt x="16865" y="81"/>
                  </a:lnTo>
                  <a:cubicBezTo>
                    <a:pt x="15896" y="2825"/>
                    <a:pt x="15170" y="5568"/>
                    <a:pt x="14605" y="8392"/>
                  </a:cubicBezTo>
                  <a:cubicBezTo>
                    <a:pt x="13879" y="11943"/>
                    <a:pt x="13395" y="15574"/>
                    <a:pt x="12911" y="19124"/>
                  </a:cubicBezTo>
                  <a:cubicBezTo>
                    <a:pt x="12023" y="25337"/>
                    <a:pt x="11136" y="31711"/>
                    <a:pt x="9118" y="37763"/>
                  </a:cubicBezTo>
                  <a:cubicBezTo>
                    <a:pt x="7182" y="43573"/>
                    <a:pt x="4116" y="48979"/>
                    <a:pt x="1" y="53578"/>
                  </a:cubicBezTo>
                  <a:lnTo>
                    <a:pt x="323" y="53578"/>
                  </a:lnTo>
                  <a:cubicBezTo>
                    <a:pt x="4358" y="48979"/>
                    <a:pt x="7424" y="43653"/>
                    <a:pt x="9280" y="37763"/>
                  </a:cubicBezTo>
                  <a:cubicBezTo>
                    <a:pt x="11297" y="31711"/>
                    <a:pt x="12185" y="25337"/>
                    <a:pt x="13072" y="19124"/>
                  </a:cubicBezTo>
                  <a:cubicBezTo>
                    <a:pt x="13556" y="15574"/>
                    <a:pt x="14121" y="11943"/>
                    <a:pt x="14847" y="8473"/>
                  </a:cubicBezTo>
                  <a:cubicBezTo>
                    <a:pt x="15412" y="5568"/>
                    <a:pt x="16138" y="2744"/>
                    <a:pt x="17107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8"/>
            <p:cNvSpPr/>
            <p:nvPr/>
          </p:nvSpPr>
          <p:spPr>
            <a:xfrm>
              <a:off x="5628525" y="3909475"/>
              <a:ext cx="308650" cy="655625"/>
            </a:xfrm>
            <a:custGeom>
              <a:avLst/>
              <a:gdLst/>
              <a:ahLst/>
              <a:cxnLst/>
              <a:rect l="l" t="t" r="r" b="b"/>
              <a:pathLst>
                <a:path w="12346" h="26225" extrusionOk="0">
                  <a:moveTo>
                    <a:pt x="12346" y="0"/>
                  </a:moveTo>
                  <a:cubicBezTo>
                    <a:pt x="7182" y="7343"/>
                    <a:pt x="2260" y="15009"/>
                    <a:pt x="404" y="23804"/>
                  </a:cubicBezTo>
                  <a:cubicBezTo>
                    <a:pt x="242" y="24611"/>
                    <a:pt x="81" y="25418"/>
                    <a:pt x="0" y="26224"/>
                  </a:cubicBezTo>
                  <a:lnTo>
                    <a:pt x="242" y="26224"/>
                  </a:lnTo>
                  <a:cubicBezTo>
                    <a:pt x="323" y="25418"/>
                    <a:pt x="484" y="24611"/>
                    <a:pt x="646" y="23804"/>
                  </a:cubicBezTo>
                  <a:cubicBezTo>
                    <a:pt x="2421" y="15251"/>
                    <a:pt x="7262" y="7747"/>
                    <a:pt x="12265" y="485"/>
                  </a:cubicBezTo>
                  <a:cubicBezTo>
                    <a:pt x="12265" y="323"/>
                    <a:pt x="12346" y="162"/>
                    <a:pt x="12346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8"/>
            <p:cNvSpPr/>
            <p:nvPr/>
          </p:nvSpPr>
          <p:spPr>
            <a:xfrm>
              <a:off x="5352150" y="3151000"/>
              <a:ext cx="284450" cy="1379800"/>
            </a:xfrm>
            <a:custGeom>
              <a:avLst/>
              <a:gdLst/>
              <a:ahLst/>
              <a:cxnLst/>
              <a:rect l="l" t="t" r="r" b="b"/>
              <a:pathLst>
                <a:path w="11378" h="55192" extrusionOk="0">
                  <a:moveTo>
                    <a:pt x="11136" y="0"/>
                  </a:moveTo>
                  <a:cubicBezTo>
                    <a:pt x="8957" y="6536"/>
                    <a:pt x="8312" y="13637"/>
                    <a:pt x="7586" y="20495"/>
                  </a:cubicBezTo>
                  <a:cubicBezTo>
                    <a:pt x="7344" y="23077"/>
                    <a:pt x="7021" y="25659"/>
                    <a:pt x="6698" y="28242"/>
                  </a:cubicBezTo>
                  <a:cubicBezTo>
                    <a:pt x="5488" y="37440"/>
                    <a:pt x="3228" y="46477"/>
                    <a:pt x="1" y="55192"/>
                  </a:cubicBezTo>
                  <a:lnTo>
                    <a:pt x="243" y="55192"/>
                  </a:lnTo>
                  <a:cubicBezTo>
                    <a:pt x="3470" y="46477"/>
                    <a:pt x="5730" y="37440"/>
                    <a:pt x="6940" y="28242"/>
                  </a:cubicBezTo>
                  <a:cubicBezTo>
                    <a:pt x="7263" y="25659"/>
                    <a:pt x="7505" y="23077"/>
                    <a:pt x="7828" y="20495"/>
                  </a:cubicBezTo>
                  <a:cubicBezTo>
                    <a:pt x="8473" y="13637"/>
                    <a:pt x="9280" y="6536"/>
                    <a:pt x="11378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8"/>
            <p:cNvSpPr/>
            <p:nvPr/>
          </p:nvSpPr>
          <p:spPr>
            <a:xfrm>
              <a:off x="5535725" y="2856475"/>
              <a:ext cx="554775" cy="1696525"/>
            </a:xfrm>
            <a:custGeom>
              <a:avLst/>
              <a:gdLst/>
              <a:ahLst/>
              <a:cxnLst/>
              <a:rect l="l" t="t" r="r" b="b"/>
              <a:pathLst>
                <a:path w="22191" h="67861" extrusionOk="0">
                  <a:moveTo>
                    <a:pt x="16300" y="1"/>
                  </a:moveTo>
                  <a:lnTo>
                    <a:pt x="16138" y="81"/>
                  </a:lnTo>
                  <a:cubicBezTo>
                    <a:pt x="17349" y="727"/>
                    <a:pt x="18398" y="1695"/>
                    <a:pt x="19124" y="2825"/>
                  </a:cubicBezTo>
                  <a:cubicBezTo>
                    <a:pt x="20092" y="4600"/>
                    <a:pt x="20738" y="6617"/>
                    <a:pt x="20899" y="8634"/>
                  </a:cubicBezTo>
                  <a:cubicBezTo>
                    <a:pt x="21948" y="16623"/>
                    <a:pt x="20334" y="25498"/>
                    <a:pt x="16219" y="35262"/>
                  </a:cubicBezTo>
                  <a:cubicBezTo>
                    <a:pt x="13718" y="40910"/>
                    <a:pt x="10974" y="46397"/>
                    <a:pt x="7908" y="51722"/>
                  </a:cubicBezTo>
                  <a:cubicBezTo>
                    <a:pt x="6536" y="54305"/>
                    <a:pt x="5084" y="56967"/>
                    <a:pt x="3712" y="59630"/>
                  </a:cubicBezTo>
                  <a:cubicBezTo>
                    <a:pt x="2260" y="62293"/>
                    <a:pt x="1049" y="65036"/>
                    <a:pt x="1" y="67860"/>
                  </a:cubicBezTo>
                  <a:lnTo>
                    <a:pt x="243" y="67860"/>
                  </a:lnTo>
                  <a:cubicBezTo>
                    <a:pt x="1292" y="65036"/>
                    <a:pt x="2502" y="62293"/>
                    <a:pt x="3874" y="59711"/>
                  </a:cubicBezTo>
                  <a:cubicBezTo>
                    <a:pt x="5245" y="57048"/>
                    <a:pt x="6698" y="54385"/>
                    <a:pt x="8150" y="51803"/>
                  </a:cubicBezTo>
                  <a:cubicBezTo>
                    <a:pt x="11136" y="46397"/>
                    <a:pt x="13960" y="40910"/>
                    <a:pt x="16461" y="35343"/>
                  </a:cubicBezTo>
                  <a:cubicBezTo>
                    <a:pt x="20576" y="25579"/>
                    <a:pt x="22190" y="16542"/>
                    <a:pt x="21141" y="8634"/>
                  </a:cubicBezTo>
                  <a:cubicBezTo>
                    <a:pt x="20980" y="6536"/>
                    <a:pt x="20334" y="4519"/>
                    <a:pt x="19285" y="2744"/>
                  </a:cubicBezTo>
                  <a:cubicBezTo>
                    <a:pt x="18640" y="1534"/>
                    <a:pt x="17510" y="565"/>
                    <a:pt x="16300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8"/>
            <p:cNvSpPr/>
            <p:nvPr/>
          </p:nvSpPr>
          <p:spPr>
            <a:xfrm>
              <a:off x="5628525" y="2963400"/>
              <a:ext cx="369175" cy="913825"/>
            </a:xfrm>
            <a:custGeom>
              <a:avLst/>
              <a:gdLst/>
              <a:ahLst/>
              <a:cxnLst/>
              <a:rect l="l" t="t" r="r" b="b"/>
              <a:pathLst>
                <a:path w="14767" h="36553" extrusionOk="0">
                  <a:moveTo>
                    <a:pt x="9683" y="0"/>
                  </a:moveTo>
                  <a:lnTo>
                    <a:pt x="9522" y="162"/>
                  </a:lnTo>
                  <a:lnTo>
                    <a:pt x="9683" y="162"/>
                  </a:lnTo>
                  <a:cubicBezTo>
                    <a:pt x="11135" y="404"/>
                    <a:pt x="12426" y="1372"/>
                    <a:pt x="13072" y="2744"/>
                  </a:cubicBezTo>
                  <a:cubicBezTo>
                    <a:pt x="13717" y="4115"/>
                    <a:pt x="14040" y="5729"/>
                    <a:pt x="14040" y="7343"/>
                  </a:cubicBezTo>
                  <a:cubicBezTo>
                    <a:pt x="14605" y="16784"/>
                    <a:pt x="11942" y="26144"/>
                    <a:pt x="6617" y="33970"/>
                  </a:cubicBezTo>
                  <a:cubicBezTo>
                    <a:pt x="5547" y="35540"/>
                    <a:pt x="4477" y="36352"/>
                    <a:pt x="3407" y="36352"/>
                  </a:cubicBezTo>
                  <a:cubicBezTo>
                    <a:pt x="3266" y="36352"/>
                    <a:pt x="3126" y="36338"/>
                    <a:pt x="2986" y="36310"/>
                  </a:cubicBezTo>
                  <a:cubicBezTo>
                    <a:pt x="2179" y="36068"/>
                    <a:pt x="1614" y="35503"/>
                    <a:pt x="1291" y="34777"/>
                  </a:cubicBezTo>
                  <a:cubicBezTo>
                    <a:pt x="968" y="33970"/>
                    <a:pt x="726" y="33083"/>
                    <a:pt x="726" y="32276"/>
                  </a:cubicBezTo>
                  <a:cubicBezTo>
                    <a:pt x="0" y="24610"/>
                    <a:pt x="807" y="16864"/>
                    <a:pt x="2905" y="9441"/>
                  </a:cubicBezTo>
                  <a:cubicBezTo>
                    <a:pt x="3066" y="8957"/>
                    <a:pt x="3228" y="8473"/>
                    <a:pt x="3308" y="7988"/>
                  </a:cubicBezTo>
                  <a:lnTo>
                    <a:pt x="3631" y="7020"/>
                  </a:lnTo>
                  <a:lnTo>
                    <a:pt x="3631" y="7020"/>
                  </a:lnTo>
                  <a:lnTo>
                    <a:pt x="3308" y="7101"/>
                  </a:lnTo>
                  <a:cubicBezTo>
                    <a:pt x="3228" y="7343"/>
                    <a:pt x="3228" y="7666"/>
                    <a:pt x="3147" y="7908"/>
                  </a:cubicBezTo>
                  <a:cubicBezTo>
                    <a:pt x="2986" y="8392"/>
                    <a:pt x="2824" y="8876"/>
                    <a:pt x="2744" y="9360"/>
                  </a:cubicBezTo>
                  <a:cubicBezTo>
                    <a:pt x="1049" y="15008"/>
                    <a:pt x="242" y="20818"/>
                    <a:pt x="242" y="26708"/>
                  </a:cubicBezTo>
                  <a:cubicBezTo>
                    <a:pt x="242" y="28564"/>
                    <a:pt x="323" y="30420"/>
                    <a:pt x="484" y="32276"/>
                  </a:cubicBezTo>
                  <a:cubicBezTo>
                    <a:pt x="646" y="34132"/>
                    <a:pt x="1211" y="36149"/>
                    <a:pt x="2905" y="36472"/>
                  </a:cubicBezTo>
                  <a:cubicBezTo>
                    <a:pt x="3066" y="36552"/>
                    <a:pt x="3228" y="36552"/>
                    <a:pt x="3389" y="36552"/>
                  </a:cubicBezTo>
                  <a:cubicBezTo>
                    <a:pt x="4519" y="36552"/>
                    <a:pt x="5648" y="35746"/>
                    <a:pt x="6778" y="34132"/>
                  </a:cubicBezTo>
                  <a:cubicBezTo>
                    <a:pt x="12184" y="26224"/>
                    <a:pt x="14766" y="16864"/>
                    <a:pt x="14282" y="7343"/>
                  </a:cubicBezTo>
                  <a:cubicBezTo>
                    <a:pt x="14201" y="5729"/>
                    <a:pt x="13879" y="4115"/>
                    <a:pt x="13233" y="2582"/>
                  </a:cubicBezTo>
                  <a:cubicBezTo>
                    <a:pt x="12588" y="1211"/>
                    <a:pt x="11297" y="242"/>
                    <a:pt x="9764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48"/>
            <p:cNvSpPr/>
            <p:nvPr/>
          </p:nvSpPr>
          <p:spPr>
            <a:xfrm>
              <a:off x="5773750" y="4087000"/>
              <a:ext cx="159400" cy="447850"/>
            </a:xfrm>
            <a:custGeom>
              <a:avLst/>
              <a:gdLst/>
              <a:ahLst/>
              <a:cxnLst/>
              <a:rect l="l" t="t" r="r" b="b"/>
              <a:pathLst>
                <a:path w="6376" h="17914" extrusionOk="0">
                  <a:moveTo>
                    <a:pt x="6375" y="0"/>
                  </a:moveTo>
                  <a:cubicBezTo>
                    <a:pt x="3148" y="3066"/>
                    <a:pt x="888" y="9925"/>
                    <a:pt x="485" y="11377"/>
                  </a:cubicBezTo>
                  <a:cubicBezTo>
                    <a:pt x="162" y="12588"/>
                    <a:pt x="1" y="13798"/>
                    <a:pt x="162" y="15008"/>
                  </a:cubicBezTo>
                  <a:cubicBezTo>
                    <a:pt x="324" y="16299"/>
                    <a:pt x="1130" y="17348"/>
                    <a:pt x="2341" y="17752"/>
                  </a:cubicBezTo>
                  <a:cubicBezTo>
                    <a:pt x="2583" y="17832"/>
                    <a:pt x="2825" y="17913"/>
                    <a:pt x="3067" y="17913"/>
                  </a:cubicBezTo>
                  <a:cubicBezTo>
                    <a:pt x="3793" y="17832"/>
                    <a:pt x="4519" y="17671"/>
                    <a:pt x="5084" y="17268"/>
                  </a:cubicBezTo>
                  <a:cubicBezTo>
                    <a:pt x="5165" y="17187"/>
                    <a:pt x="5165" y="17026"/>
                    <a:pt x="5246" y="16945"/>
                  </a:cubicBezTo>
                  <a:lnTo>
                    <a:pt x="5246" y="16945"/>
                  </a:lnTo>
                  <a:cubicBezTo>
                    <a:pt x="4645" y="17425"/>
                    <a:pt x="3910" y="17682"/>
                    <a:pt x="3141" y="17682"/>
                  </a:cubicBezTo>
                  <a:cubicBezTo>
                    <a:pt x="2877" y="17682"/>
                    <a:pt x="2609" y="17652"/>
                    <a:pt x="2341" y="17590"/>
                  </a:cubicBezTo>
                  <a:cubicBezTo>
                    <a:pt x="1292" y="17187"/>
                    <a:pt x="485" y="16138"/>
                    <a:pt x="324" y="15008"/>
                  </a:cubicBezTo>
                  <a:cubicBezTo>
                    <a:pt x="324" y="14686"/>
                    <a:pt x="243" y="14443"/>
                    <a:pt x="324" y="14121"/>
                  </a:cubicBezTo>
                  <a:cubicBezTo>
                    <a:pt x="324" y="13233"/>
                    <a:pt x="485" y="12346"/>
                    <a:pt x="727" y="11458"/>
                  </a:cubicBezTo>
                  <a:cubicBezTo>
                    <a:pt x="1292" y="9199"/>
                    <a:pt x="3551" y="3228"/>
                    <a:pt x="6375" y="323"/>
                  </a:cubicBezTo>
                  <a:lnTo>
                    <a:pt x="6375" y="0"/>
                  </a:ln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48"/>
            <p:cNvSpPr/>
            <p:nvPr/>
          </p:nvSpPr>
          <p:spPr>
            <a:xfrm>
              <a:off x="4930550" y="3318425"/>
              <a:ext cx="433725" cy="927950"/>
            </a:xfrm>
            <a:custGeom>
              <a:avLst/>
              <a:gdLst/>
              <a:ahLst/>
              <a:cxnLst/>
              <a:rect l="l" t="t" r="r" b="b"/>
              <a:pathLst>
                <a:path w="17349" h="37118" extrusionOk="0">
                  <a:moveTo>
                    <a:pt x="16058" y="1"/>
                  </a:moveTo>
                  <a:cubicBezTo>
                    <a:pt x="16058" y="81"/>
                    <a:pt x="15977" y="162"/>
                    <a:pt x="15897" y="243"/>
                  </a:cubicBezTo>
                  <a:cubicBezTo>
                    <a:pt x="16703" y="1937"/>
                    <a:pt x="17107" y="3954"/>
                    <a:pt x="16946" y="5891"/>
                  </a:cubicBezTo>
                  <a:cubicBezTo>
                    <a:pt x="16784" y="14525"/>
                    <a:pt x="13960" y="22997"/>
                    <a:pt x="11297" y="30098"/>
                  </a:cubicBezTo>
                  <a:cubicBezTo>
                    <a:pt x="10732" y="31953"/>
                    <a:pt x="9764" y="33729"/>
                    <a:pt x="8473" y="35262"/>
                  </a:cubicBezTo>
                  <a:cubicBezTo>
                    <a:pt x="7532" y="36144"/>
                    <a:pt x="6119" y="36898"/>
                    <a:pt x="4704" y="36898"/>
                  </a:cubicBezTo>
                  <a:cubicBezTo>
                    <a:pt x="4178" y="36898"/>
                    <a:pt x="3651" y="36793"/>
                    <a:pt x="3148" y="36553"/>
                  </a:cubicBezTo>
                  <a:cubicBezTo>
                    <a:pt x="324" y="35342"/>
                    <a:pt x="243" y="31469"/>
                    <a:pt x="404" y="29291"/>
                  </a:cubicBezTo>
                  <a:cubicBezTo>
                    <a:pt x="485" y="28807"/>
                    <a:pt x="566" y="28242"/>
                    <a:pt x="566" y="27677"/>
                  </a:cubicBezTo>
                  <a:lnTo>
                    <a:pt x="566" y="27677"/>
                  </a:lnTo>
                  <a:lnTo>
                    <a:pt x="324" y="27919"/>
                  </a:lnTo>
                  <a:cubicBezTo>
                    <a:pt x="324" y="28322"/>
                    <a:pt x="243" y="28807"/>
                    <a:pt x="243" y="29291"/>
                  </a:cubicBezTo>
                  <a:cubicBezTo>
                    <a:pt x="1" y="31469"/>
                    <a:pt x="162" y="35504"/>
                    <a:pt x="2986" y="36795"/>
                  </a:cubicBezTo>
                  <a:cubicBezTo>
                    <a:pt x="3551" y="37037"/>
                    <a:pt x="4116" y="37118"/>
                    <a:pt x="4600" y="37118"/>
                  </a:cubicBezTo>
                  <a:cubicBezTo>
                    <a:pt x="6133" y="37037"/>
                    <a:pt x="7586" y="36472"/>
                    <a:pt x="8554" y="35342"/>
                  </a:cubicBezTo>
                  <a:cubicBezTo>
                    <a:pt x="9926" y="33890"/>
                    <a:pt x="10894" y="32115"/>
                    <a:pt x="11539" y="30178"/>
                  </a:cubicBezTo>
                  <a:cubicBezTo>
                    <a:pt x="14202" y="22997"/>
                    <a:pt x="16946" y="14605"/>
                    <a:pt x="17107" y="5891"/>
                  </a:cubicBezTo>
                  <a:cubicBezTo>
                    <a:pt x="17349" y="3874"/>
                    <a:pt x="16946" y="1856"/>
                    <a:pt x="16058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8"/>
            <p:cNvSpPr/>
            <p:nvPr/>
          </p:nvSpPr>
          <p:spPr>
            <a:xfrm>
              <a:off x="4359675" y="4109175"/>
              <a:ext cx="425675" cy="338925"/>
            </a:xfrm>
            <a:custGeom>
              <a:avLst/>
              <a:gdLst/>
              <a:ahLst/>
              <a:cxnLst/>
              <a:rect l="l" t="t" r="r" b="b"/>
              <a:pathLst>
                <a:path w="17027" h="13557" extrusionOk="0">
                  <a:moveTo>
                    <a:pt x="17026" y="1"/>
                  </a:moveTo>
                  <a:lnTo>
                    <a:pt x="17026" y="1"/>
                  </a:lnTo>
                  <a:cubicBezTo>
                    <a:pt x="16945" y="81"/>
                    <a:pt x="16865" y="162"/>
                    <a:pt x="16784" y="162"/>
                  </a:cubicBezTo>
                  <a:cubicBezTo>
                    <a:pt x="16542" y="1776"/>
                    <a:pt x="16058" y="3309"/>
                    <a:pt x="15493" y="4761"/>
                  </a:cubicBezTo>
                  <a:cubicBezTo>
                    <a:pt x="13557" y="9361"/>
                    <a:pt x="9603" y="12750"/>
                    <a:pt x="5488" y="13314"/>
                  </a:cubicBezTo>
                  <a:cubicBezTo>
                    <a:pt x="5267" y="13334"/>
                    <a:pt x="5041" y="13344"/>
                    <a:pt x="4812" y="13344"/>
                  </a:cubicBezTo>
                  <a:cubicBezTo>
                    <a:pt x="3117" y="13344"/>
                    <a:pt x="1286" y="12790"/>
                    <a:pt x="646" y="11297"/>
                  </a:cubicBezTo>
                  <a:cubicBezTo>
                    <a:pt x="243" y="9925"/>
                    <a:pt x="404" y="8554"/>
                    <a:pt x="1050" y="7343"/>
                  </a:cubicBezTo>
                  <a:cubicBezTo>
                    <a:pt x="1615" y="5891"/>
                    <a:pt x="2260" y="4519"/>
                    <a:pt x="2986" y="3228"/>
                  </a:cubicBezTo>
                  <a:lnTo>
                    <a:pt x="2744" y="3228"/>
                  </a:lnTo>
                  <a:cubicBezTo>
                    <a:pt x="2018" y="4519"/>
                    <a:pt x="1453" y="5891"/>
                    <a:pt x="888" y="7263"/>
                  </a:cubicBezTo>
                  <a:cubicBezTo>
                    <a:pt x="162" y="8473"/>
                    <a:pt x="1" y="10006"/>
                    <a:pt x="485" y="11378"/>
                  </a:cubicBezTo>
                  <a:cubicBezTo>
                    <a:pt x="1130" y="12911"/>
                    <a:pt x="2906" y="13556"/>
                    <a:pt x="4600" y="13556"/>
                  </a:cubicBezTo>
                  <a:cubicBezTo>
                    <a:pt x="4923" y="13476"/>
                    <a:pt x="5165" y="13476"/>
                    <a:pt x="5488" y="13476"/>
                  </a:cubicBezTo>
                  <a:cubicBezTo>
                    <a:pt x="9764" y="12911"/>
                    <a:pt x="13718" y="9522"/>
                    <a:pt x="15654" y="4761"/>
                  </a:cubicBezTo>
                  <a:cubicBezTo>
                    <a:pt x="16300" y="3228"/>
                    <a:pt x="16784" y="1614"/>
                    <a:pt x="17026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8"/>
            <p:cNvSpPr/>
            <p:nvPr/>
          </p:nvSpPr>
          <p:spPr>
            <a:xfrm>
              <a:off x="1531525" y="4466225"/>
              <a:ext cx="4329000" cy="359100"/>
            </a:xfrm>
            <a:custGeom>
              <a:avLst/>
              <a:gdLst/>
              <a:ahLst/>
              <a:cxnLst/>
              <a:rect l="l" t="t" r="r" b="b"/>
              <a:pathLst>
                <a:path w="173160" h="14364" extrusionOk="0">
                  <a:moveTo>
                    <a:pt x="86580" y="1"/>
                  </a:moveTo>
                  <a:cubicBezTo>
                    <a:pt x="38731" y="1"/>
                    <a:pt x="1" y="3228"/>
                    <a:pt x="1" y="7182"/>
                  </a:cubicBezTo>
                  <a:cubicBezTo>
                    <a:pt x="1" y="11136"/>
                    <a:pt x="38731" y="14363"/>
                    <a:pt x="86580" y="14363"/>
                  </a:cubicBezTo>
                  <a:cubicBezTo>
                    <a:pt x="134429" y="14363"/>
                    <a:pt x="173159" y="11136"/>
                    <a:pt x="173159" y="7182"/>
                  </a:cubicBezTo>
                  <a:cubicBezTo>
                    <a:pt x="173159" y="3228"/>
                    <a:pt x="134429" y="1"/>
                    <a:pt x="86580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8"/>
            <p:cNvSpPr/>
            <p:nvPr/>
          </p:nvSpPr>
          <p:spPr>
            <a:xfrm>
              <a:off x="3219950" y="2584150"/>
              <a:ext cx="607200" cy="639500"/>
            </a:xfrm>
            <a:custGeom>
              <a:avLst/>
              <a:gdLst/>
              <a:ahLst/>
              <a:cxnLst/>
              <a:rect l="l" t="t" r="r" b="b"/>
              <a:pathLst>
                <a:path w="24288" h="25580" extrusionOk="0">
                  <a:moveTo>
                    <a:pt x="11539" y="1"/>
                  </a:moveTo>
                  <a:lnTo>
                    <a:pt x="0" y="4519"/>
                  </a:lnTo>
                  <a:lnTo>
                    <a:pt x="13476" y="25579"/>
                  </a:lnTo>
                  <a:lnTo>
                    <a:pt x="24288" y="16623"/>
                  </a:lnTo>
                  <a:lnTo>
                    <a:pt x="11539" y="1"/>
                  </a:ln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48"/>
            <p:cNvSpPr/>
            <p:nvPr/>
          </p:nvSpPr>
          <p:spPr>
            <a:xfrm>
              <a:off x="3219950" y="2584150"/>
              <a:ext cx="607200" cy="639500"/>
            </a:xfrm>
            <a:custGeom>
              <a:avLst/>
              <a:gdLst/>
              <a:ahLst/>
              <a:cxnLst/>
              <a:rect l="l" t="t" r="r" b="b"/>
              <a:pathLst>
                <a:path w="24288" h="25580" extrusionOk="0">
                  <a:moveTo>
                    <a:pt x="11539" y="1"/>
                  </a:moveTo>
                  <a:lnTo>
                    <a:pt x="0" y="4519"/>
                  </a:lnTo>
                  <a:lnTo>
                    <a:pt x="13476" y="25579"/>
                  </a:lnTo>
                  <a:lnTo>
                    <a:pt x="24288" y="16623"/>
                  </a:lnTo>
                  <a:lnTo>
                    <a:pt x="11539" y="1"/>
                  </a:ln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48"/>
            <p:cNvSpPr/>
            <p:nvPr/>
          </p:nvSpPr>
          <p:spPr>
            <a:xfrm>
              <a:off x="4644100" y="4671975"/>
              <a:ext cx="962250" cy="38375"/>
            </a:xfrm>
            <a:custGeom>
              <a:avLst/>
              <a:gdLst/>
              <a:ahLst/>
              <a:cxnLst/>
              <a:rect l="l" t="t" r="r" b="b"/>
              <a:pathLst>
                <a:path w="38490" h="1535" fill="none" extrusionOk="0">
                  <a:moveTo>
                    <a:pt x="1" y="82"/>
                  </a:moveTo>
                  <a:cubicBezTo>
                    <a:pt x="12831" y="1534"/>
                    <a:pt x="25741" y="1534"/>
                    <a:pt x="38490" y="1"/>
                  </a:cubicBezTo>
                </a:path>
              </a:pathLst>
            </a:custGeom>
            <a:noFill/>
            <a:ln w="6050" cap="rnd" cmpd="sng">
              <a:solidFill>
                <a:srgbClr val="FFE9E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48"/>
            <p:cNvSpPr/>
            <p:nvPr/>
          </p:nvSpPr>
          <p:spPr>
            <a:xfrm>
              <a:off x="4662275" y="4472275"/>
              <a:ext cx="161400" cy="217900"/>
            </a:xfrm>
            <a:custGeom>
              <a:avLst/>
              <a:gdLst/>
              <a:ahLst/>
              <a:cxnLst/>
              <a:rect l="l" t="t" r="r" b="b"/>
              <a:pathLst>
                <a:path w="6456" h="8716" fill="none" extrusionOk="0">
                  <a:moveTo>
                    <a:pt x="0" y="1"/>
                  </a:moveTo>
                  <a:cubicBezTo>
                    <a:pt x="3550" y="1534"/>
                    <a:pt x="5971" y="4842"/>
                    <a:pt x="6455" y="8715"/>
                  </a:cubicBezTo>
                </a:path>
              </a:pathLst>
            </a:custGeom>
            <a:noFill/>
            <a:ln w="6050" cap="rnd" cmpd="sng">
              <a:solidFill>
                <a:srgbClr val="FFE9E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48"/>
            <p:cNvSpPr/>
            <p:nvPr/>
          </p:nvSpPr>
          <p:spPr>
            <a:xfrm>
              <a:off x="5293650" y="4508600"/>
              <a:ext cx="76675" cy="187625"/>
            </a:xfrm>
            <a:custGeom>
              <a:avLst/>
              <a:gdLst/>
              <a:ahLst/>
              <a:cxnLst/>
              <a:rect l="l" t="t" r="r" b="b"/>
              <a:pathLst>
                <a:path w="3067" h="7505" fill="none" extrusionOk="0">
                  <a:moveTo>
                    <a:pt x="3067" y="0"/>
                  </a:moveTo>
                  <a:cubicBezTo>
                    <a:pt x="1373" y="2179"/>
                    <a:pt x="324" y="4761"/>
                    <a:pt x="1" y="7504"/>
                  </a:cubicBezTo>
                </a:path>
              </a:pathLst>
            </a:custGeom>
            <a:noFill/>
            <a:ln w="6050" cap="rnd" cmpd="sng">
              <a:solidFill>
                <a:srgbClr val="FFE9E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8"/>
            <p:cNvSpPr/>
            <p:nvPr/>
          </p:nvSpPr>
          <p:spPr>
            <a:xfrm>
              <a:off x="5009225" y="4385550"/>
              <a:ext cx="119050" cy="125075"/>
            </a:xfrm>
            <a:custGeom>
              <a:avLst/>
              <a:gdLst/>
              <a:ahLst/>
              <a:cxnLst/>
              <a:rect l="l" t="t" r="r" b="b"/>
              <a:pathLst>
                <a:path w="4762" h="5003" fill="none" extrusionOk="0">
                  <a:moveTo>
                    <a:pt x="1" y="5003"/>
                  </a:moveTo>
                  <a:cubicBezTo>
                    <a:pt x="1292" y="3066"/>
                    <a:pt x="2905" y="1372"/>
                    <a:pt x="4761" y="0"/>
                  </a:cubicBezTo>
                </a:path>
              </a:pathLst>
            </a:custGeom>
            <a:noFill/>
            <a:ln w="6050" cap="rnd" cmpd="sng">
              <a:solidFill>
                <a:srgbClr val="FFE9E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48"/>
            <p:cNvSpPr/>
            <p:nvPr/>
          </p:nvSpPr>
          <p:spPr>
            <a:xfrm>
              <a:off x="5110100" y="4427900"/>
              <a:ext cx="98850" cy="106950"/>
            </a:xfrm>
            <a:custGeom>
              <a:avLst/>
              <a:gdLst/>
              <a:ahLst/>
              <a:cxnLst/>
              <a:rect l="l" t="t" r="r" b="b"/>
              <a:pathLst>
                <a:path w="3954" h="4278" fill="none" extrusionOk="0">
                  <a:moveTo>
                    <a:pt x="0" y="4277"/>
                  </a:moveTo>
                  <a:cubicBezTo>
                    <a:pt x="1130" y="2663"/>
                    <a:pt x="2421" y="1211"/>
                    <a:pt x="3954" y="1"/>
                  </a:cubicBezTo>
                </a:path>
              </a:pathLst>
            </a:custGeom>
            <a:noFill/>
            <a:ln w="6050" cap="rnd" cmpd="sng">
              <a:solidFill>
                <a:srgbClr val="FFE9E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48"/>
            <p:cNvSpPr/>
            <p:nvPr/>
          </p:nvSpPr>
          <p:spPr>
            <a:xfrm>
              <a:off x="4640075" y="4306875"/>
              <a:ext cx="989425" cy="385700"/>
            </a:xfrm>
            <a:custGeom>
              <a:avLst/>
              <a:gdLst/>
              <a:ahLst/>
              <a:cxnLst/>
              <a:rect l="l" t="t" r="r" b="b"/>
              <a:pathLst>
                <a:path w="39577" h="15428" extrusionOk="0">
                  <a:moveTo>
                    <a:pt x="17187" y="0"/>
                  </a:moveTo>
                  <a:lnTo>
                    <a:pt x="2260" y="888"/>
                  </a:lnTo>
                  <a:cubicBezTo>
                    <a:pt x="2260" y="888"/>
                    <a:pt x="1" y="9683"/>
                    <a:pt x="1372" y="14847"/>
                  </a:cubicBezTo>
                  <a:cubicBezTo>
                    <a:pt x="1372" y="14847"/>
                    <a:pt x="3355" y="15427"/>
                    <a:pt x="7321" y="15427"/>
                  </a:cubicBezTo>
                  <a:cubicBezTo>
                    <a:pt x="8478" y="15427"/>
                    <a:pt x="9803" y="15378"/>
                    <a:pt x="11297" y="15251"/>
                  </a:cubicBezTo>
                  <a:cubicBezTo>
                    <a:pt x="12440" y="15153"/>
                    <a:pt x="14033" y="15120"/>
                    <a:pt x="15886" y="15120"/>
                  </a:cubicBezTo>
                  <a:cubicBezTo>
                    <a:pt x="19607" y="15120"/>
                    <a:pt x="24378" y="15252"/>
                    <a:pt x="28659" y="15252"/>
                  </a:cubicBezTo>
                  <a:cubicBezTo>
                    <a:pt x="34588" y="15252"/>
                    <a:pt x="39577" y="15000"/>
                    <a:pt x="39538" y="13798"/>
                  </a:cubicBezTo>
                  <a:cubicBezTo>
                    <a:pt x="39458" y="11377"/>
                    <a:pt x="36472" y="9522"/>
                    <a:pt x="31227" y="7182"/>
                  </a:cubicBezTo>
                  <a:cubicBezTo>
                    <a:pt x="25902" y="4842"/>
                    <a:pt x="17187" y="0"/>
                    <a:pt x="17187" y="0"/>
                  </a:cubicBezTo>
                  <a:close/>
                </a:path>
              </a:pathLst>
            </a:custGeom>
            <a:solidFill>
              <a:srgbClr val="967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48"/>
            <p:cNvSpPr/>
            <p:nvPr/>
          </p:nvSpPr>
          <p:spPr>
            <a:xfrm>
              <a:off x="4676375" y="4639700"/>
              <a:ext cx="948125" cy="40375"/>
            </a:xfrm>
            <a:custGeom>
              <a:avLst/>
              <a:gdLst/>
              <a:ahLst/>
              <a:cxnLst/>
              <a:rect l="l" t="t" r="r" b="b"/>
              <a:pathLst>
                <a:path w="37925" h="1615" fill="none" extrusionOk="0">
                  <a:moveTo>
                    <a:pt x="1" y="162"/>
                  </a:moveTo>
                  <a:cubicBezTo>
                    <a:pt x="12588" y="1615"/>
                    <a:pt x="25337" y="1534"/>
                    <a:pt x="37925" y="1"/>
                  </a:cubicBezTo>
                </a:path>
              </a:pathLst>
            </a:custGeom>
            <a:noFill/>
            <a:ln w="605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48"/>
            <p:cNvSpPr/>
            <p:nvPr/>
          </p:nvSpPr>
          <p:spPr>
            <a:xfrm>
              <a:off x="4692525" y="4442025"/>
              <a:ext cx="163425" cy="217875"/>
            </a:xfrm>
            <a:custGeom>
              <a:avLst/>
              <a:gdLst/>
              <a:ahLst/>
              <a:cxnLst/>
              <a:rect l="l" t="t" r="r" b="b"/>
              <a:pathLst>
                <a:path w="6537" h="8715" fill="none" extrusionOk="0">
                  <a:moveTo>
                    <a:pt x="0" y="0"/>
                  </a:moveTo>
                  <a:cubicBezTo>
                    <a:pt x="3551" y="1534"/>
                    <a:pt x="5971" y="4842"/>
                    <a:pt x="6536" y="8715"/>
                  </a:cubicBezTo>
                </a:path>
              </a:pathLst>
            </a:custGeom>
            <a:noFill/>
            <a:ln w="6050" cap="rnd" cmpd="sng">
              <a:solidFill>
                <a:srgbClr val="FFE9E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48"/>
            <p:cNvSpPr/>
            <p:nvPr/>
          </p:nvSpPr>
          <p:spPr>
            <a:xfrm>
              <a:off x="5325925" y="4478325"/>
              <a:ext cx="74675" cy="187625"/>
            </a:xfrm>
            <a:custGeom>
              <a:avLst/>
              <a:gdLst/>
              <a:ahLst/>
              <a:cxnLst/>
              <a:rect l="l" t="t" r="r" b="b"/>
              <a:pathLst>
                <a:path w="2987" h="7505" fill="none" extrusionOk="0">
                  <a:moveTo>
                    <a:pt x="2986" y="1"/>
                  </a:moveTo>
                  <a:cubicBezTo>
                    <a:pt x="1292" y="2179"/>
                    <a:pt x="243" y="4761"/>
                    <a:pt x="1" y="7505"/>
                  </a:cubicBezTo>
                </a:path>
              </a:pathLst>
            </a:custGeom>
            <a:noFill/>
            <a:ln w="605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48"/>
            <p:cNvSpPr/>
            <p:nvPr/>
          </p:nvSpPr>
          <p:spPr>
            <a:xfrm>
              <a:off x="5041500" y="4355275"/>
              <a:ext cx="117025" cy="123075"/>
            </a:xfrm>
            <a:custGeom>
              <a:avLst/>
              <a:gdLst/>
              <a:ahLst/>
              <a:cxnLst/>
              <a:rect l="l" t="t" r="r" b="b"/>
              <a:pathLst>
                <a:path w="4681" h="4923" fill="none" extrusionOk="0">
                  <a:moveTo>
                    <a:pt x="1" y="4923"/>
                  </a:moveTo>
                  <a:cubicBezTo>
                    <a:pt x="1211" y="2986"/>
                    <a:pt x="2825" y="1372"/>
                    <a:pt x="4681" y="1"/>
                  </a:cubicBezTo>
                </a:path>
              </a:pathLst>
            </a:custGeom>
            <a:noFill/>
            <a:ln w="605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48"/>
            <p:cNvSpPr/>
            <p:nvPr/>
          </p:nvSpPr>
          <p:spPr>
            <a:xfrm>
              <a:off x="5142375" y="4397650"/>
              <a:ext cx="96850" cy="106925"/>
            </a:xfrm>
            <a:custGeom>
              <a:avLst/>
              <a:gdLst/>
              <a:ahLst/>
              <a:cxnLst/>
              <a:rect l="l" t="t" r="r" b="b"/>
              <a:pathLst>
                <a:path w="3874" h="4277" fill="none" extrusionOk="0">
                  <a:moveTo>
                    <a:pt x="0" y="4277"/>
                  </a:moveTo>
                  <a:cubicBezTo>
                    <a:pt x="1049" y="2663"/>
                    <a:pt x="2340" y="1211"/>
                    <a:pt x="3873" y="0"/>
                  </a:cubicBezTo>
                </a:path>
              </a:pathLst>
            </a:custGeom>
            <a:noFill/>
            <a:ln w="605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8"/>
            <p:cNvSpPr/>
            <p:nvPr/>
          </p:nvSpPr>
          <p:spPr>
            <a:xfrm>
              <a:off x="4704625" y="4095050"/>
              <a:ext cx="373225" cy="243625"/>
            </a:xfrm>
            <a:custGeom>
              <a:avLst/>
              <a:gdLst/>
              <a:ahLst/>
              <a:cxnLst/>
              <a:rect l="l" t="t" r="r" b="b"/>
              <a:pathLst>
                <a:path w="14929" h="9745" extrusionOk="0">
                  <a:moveTo>
                    <a:pt x="7747" y="1"/>
                  </a:moveTo>
                  <a:lnTo>
                    <a:pt x="1" y="5246"/>
                  </a:lnTo>
                  <a:lnTo>
                    <a:pt x="81" y="9522"/>
                  </a:lnTo>
                  <a:cubicBezTo>
                    <a:pt x="81" y="9522"/>
                    <a:pt x="3591" y="9744"/>
                    <a:pt x="7202" y="9744"/>
                  </a:cubicBezTo>
                  <a:cubicBezTo>
                    <a:pt x="10813" y="9744"/>
                    <a:pt x="14525" y="9522"/>
                    <a:pt x="14928" y="8635"/>
                  </a:cubicBezTo>
                  <a:lnTo>
                    <a:pt x="7747" y="1"/>
                  </a:lnTo>
                  <a:close/>
                </a:path>
              </a:pathLst>
            </a:custGeom>
            <a:solidFill>
              <a:srgbClr val="FFA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48"/>
            <p:cNvSpPr/>
            <p:nvPr/>
          </p:nvSpPr>
          <p:spPr>
            <a:xfrm>
              <a:off x="4704625" y="4095050"/>
              <a:ext cx="373225" cy="260250"/>
            </a:xfrm>
            <a:custGeom>
              <a:avLst/>
              <a:gdLst/>
              <a:ahLst/>
              <a:cxnLst/>
              <a:rect l="l" t="t" r="r" b="b"/>
              <a:pathLst>
                <a:path w="14929" h="10410" extrusionOk="0">
                  <a:moveTo>
                    <a:pt x="1" y="5246"/>
                  </a:moveTo>
                  <a:lnTo>
                    <a:pt x="81" y="9522"/>
                  </a:lnTo>
                  <a:cubicBezTo>
                    <a:pt x="81" y="9522"/>
                    <a:pt x="14121" y="10410"/>
                    <a:pt x="14928" y="8635"/>
                  </a:cubicBezTo>
                  <a:lnTo>
                    <a:pt x="7747" y="1"/>
                  </a:lnTo>
                  <a:close/>
                </a:path>
              </a:pathLst>
            </a:custGeom>
            <a:solidFill>
              <a:srgbClr val="FFDC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8"/>
            <p:cNvSpPr/>
            <p:nvPr/>
          </p:nvSpPr>
          <p:spPr>
            <a:xfrm>
              <a:off x="3185650" y="2819425"/>
              <a:ext cx="1750975" cy="1433000"/>
            </a:xfrm>
            <a:custGeom>
              <a:avLst/>
              <a:gdLst/>
              <a:ahLst/>
              <a:cxnLst/>
              <a:rect l="l" t="t" r="r" b="b"/>
              <a:pathLst>
                <a:path w="70039" h="57320" extrusionOk="0">
                  <a:moveTo>
                    <a:pt x="38430" y="1"/>
                  </a:moveTo>
                  <a:cubicBezTo>
                    <a:pt x="31498" y="1"/>
                    <a:pt x="22886" y="6769"/>
                    <a:pt x="14121" y="14958"/>
                  </a:cubicBezTo>
                  <a:cubicBezTo>
                    <a:pt x="3067" y="25367"/>
                    <a:pt x="1" y="29966"/>
                    <a:pt x="1" y="29966"/>
                  </a:cubicBezTo>
                  <a:lnTo>
                    <a:pt x="17833" y="53931"/>
                  </a:lnTo>
                  <a:lnTo>
                    <a:pt x="39619" y="32387"/>
                  </a:lnTo>
                  <a:lnTo>
                    <a:pt x="61324" y="57320"/>
                  </a:lnTo>
                  <a:lnTo>
                    <a:pt x="70039" y="52075"/>
                  </a:lnTo>
                  <a:cubicBezTo>
                    <a:pt x="70039" y="52075"/>
                    <a:pt x="50996" y="6485"/>
                    <a:pt x="43492" y="1483"/>
                  </a:cubicBezTo>
                  <a:cubicBezTo>
                    <a:pt x="41938" y="463"/>
                    <a:pt x="40241" y="1"/>
                    <a:pt x="38430" y="1"/>
                  </a:cubicBezTo>
                  <a:close/>
                </a:path>
              </a:pathLst>
            </a:custGeom>
            <a:solidFill>
              <a:srgbClr val="967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48"/>
            <p:cNvSpPr/>
            <p:nvPr/>
          </p:nvSpPr>
          <p:spPr>
            <a:xfrm>
              <a:off x="3347025" y="2170625"/>
              <a:ext cx="385325" cy="679825"/>
            </a:xfrm>
            <a:custGeom>
              <a:avLst/>
              <a:gdLst/>
              <a:ahLst/>
              <a:cxnLst/>
              <a:rect l="l" t="t" r="r" b="b"/>
              <a:pathLst>
                <a:path w="15413" h="27193" extrusionOk="0">
                  <a:moveTo>
                    <a:pt x="8635" y="0"/>
                  </a:moveTo>
                  <a:lnTo>
                    <a:pt x="1" y="11700"/>
                  </a:lnTo>
                  <a:cubicBezTo>
                    <a:pt x="1" y="18478"/>
                    <a:pt x="5084" y="27193"/>
                    <a:pt x="5084" y="27193"/>
                  </a:cubicBezTo>
                  <a:cubicBezTo>
                    <a:pt x="5084" y="27193"/>
                    <a:pt x="8312" y="21302"/>
                    <a:pt x="9522" y="19608"/>
                  </a:cubicBezTo>
                  <a:cubicBezTo>
                    <a:pt x="9684" y="19366"/>
                    <a:pt x="9926" y="19043"/>
                    <a:pt x="10168" y="18882"/>
                  </a:cubicBezTo>
                  <a:cubicBezTo>
                    <a:pt x="11620" y="17429"/>
                    <a:pt x="13153" y="16057"/>
                    <a:pt x="14767" y="14847"/>
                  </a:cubicBezTo>
                  <a:lnTo>
                    <a:pt x="15412" y="14363"/>
                  </a:lnTo>
                  <a:lnTo>
                    <a:pt x="8635" y="0"/>
                  </a:lnTo>
                  <a:close/>
                </a:path>
              </a:pathLst>
            </a:custGeom>
            <a:solidFill>
              <a:srgbClr val="FFA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8"/>
            <p:cNvSpPr/>
            <p:nvPr/>
          </p:nvSpPr>
          <p:spPr>
            <a:xfrm>
              <a:off x="3570950" y="2358225"/>
              <a:ext cx="145250" cy="280425"/>
            </a:xfrm>
            <a:custGeom>
              <a:avLst/>
              <a:gdLst/>
              <a:ahLst/>
              <a:cxnLst/>
              <a:rect l="l" t="t" r="r" b="b"/>
              <a:pathLst>
                <a:path w="5810" h="11217" extrusionOk="0">
                  <a:moveTo>
                    <a:pt x="0" y="0"/>
                  </a:moveTo>
                  <a:cubicBezTo>
                    <a:pt x="0" y="0"/>
                    <a:pt x="81" y="8311"/>
                    <a:pt x="1211" y="11216"/>
                  </a:cubicBezTo>
                  <a:cubicBezTo>
                    <a:pt x="2663" y="9764"/>
                    <a:pt x="4196" y="8473"/>
                    <a:pt x="5810" y="7182"/>
                  </a:cubicBezTo>
                  <a:cubicBezTo>
                    <a:pt x="4842" y="6375"/>
                    <a:pt x="1291" y="3147"/>
                    <a:pt x="0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8"/>
            <p:cNvSpPr/>
            <p:nvPr/>
          </p:nvSpPr>
          <p:spPr>
            <a:xfrm>
              <a:off x="3492275" y="1768675"/>
              <a:ext cx="732275" cy="849875"/>
            </a:xfrm>
            <a:custGeom>
              <a:avLst/>
              <a:gdLst/>
              <a:ahLst/>
              <a:cxnLst/>
              <a:rect l="l" t="t" r="r" b="b"/>
              <a:pathLst>
                <a:path w="29291" h="33995" extrusionOk="0">
                  <a:moveTo>
                    <a:pt x="20057" y="1"/>
                  </a:moveTo>
                  <a:cubicBezTo>
                    <a:pt x="17161" y="1"/>
                    <a:pt x="14184" y="870"/>
                    <a:pt x="11781" y="2280"/>
                  </a:cubicBezTo>
                  <a:cubicBezTo>
                    <a:pt x="6536" y="5347"/>
                    <a:pt x="3874" y="11318"/>
                    <a:pt x="1856" y="16724"/>
                  </a:cubicBezTo>
                  <a:cubicBezTo>
                    <a:pt x="0" y="21807"/>
                    <a:pt x="6294" y="28262"/>
                    <a:pt x="6294" y="28262"/>
                  </a:cubicBezTo>
                  <a:cubicBezTo>
                    <a:pt x="6294" y="28262"/>
                    <a:pt x="11712" y="33995"/>
                    <a:pt x="14647" y="33995"/>
                  </a:cubicBezTo>
                  <a:cubicBezTo>
                    <a:pt x="14688" y="33995"/>
                    <a:pt x="14727" y="33994"/>
                    <a:pt x="14767" y="33991"/>
                  </a:cubicBezTo>
                  <a:cubicBezTo>
                    <a:pt x="16380" y="33911"/>
                    <a:pt x="21625" y="27698"/>
                    <a:pt x="22190" y="27133"/>
                  </a:cubicBezTo>
                  <a:cubicBezTo>
                    <a:pt x="22674" y="26649"/>
                    <a:pt x="25418" y="25922"/>
                    <a:pt x="26305" y="25035"/>
                  </a:cubicBezTo>
                  <a:cubicBezTo>
                    <a:pt x="27193" y="24228"/>
                    <a:pt x="25660" y="21404"/>
                    <a:pt x="25337" y="19871"/>
                  </a:cubicBezTo>
                  <a:cubicBezTo>
                    <a:pt x="25014" y="18338"/>
                    <a:pt x="26547" y="16159"/>
                    <a:pt x="27193" y="14787"/>
                  </a:cubicBezTo>
                  <a:cubicBezTo>
                    <a:pt x="28403" y="12609"/>
                    <a:pt x="29049" y="10107"/>
                    <a:pt x="29291" y="7606"/>
                  </a:cubicBezTo>
                  <a:cubicBezTo>
                    <a:pt x="29291" y="6638"/>
                    <a:pt x="29129" y="5669"/>
                    <a:pt x="28806" y="4782"/>
                  </a:cubicBezTo>
                  <a:cubicBezTo>
                    <a:pt x="28000" y="2926"/>
                    <a:pt x="26547" y="1474"/>
                    <a:pt x="24611" y="828"/>
                  </a:cubicBezTo>
                  <a:cubicBezTo>
                    <a:pt x="23188" y="259"/>
                    <a:pt x="21635" y="1"/>
                    <a:pt x="20057" y="1"/>
                  </a:cubicBezTo>
                  <a:close/>
                </a:path>
              </a:pathLst>
            </a:custGeom>
            <a:solidFill>
              <a:srgbClr val="FFA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8"/>
            <p:cNvSpPr/>
            <p:nvPr/>
          </p:nvSpPr>
          <p:spPr>
            <a:xfrm>
              <a:off x="4008125" y="2210600"/>
              <a:ext cx="61100" cy="50500"/>
            </a:xfrm>
            <a:custGeom>
              <a:avLst/>
              <a:gdLst/>
              <a:ahLst/>
              <a:cxnLst/>
              <a:rect l="l" t="t" r="r" b="b"/>
              <a:pathLst>
                <a:path w="2444" h="2020" extrusionOk="0">
                  <a:moveTo>
                    <a:pt x="1225" y="1"/>
                  </a:moveTo>
                  <a:cubicBezTo>
                    <a:pt x="841" y="1"/>
                    <a:pt x="464" y="226"/>
                    <a:pt x="346" y="580"/>
                  </a:cubicBezTo>
                  <a:cubicBezTo>
                    <a:pt x="0" y="1270"/>
                    <a:pt x="541" y="2020"/>
                    <a:pt x="1260" y="2020"/>
                  </a:cubicBezTo>
                  <a:cubicBezTo>
                    <a:pt x="1382" y="2020"/>
                    <a:pt x="1508" y="1998"/>
                    <a:pt x="1637" y="1952"/>
                  </a:cubicBezTo>
                  <a:cubicBezTo>
                    <a:pt x="2444" y="1629"/>
                    <a:pt x="2444" y="419"/>
                    <a:pt x="1637" y="96"/>
                  </a:cubicBezTo>
                  <a:cubicBezTo>
                    <a:pt x="1507" y="31"/>
                    <a:pt x="1366" y="1"/>
                    <a:pt x="1225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8"/>
            <p:cNvSpPr/>
            <p:nvPr/>
          </p:nvSpPr>
          <p:spPr>
            <a:xfrm>
              <a:off x="4028850" y="2267450"/>
              <a:ext cx="44400" cy="32600"/>
            </a:xfrm>
            <a:custGeom>
              <a:avLst/>
              <a:gdLst/>
              <a:ahLst/>
              <a:cxnLst/>
              <a:rect l="l" t="t" r="r" b="b"/>
              <a:pathLst>
                <a:path w="1776" h="1304" extrusionOk="0">
                  <a:moveTo>
                    <a:pt x="1776" y="0"/>
                  </a:moveTo>
                  <a:lnTo>
                    <a:pt x="1" y="727"/>
                  </a:lnTo>
                  <a:cubicBezTo>
                    <a:pt x="1" y="727"/>
                    <a:pt x="193" y="1303"/>
                    <a:pt x="593" y="1303"/>
                  </a:cubicBezTo>
                  <a:cubicBezTo>
                    <a:pt x="879" y="1303"/>
                    <a:pt x="1272" y="1009"/>
                    <a:pt x="1776" y="0"/>
                  </a:cubicBez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8"/>
            <p:cNvSpPr/>
            <p:nvPr/>
          </p:nvSpPr>
          <p:spPr>
            <a:xfrm>
              <a:off x="3621375" y="2110100"/>
              <a:ext cx="413550" cy="373225"/>
            </a:xfrm>
            <a:custGeom>
              <a:avLst/>
              <a:gdLst/>
              <a:ahLst/>
              <a:cxnLst/>
              <a:rect l="l" t="t" r="r" b="b"/>
              <a:pathLst>
                <a:path w="16542" h="14929" extrusionOk="0">
                  <a:moveTo>
                    <a:pt x="2825" y="4116"/>
                  </a:moveTo>
                  <a:cubicBezTo>
                    <a:pt x="1" y="9038"/>
                    <a:pt x="4519" y="14928"/>
                    <a:pt x="10006" y="13476"/>
                  </a:cubicBezTo>
                  <a:cubicBezTo>
                    <a:pt x="15493" y="12023"/>
                    <a:pt x="16542" y="4681"/>
                    <a:pt x="11620" y="1776"/>
                  </a:cubicBezTo>
                  <a:cubicBezTo>
                    <a:pt x="8554" y="1"/>
                    <a:pt x="4600" y="1050"/>
                    <a:pt x="2825" y="4116"/>
                  </a:cubicBez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8"/>
            <p:cNvSpPr/>
            <p:nvPr/>
          </p:nvSpPr>
          <p:spPr>
            <a:xfrm>
              <a:off x="3972375" y="2113825"/>
              <a:ext cx="141225" cy="68450"/>
            </a:xfrm>
            <a:custGeom>
              <a:avLst/>
              <a:gdLst/>
              <a:ahLst/>
              <a:cxnLst/>
              <a:rect l="l" t="t" r="r" b="b"/>
              <a:pathLst>
                <a:path w="5649" h="2738" extrusionOk="0">
                  <a:moveTo>
                    <a:pt x="591" y="0"/>
                  </a:moveTo>
                  <a:cubicBezTo>
                    <a:pt x="555" y="0"/>
                    <a:pt x="520" y="4"/>
                    <a:pt x="485" y="13"/>
                  </a:cubicBezTo>
                  <a:cubicBezTo>
                    <a:pt x="243" y="94"/>
                    <a:pt x="0" y="578"/>
                    <a:pt x="0" y="901"/>
                  </a:cubicBezTo>
                  <a:cubicBezTo>
                    <a:pt x="0" y="1223"/>
                    <a:pt x="162" y="1546"/>
                    <a:pt x="485" y="1788"/>
                  </a:cubicBezTo>
                  <a:cubicBezTo>
                    <a:pt x="807" y="2030"/>
                    <a:pt x="1130" y="2192"/>
                    <a:pt x="1534" y="2272"/>
                  </a:cubicBezTo>
                  <a:cubicBezTo>
                    <a:pt x="2132" y="2572"/>
                    <a:pt x="2819" y="2738"/>
                    <a:pt x="3496" y="2738"/>
                  </a:cubicBezTo>
                  <a:cubicBezTo>
                    <a:pt x="3732" y="2738"/>
                    <a:pt x="3967" y="2717"/>
                    <a:pt x="4196" y="2676"/>
                  </a:cubicBezTo>
                  <a:cubicBezTo>
                    <a:pt x="4680" y="2676"/>
                    <a:pt x="5003" y="2434"/>
                    <a:pt x="5326" y="2111"/>
                  </a:cubicBezTo>
                  <a:cubicBezTo>
                    <a:pt x="5649" y="1788"/>
                    <a:pt x="5649" y="1385"/>
                    <a:pt x="5407" y="981"/>
                  </a:cubicBezTo>
                  <a:cubicBezTo>
                    <a:pt x="5245" y="739"/>
                    <a:pt x="4923" y="578"/>
                    <a:pt x="4680" y="578"/>
                  </a:cubicBezTo>
                  <a:cubicBezTo>
                    <a:pt x="4358" y="578"/>
                    <a:pt x="4035" y="578"/>
                    <a:pt x="3793" y="659"/>
                  </a:cubicBezTo>
                  <a:cubicBezTo>
                    <a:pt x="3650" y="673"/>
                    <a:pt x="3507" y="680"/>
                    <a:pt x="3364" y="680"/>
                  </a:cubicBezTo>
                  <a:cubicBezTo>
                    <a:pt x="2700" y="680"/>
                    <a:pt x="2036" y="535"/>
                    <a:pt x="1372" y="336"/>
                  </a:cubicBezTo>
                  <a:cubicBezTo>
                    <a:pt x="1157" y="264"/>
                    <a:pt x="877" y="0"/>
                    <a:pt x="591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8"/>
            <p:cNvSpPr/>
            <p:nvPr/>
          </p:nvSpPr>
          <p:spPr>
            <a:xfrm>
              <a:off x="3919925" y="2408650"/>
              <a:ext cx="90800" cy="58525"/>
            </a:xfrm>
            <a:custGeom>
              <a:avLst/>
              <a:gdLst/>
              <a:ahLst/>
              <a:cxnLst/>
              <a:rect l="l" t="t" r="r" b="b"/>
              <a:pathLst>
                <a:path w="3632" h="2341" fill="none" extrusionOk="0">
                  <a:moveTo>
                    <a:pt x="1" y="1"/>
                  </a:moveTo>
                  <a:cubicBezTo>
                    <a:pt x="1534" y="162"/>
                    <a:pt x="2905" y="1050"/>
                    <a:pt x="3632" y="2341"/>
                  </a:cubicBezTo>
                </a:path>
              </a:pathLst>
            </a:custGeom>
            <a:noFill/>
            <a:ln w="60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8"/>
            <p:cNvSpPr/>
            <p:nvPr/>
          </p:nvSpPr>
          <p:spPr>
            <a:xfrm>
              <a:off x="4034900" y="2368300"/>
              <a:ext cx="34325" cy="46425"/>
            </a:xfrm>
            <a:custGeom>
              <a:avLst/>
              <a:gdLst/>
              <a:ahLst/>
              <a:cxnLst/>
              <a:rect l="l" t="t" r="r" b="b"/>
              <a:pathLst>
                <a:path w="1373" h="1857" extrusionOk="0">
                  <a:moveTo>
                    <a:pt x="1050" y="1"/>
                  </a:moveTo>
                  <a:cubicBezTo>
                    <a:pt x="808" y="1"/>
                    <a:pt x="646" y="82"/>
                    <a:pt x="404" y="243"/>
                  </a:cubicBezTo>
                  <a:cubicBezTo>
                    <a:pt x="162" y="324"/>
                    <a:pt x="1" y="566"/>
                    <a:pt x="1" y="808"/>
                  </a:cubicBezTo>
                  <a:cubicBezTo>
                    <a:pt x="1" y="888"/>
                    <a:pt x="1" y="969"/>
                    <a:pt x="82" y="969"/>
                  </a:cubicBezTo>
                  <a:lnTo>
                    <a:pt x="808" y="1453"/>
                  </a:lnTo>
                  <a:lnTo>
                    <a:pt x="485" y="1615"/>
                  </a:lnTo>
                  <a:cubicBezTo>
                    <a:pt x="404" y="1615"/>
                    <a:pt x="324" y="1695"/>
                    <a:pt x="404" y="1776"/>
                  </a:cubicBezTo>
                  <a:cubicBezTo>
                    <a:pt x="404" y="1857"/>
                    <a:pt x="485" y="1857"/>
                    <a:pt x="485" y="1857"/>
                  </a:cubicBezTo>
                  <a:lnTo>
                    <a:pt x="566" y="1857"/>
                  </a:lnTo>
                  <a:lnTo>
                    <a:pt x="1211" y="1615"/>
                  </a:lnTo>
                  <a:cubicBezTo>
                    <a:pt x="1292" y="1615"/>
                    <a:pt x="1292" y="1534"/>
                    <a:pt x="1292" y="1534"/>
                  </a:cubicBezTo>
                  <a:cubicBezTo>
                    <a:pt x="1373" y="1453"/>
                    <a:pt x="1292" y="1373"/>
                    <a:pt x="1292" y="1373"/>
                  </a:cubicBezTo>
                  <a:lnTo>
                    <a:pt x="404" y="808"/>
                  </a:lnTo>
                  <a:cubicBezTo>
                    <a:pt x="404" y="485"/>
                    <a:pt x="808" y="243"/>
                    <a:pt x="1130" y="82"/>
                  </a:cubicBezTo>
                  <a:cubicBezTo>
                    <a:pt x="1130" y="82"/>
                    <a:pt x="1130" y="82"/>
                    <a:pt x="1130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8"/>
            <p:cNvSpPr/>
            <p:nvPr/>
          </p:nvSpPr>
          <p:spPr>
            <a:xfrm>
              <a:off x="3940100" y="2465125"/>
              <a:ext cx="38350" cy="30300"/>
            </a:xfrm>
            <a:custGeom>
              <a:avLst/>
              <a:gdLst/>
              <a:ahLst/>
              <a:cxnLst/>
              <a:rect l="l" t="t" r="r" b="b"/>
              <a:pathLst>
                <a:path w="1534" h="1212" fill="none" extrusionOk="0">
                  <a:moveTo>
                    <a:pt x="0" y="1"/>
                  </a:moveTo>
                  <a:cubicBezTo>
                    <a:pt x="323" y="646"/>
                    <a:pt x="888" y="1131"/>
                    <a:pt x="1534" y="1211"/>
                  </a:cubicBezTo>
                </a:path>
              </a:pathLst>
            </a:custGeom>
            <a:noFill/>
            <a:ln w="60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8"/>
            <p:cNvSpPr/>
            <p:nvPr/>
          </p:nvSpPr>
          <p:spPr>
            <a:xfrm>
              <a:off x="3893700" y="1625975"/>
              <a:ext cx="538625" cy="589050"/>
            </a:xfrm>
            <a:custGeom>
              <a:avLst/>
              <a:gdLst/>
              <a:ahLst/>
              <a:cxnLst/>
              <a:rect l="l" t="t" r="r" b="b"/>
              <a:pathLst>
                <a:path w="21545" h="23562" extrusionOk="0">
                  <a:moveTo>
                    <a:pt x="10974" y="0"/>
                  </a:moveTo>
                  <a:lnTo>
                    <a:pt x="1" y="12023"/>
                  </a:lnTo>
                  <a:lnTo>
                    <a:pt x="7263" y="16945"/>
                  </a:lnTo>
                  <a:lnTo>
                    <a:pt x="10732" y="14282"/>
                  </a:lnTo>
                  <a:lnTo>
                    <a:pt x="8796" y="18559"/>
                  </a:lnTo>
                  <a:lnTo>
                    <a:pt x="13879" y="23561"/>
                  </a:lnTo>
                  <a:cubicBezTo>
                    <a:pt x="13879" y="23561"/>
                    <a:pt x="21545" y="16784"/>
                    <a:pt x="18478" y="8473"/>
                  </a:cubicBezTo>
                  <a:cubicBezTo>
                    <a:pt x="15412" y="162"/>
                    <a:pt x="10974" y="0"/>
                    <a:pt x="10974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8"/>
            <p:cNvSpPr/>
            <p:nvPr/>
          </p:nvSpPr>
          <p:spPr>
            <a:xfrm>
              <a:off x="2352550" y="1432675"/>
              <a:ext cx="1813500" cy="1405675"/>
            </a:xfrm>
            <a:custGeom>
              <a:avLst/>
              <a:gdLst/>
              <a:ahLst/>
              <a:cxnLst/>
              <a:rect l="l" t="t" r="r" b="b"/>
              <a:pathLst>
                <a:path w="72540" h="56227" extrusionOk="0">
                  <a:moveTo>
                    <a:pt x="63214" y="20112"/>
                  </a:moveTo>
                  <a:lnTo>
                    <a:pt x="63214" y="20112"/>
                  </a:lnTo>
                  <a:cubicBezTo>
                    <a:pt x="63212" y="20116"/>
                    <a:pt x="63209" y="20120"/>
                    <a:pt x="63206" y="20123"/>
                  </a:cubicBezTo>
                  <a:lnTo>
                    <a:pt x="63206" y="20123"/>
                  </a:lnTo>
                  <a:lnTo>
                    <a:pt x="63214" y="20112"/>
                  </a:lnTo>
                  <a:close/>
                  <a:moveTo>
                    <a:pt x="57494" y="1"/>
                  </a:moveTo>
                  <a:cubicBezTo>
                    <a:pt x="55269" y="1"/>
                    <a:pt x="52959" y="434"/>
                    <a:pt x="50592" y="1358"/>
                  </a:cubicBezTo>
                  <a:cubicBezTo>
                    <a:pt x="48318" y="2220"/>
                    <a:pt x="45969" y="3540"/>
                    <a:pt x="43394" y="3540"/>
                  </a:cubicBezTo>
                  <a:cubicBezTo>
                    <a:pt x="43319" y="3540"/>
                    <a:pt x="43244" y="3539"/>
                    <a:pt x="43169" y="3536"/>
                  </a:cubicBezTo>
                  <a:cubicBezTo>
                    <a:pt x="40829" y="3456"/>
                    <a:pt x="40990" y="3617"/>
                    <a:pt x="36472" y="2326"/>
                  </a:cubicBezTo>
                  <a:cubicBezTo>
                    <a:pt x="35348" y="2012"/>
                    <a:pt x="34261" y="1857"/>
                    <a:pt x="33220" y="1857"/>
                  </a:cubicBezTo>
                  <a:cubicBezTo>
                    <a:pt x="29175" y="1857"/>
                    <a:pt x="25807" y="4192"/>
                    <a:pt x="23561" y="8620"/>
                  </a:cubicBezTo>
                  <a:cubicBezTo>
                    <a:pt x="22351" y="11040"/>
                    <a:pt x="22593" y="15156"/>
                    <a:pt x="20253" y="17092"/>
                  </a:cubicBezTo>
                  <a:cubicBezTo>
                    <a:pt x="17268" y="19513"/>
                    <a:pt x="12265" y="17980"/>
                    <a:pt x="8634" y="19029"/>
                  </a:cubicBezTo>
                  <a:cubicBezTo>
                    <a:pt x="4922" y="19997"/>
                    <a:pt x="1614" y="22498"/>
                    <a:pt x="646" y="26291"/>
                  </a:cubicBezTo>
                  <a:cubicBezTo>
                    <a:pt x="162" y="28227"/>
                    <a:pt x="0" y="30245"/>
                    <a:pt x="162" y="32262"/>
                  </a:cubicBezTo>
                  <a:cubicBezTo>
                    <a:pt x="242" y="32585"/>
                    <a:pt x="242" y="34682"/>
                    <a:pt x="565" y="34844"/>
                  </a:cubicBezTo>
                  <a:cubicBezTo>
                    <a:pt x="565" y="34924"/>
                    <a:pt x="6778" y="38636"/>
                    <a:pt x="6778" y="38636"/>
                  </a:cubicBezTo>
                  <a:lnTo>
                    <a:pt x="13233" y="30729"/>
                  </a:lnTo>
                  <a:lnTo>
                    <a:pt x="13233" y="30729"/>
                  </a:lnTo>
                  <a:lnTo>
                    <a:pt x="8957" y="40573"/>
                  </a:lnTo>
                  <a:lnTo>
                    <a:pt x="43169" y="56226"/>
                  </a:lnTo>
                  <a:cubicBezTo>
                    <a:pt x="51641" y="51627"/>
                    <a:pt x="48091" y="44607"/>
                    <a:pt x="48010" y="43881"/>
                  </a:cubicBezTo>
                  <a:cubicBezTo>
                    <a:pt x="48010" y="43074"/>
                    <a:pt x="49382" y="42832"/>
                    <a:pt x="52045" y="38394"/>
                  </a:cubicBezTo>
                  <a:cubicBezTo>
                    <a:pt x="54627" y="33876"/>
                    <a:pt x="52529" y="28308"/>
                    <a:pt x="52529" y="28308"/>
                  </a:cubicBezTo>
                  <a:cubicBezTo>
                    <a:pt x="52529" y="28308"/>
                    <a:pt x="53255" y="25161"/>
                    <a:pt x="55030" y="24435"/>
                  </a:cubicBezTo>
                  <a:cubicBezTo>
                    <a:pt x="56725" y="23628"/>
                    <a:pt x="61001" y="23467"/>
                    <a:pt x="63099" y="20239"/>
                  </a:cubicBezTo>
                  <a:cubicBezTo>
                    <a:pt x="63138" y="20200"/>
                    <a:pt x="63176" y="20162"/>
                    <a:pt x="63206" y="20123"/>
                  </a:cubicBezTo>
                  <a:lnTo>
                    <a:pt x="63206" y="20123"/>
                  </a:lnTo>
                  <a:lnTo>
                    <a:pt x="63180" y="20158"/>
                  </a:lnTo>
                  <a:lnTo>
                    <a:pt x="63422" y="19836"/>
                  </a:lnTo>
                  <a:lnTo>
                    <a:pt x="63420" y="19838"/>
                  </a:lnTo>
                  <a:lnTo>
                    <a:pt x="63214" y="20112"/>
                  </a:lnTo>
                  <a:lnTo>
                    <a:pt x="63214" y="20112"/>
                  </a:lnTo>
                  <a:cubicBezTo>
                    <a:pt x="63242" y="20074"/>
                    <a:pt x="63260" y="20035"/>
                    <a:pt x="63260" y="19997"/>
                  </a:cubicBezTo>
                  <a:lnTo>
                    <a:pt x="63420" y="19838"/>
                  </a:lnTo>
                  <a:lnTo>
                    <a:pt x="72540" y="7652"/>
                  </a:lnTo>
                  <a:cubicBezTo>
                    <a:pt x="68411" y="2883"/>
                    <a:pt x="63235" y="1"/>
                    <a:pt x="57494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8"/>
            <p:cNvSpPr/>
            <p:nvPr/>
          </p:nvSpPr>
          <p:spPr>
            <a:xfrm>
              <a:off x="3603225" y="1912900"/>
              <a:ext cx="227975" cy="274450"/>
            </a:xfrm>
            <a:custGeom>
              <a:avLst/>
              <a:gdLst/>
              <a:ahLst/>
              <a:cxnLst/>
              <a:rect l="l" t="t" r="r" b="b"/>
              <a:pathLst>
                <a:path w="9119" h="10978" extrusionOk="0">
                  <a:moveTo>
                    <a:pt x="4630" y="1"/>
                  </a:moveTo>
                  <a:cubicBezTo>
                    <a:pt x="3481" y="1"/>
                    <a:pt x="2352" y="494"/>
                    <a:pt x="1614" y="1433"/>
                  </a:cubicBezTo>
                  <a:cubicBezTo>
                    <a:pt x="565" y="2563"/>
                    <a:pt x="81" y="4096"/>
                    <a:pt x="81" y="5629"/>
                  </a:cubicBezTo>
                  <a:cubicBezTo>
                    <a:pt x="0" y="7808"/>
                    <a:pt x="1211" y="9825"/>
                    <a:pt x="3228" y="10793"/>
                  </a:cubicBezTo>
                  <a:cubicBezTo>
                    <a:pt x="3620" y="10917"/>
                    <a:pt x="4027" y="10978"/>
                    <a:pt x="4434" y="10978"/>
                  </a:cubicBezTo>
                  <a:cubicBezTo>
                    <a:pt x="5621" y="10978"/>
                    <a:pt x="6804" y="10464"/>
                    <a:pt x="7585" y="9502"/>
                  </a:cubicBezTo>
                  <a:cubicBezTo>
                    <a:pt x="8876" y="8050"/>
                    <a:pt x="9118" y="5226"/>
                    <a:pt x="8553" y="3451"/>
                  </a:cubicBezTo>
                  <a:cubicBezTo>
                    <a:pt x="8150" y="1837"/>
                    <a:pt x="6940" y="546"/>
                    <a:pt x="5326" y="62"/>
                  </a:cubicBezTo>
                  <a:cubicBezTo>
                    <a:pt x="5095" y="21"/>
                    <a:pt x="4862" y="1"/>
                    <a:pt x="4630" y="1"/>
                  </a:cubicBezTo>
                  <a:close/>
                </a:path>
              </a:pathLst>
            </a:custGeom>
            <a:solidFill>
              <a:srgbClr val="FFA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8"/>
            <p:cNvSpPr/>
            <p:nvPr/>
          </p:nvSpPr>
          <p:spPr>
            <a:xfrm>
              <a:off x="3769400" y="1898300"/>
              <a:ext cx="176775" cy="211900"/>
            </a:xfrm>
            <a:custGeom>
              <a:avLst/>
              <a:gdLst/>
              <a:ahLst/>
              <a:cxnLst/>
              <a:rect l="l" t="t" r="r" b="b"/>
              <a:pathLst>
                <a:path w="7071" h="8476" extrusionOk="0">
                  <a:moveTo>
                    <a:pt x="4650" y="0"/>
                  </a:moveTo>
                  <a:cubicBezTo>
                    <a:pt x="2875" y="162"/>
                    <a:pt x="1342" y="1533"/>
                    <a:pt x="1100" y="3309"/>
                  </a:cubicBezTo>
                  <a:cubicBezTo>
                    <a:pt x="1019" y="4196"/>
                    <a:pt x="1100" y="5003"/>
                    <a:pt x="857" y="5891"/>
                  </a:cubicBezTo>
                  <a:cubicBezTo>
                    <a:pt x="700" y="6680"/>
                    <a:pt x="0" y="8475"/>
                    <a:pt x="1257" y="8475"/>
                  </a:cubicBezTo>
                  <a:cubicBezTo>
                    <a:pt x="1284" y="8475"/>
                    <a:pt x="1313" y="8474"/>
                    <a:pt x="1342" y="8473"/>
                  </a:cubicBezTo>
                  <a:cubicBezTo>
                    <a:pt x="1664" y="8473"/>
                    <a:pt x="1987" y="8311"/>
                    <a:pt x="2310" y="8150"/>
                  </a:cubicBezTo>
                  <a:cubicBezTo>
                    <a:pt x="4085" y="7182"/>
                    <a:pt x="5457" y="5729"/>
                    <a:pt x="6425" y="3954"/>
                  </a:cubicBezTo>
                  <a:cubicBezTo>
                    <a:pt x="6909" y="3147"/>
                    <a:pt x="7071" y="2179"/>
                    <a:pt x="6748" y="1211"/>
                  </a:cubicBezTo>
                  <a:cubicBezTo>
                    <a:pt x="6344" y="484"/>
                    <a:pt x="5537" y="0"/>
                    <a:pt x="4650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8"/>
            <p:cNvSpPr/>
            <p:nvPr/>
          </p:nvSpPr>
          <p:spPr>
            <a:xfrm>
              <a:off x="3714175" y="1976975"/>
              <a:ext cx="30275" cy="145250"/>
            </a:xfrm>
            <a:custGeom>
              <a:avLst/>
              <a:gdLst/>
              <a:ahLst/>
              <a:cxnLst/>
              <a:rect l="l" t="t" r="r" b="b"/>
              <a:pathLst>
                <a:path w="1211" h="5810" fill="none" extrusionOk="0">
                  <a:moveTo>
                    <a:pt x="0" y="0"/>
                  </a:moveTo>
                  <a:cubicBezTo>
                    <a:pt x="969" y="1775"/>
                    <a:pt x="1211" y="3873"/>
                    <a:pt x="726" y="5810"/>
                  </a:cubicBezTo>
                </a:path>
              </a:pathLst>
            </a:custGeom>
            <a:noFill/>
            <a:ln w="807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8"/>
            <p:cNvSpPr/>
            <p:nvPr/>
          </p:nvSpPr>
          <p:spPr>
            <a:xfrm>
              <a:off x="3671800" y="2035475"/>
              <a:ext cx="62575" cy="56500"/>
            </a:xfrm>
            <a:custGeom>
              <a:avLst/>
              <a:gdLst/>
              <a:ahLst/>
              <a:cxnLst/>
              <a:rect l="l" t="t" r="r" b="b"/>
              <a:pathLst>
                <a:path w="2503" h="2260" fill="none" extrusionOk="0">
                  <a:moveTo>
                    <a:pt x="2502" y="0"/>
                  </a:moveTo>
                  <a:cubicBezTo>
                    <a:pt x="1453" y="404"/>
                    <a:pt x="485" y="1210"/>
                    <a:pt x="1" y="2259"/>
                  </a:cubicBezTo>
                </a:path>
              </a:pathLst>
            </a:custGeom>
            <a:noFill/>
            <a:ln w="807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8"/>
            <p:cNvSpPr/>
            <p:nvPr/>
          </p:nvSpPr>
          <p:spPr>
            <a:xfrm>
              <a:off x="1916825" y="2299175"/>
              <a:ext cx="1543200" cy="1829600"/>
            </a:xfrm>
            <a:custGeom>
              <a:avLst/>
              <a:gdLst/>
              <a:ahLst/>
              <a:cxnLst/>
              <a:rect l="l" t="t" r="r" b="b"/>
              <a:pathLst>
                <a:path w="61728" h="73184" extrusionOk="0">
                  <a:moveTo>
                    <a:pt x="39678" y="1"/>
                  </a:moveTo>
                  <a:cubicBezTo>
                    <a:pt x="39470" y="1"/>
                    <a:pt x="39262" y="8"/>
                    <a:pt x="39054" y="22"/>
                  </a:cubicBezTo>
                  <a:cubicBezTo>
                    <a:pt x="27515" y="749"/>
                    <a:pt x="18236" y="9705"/>
                    <a:pt x="9118" y="30442"/>
                  </a:cubicBezTo>
                  <a:cubicBezTo>
                    <a:pt x="0" y="51179"/>
                    <a:pt x="8392" y="70868"/>
                    <a:pt x="8634" y="71352"/>
                  </a:cubicBezTo>
                  <a:cubicBezTo>
                    <a:pt x="9499" y="72637"/>
                    <a:pt x="10821" y="73183"/>
                    <a:pt x="12445" y="73183"/>
                  </a:cubicBezTo>
                  <a:cubicBezTo>
                    <a:pt x="21735" y="73183"/>
                    <a:pt x="40910" y="55295"/>
                    <a:pt x="40910" y="55295"/>
                  </a:cubicBezTo>
                  <a:lnTo>
                    <a:pt x="43895" y="49485"/>
                  </a:lnTo>
                  <a:cubicBezTo>
                    <a:pt x="51076" y="44240"/>
                    <a:pt x="58581" y="35042"/>
                    <a:pt x="59952" y="32217"/>
                  </a:cubicBezTo>
                  <a:cubicBezTo>
                    <a:pt x="61243" y="29393"/>
                    <a:pt x="61727" y="21163"/>
                    <a:pt x="61727" y="21163"/>
                  </a:cubicBezTo>
                  <a:cubicBezTo>
                    <a:pt x="61727" y="21163"/>
                    <a:pt x="50991" y="1"/>
                    <a:pt x="39678" y="1"/>
                  </a:cubicBez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8"/>
            <p:cNvSpPr/>
            <p:nvPr/>
          </p:nvSpPr>
          <p:spPr>
            <a:xfrm>
              <a:off x="2134675" y="2737025"/>
              <a:ext cx="2751525" cy="2021525"/>
            </a:xfrm>
            <a:custGeom>
              <a:avLst/>
              <a:gdLst/>
              <a:ahLst/>
              <a:cxnLst/>
              <a:rect l="l" t="t" r="r" b="b"/>
              <a:pathLst>
                <a:path w="110061" h="80861" extrusionOk="0">
                  <a:moveTo>
                    <a:pt x="71459" y="0"/>
                  </a:moveTo>
                  <a:cubicBezTo>
                    <a:pt x="68532" y="0"/>
                    <a:pt x="65180" y="1238"/>
                    <a:pt x="61405" y="3730"/>
                  </a:cubicBezTo>
                  <a:cubicBezTo>
                    <a:pt x="53336" y="9136"/>
                    <a:pt x="35343" y="32213"/>
                    <a:pt x="25337" y="42380"/>
                  </a:cubicBezTo>
                  <a:cubicBezTo>
                    <a:pt x="15251" y="52627"/>
                    <a:pt x="1" y="53838"/>
                    <a:pt x="1" y="53838"/>
                  </a:cubicBezTo>
                  <a:cubicBezTo>
                    <a:pt x="2341" y="61342"/>
                    <a:pt x="5891" y="69007"/>
                    <a:pt x="11862" y="74413"/>
                  </a:cubicBezTo>
                  <a:cubicBezTo>
                    <a:pt x="16219" y="78206"/>
                    <a:pt x="21625" y="80465"/>
                    <a:pt x="27435" y="80788"/>
                  </a:cubicBezTo>
                  <a:cubicBezTo>
                    <a:pt x="28102" y="80836"/>
                    <a:pt x="28764" y="80860"/>
                    <a:pt x="29421" y="80860"/>
                  </a:cubicBezTo>
                  <a:cubicBezTo>
                    <a:pt x="37512" y="80860"/>
                    <a:pt x="44834" y="77237"/>
                    <a:pt x="50431" y="71267"/>
                  </a:cubicBezTo>
                  <a:cubicBezTo>
                    <a:pt x="56322" y="65134"/>
                    <a:pt x="60275" y="57307"/>
                    <a:pt x="63664" y="49561"/>
                  </a:cubicBezTo>
                  <a:cubicBezTo>
                    <a:pt x="65682" y="45043"/>
                    <a:pt x="67537" y="40524"/>
                    <a:pt x="69071" y="35844"/>
                  </a:cubicBezTo>
                  <a:cubicBezTo>
                    <a:pt x="71007" y="39394"/>
                    <a:pt x="101266" y="61180"/>
                    <a:pt x="101266" y="61180"/>
                  </a:cubicBezTo>
                  <a:lnTo>
                    <a:pt x="110061" y="55532"/>
                  </a:lnTo>
                  <a:cubicBezTo>
                    <a:pt x="110061" y="55532"/>
                    <a:pt x="83998" y="10750"/>
                    <a:pt x="79802" y="4779"/>
                  </a:cubicBezTo>
                  <a:cubicBezTo>
                    <a:pt x="77570" y="1601"/>
                    <a:pt x="74788" y="0"/>
                    <a:pt x="71459" y="0"/>
                  </a:cubicBezTo>
                  <a:close/>
                </a:path>
              </a:pathLst>
            </a:custGeom>
            <a:solidFill>
              <a:srgbClr val="C69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8"/>
            <p:cNvSpPr/>
            <p:nvPr/>
          </p:nvSpPr>
          <p:spPr>
            <a:xfrm>
              <a:off x="2134675" y="3812650"/>
              <a:ext cx="617300" cy="326825"/>
            </a:xfrm>
            <a:custGeom>
              <a:avLst/>
              <a:gdLst/>
              <a:ahLst/>
              <a:cxnLst/>
              <a:rect l="l" t="t" r="r" b="b"/>
              <a:pathLst>
                <a:path w="24692" h="13073" fill="none" extrusionOk="0">
                  <a:moveTo>
                    <a:pt x="1" y="13072"/>
                  </a:moveTo>
                  <a:cubicBezTo>
                    <a:pt x="9683" y="12507"/>
                    <a:pt x="18721" y="7666"/>
                    <a:pt x="24692" y="0"/>
                  </a:cubicBezTo>
                </a:path>
              </a:pathLst>
            </a:custGeom>
            <a:noFill/>
            <a:ln w="605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8"/>
            <p:cNvSpPr/>
            <p:nvPr/>
          </p:nvSpPr>
          <p:spPr>
            <a:xfrm>
              <a:off x="2415075" y="3358775"/>
              <a:ext cx="2327900" cy="1077225"/>
            </a:xfrm>
            <a:custGeom>
              <a:avLst/>
              <a:gdLst/>
              <a:ahLst/>
              <a:cxnLst/>
              <a:rect l="l" t="t" r="r" b="b"/>
              <a:pathLst>
                <a:path w="93116" h="43089" fill="none" extrusionOk="0">
                  <a:moveTo>
                    <a:pt x="1" y="28887"/>
                  </a:moveTo>
                  <a:cubicBezTo>
                    <a:pt x="2583" y="33083"/>
                    <a:pt x="6052" y="36714"/>
                    <a:pt x="10248" y="39457"/>
                  </a:cubicBezTo>
                  <a:cubicBezTo>
                    <a:pt x="14444" y="42120"/>
                    <a:pt x="19527" y="43088"/>
                    <a:pt x="24449" y="41959"/>
                  </a:cubicBezTo>
                  <a:cubicBezTo>
                    <a:pt x="28161" y="40829"/>
                    <a:pt x="31469" y="38731"/>
                    <a:pt x="34051" y="35746"/>
                  </a:cubicBezTo>
                  <a:cubicBezTo>
                    <a:pt x="36553" y="32841"/>
                    <a:pt x="38731" y="29613"/>
                    <a:pt x="40668" y="26305"/>
                  </a:cubicBezTo>
                  <a:lnTo>
                    <a:pt x="53013" y="6052"/>
                  </a:lnTo>
                  <a:cubicBezTo>
                    <a:pt x="54708" y="3228"/>
                    <a:pt x="57048" y="0"/>
                    <a:pt x="60437" y="81"/>
                  </a:cubicBezTo>
                  <a:cubicBezTo>
                    <a:pt x="63099" y="81"/>
                    <a:pt x="65197" y="2260"/>
                    <a:pt x="66892" y="4277"/>
                  </a:cubicBezTo>
                  <a:lnTo>
                    <a:pt x="93116" y="34374"/>
                  </a:lnTo>
                </a:path>
              </a:pathLst>
            </a:custGeom>
            <a:noFill/>
            <a:ln w="605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8"/>
            <p:cNvSpPr/>
            <p:nvPr/>
          </p:nvSpPr>
          <p:spPr>
            <a:xfrm>
              <a:off x="2707575" y="3863075"/>
              <a:ext cx="94825" cy="502325"/>
            </a:xfrm>
            <a:custGeom>
              <a:avLst/>
              <a:gdLst/>
              <a:ahLst/>
              <a:cxnLst/>
              <a:rect l="l" t="t" r="r" b="b"/>
              <a:pathLst>
                <a:path w="3793" h="20093" fill="none" extrusionOk="0">
                  <a:moveTo>
                    <a:pt x="162" y="1"/>
                  </a:moveTo>
                  <a:cubicBezTo>
                    <a:pt x="3793" y="6214"/>
                    <a:pt x="3793" y="13960"/>
                    <a:pt x="0" y="20092"/>
                  </a:cubicBezTo>
                </a:path>
              </a:pathLst>
            </a:custGeom>
            <a:noFill/>
            <a:ln w="605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8"/>
            <p:cNvSpPr/>
            <p:nvPr/>
          </p:nvSpPr>
          <p:spPr>
            <a:xfrm>
              <a:off x="2670275" y="2483225"/>
              <a:ext cx="1947625" cy="1456525"/>
            </a:xfrm>
            <a:custGeom>
              <a:avLst/>
              <a:gdLst/>
              <a:ahLst/>
              <a:cxnLst/>
              <a:rect l="l" t="t" r="r" b="b"/>
              <a:pathLst>
                <a:path w="77905" h="58261" extrusionOk="0">
                  <a:moveTo>
                    <a:pt x="16826" y="1"/>
                  </a:moveTo>
                  <a:cubicBezTo>
                    <a:pt x="6140" y="1"/>
                    <a:pt x="1" y="12323"/>
                    <a:pt x="1492" y="18078"/>
                  </a:cubicBezTo>
                  <a:cubicBezTo>
                    <a:pt x="3106" y="24694"/>
                    <a:pt x="35220" y="47045"/>
                    <a:pt x="39658" y="50192"/>
                  </a:cubicBezTo>
                  <a:cubicBezTo>
                    <a:pt x="44177" y="53339"/>
                    <a:pt x="75000" y="58261"/>
                    <a:pt x="75000" y="58261"/>
                  </a:cubicBezTo>
                  <a:lnTo>
                    <a:pt x="77905" y="47045"/>
                  </a:lnTo>
                  <a:cubicBezTo>
                    <a:pt x="77905" y="47045"/>
                    <a:pt x="45226" y="30988"/>
                    <a:pt x="44338" y="30665"/>
                  </a:cubicBezTo>
                  <a:cubicBezTo>
                    <a:pt x="43451" y="30423"/>
                    <a:pt x="31589" y="13801"/>
                    <a:pt x="31589" y="13801"/>
                  </a:cubicBezTo>
                  <a:lnTo>
                    <a:pt x="21423" y="729"/>
                  </a:lnTo>
                  <a:cubicBezTo>
                    <a:pt x="19812" y="228"/>
                    <a:pt x="18277" y="1"/>
                    <a:pt x="16826" y="1"/>
                  </a:cubicBez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8"/>
            <p:cNvSpPr/>
            <p:nvPr/>
          </p:nvSpPr>
          <p:spPr>
            <a:xfrm>
              <a:off x="2838700" y="2969450"/>
              <a:ext cx="324800" cy="401450"/>
            </a:xfrm>
            <a:custGeom>
              <a:avLst/>
              <a:gdLst/>
              <a:ahLst/>
              <a:cxnLst/>
              <a:rect l="l" t="t" r="r" b="b"/>
              <a:pathLst>
                <a:path w="12992" h="16058" fill="none" extrusionOk="0">
                  <a:moveTo>
                    <a:pt x="0" y="0"/>
                  </a:moveTo>
                  <a:cubicBezTo>
                    <a:pt x="0" y="0"/>
                    <a:pt x="6939" y="10651"/>
                    <a:pt x="12991" y="16057"/>
                  </a:cubicBezTo>
                </a:path>
              </a:pathLst>
            </a:custGeom>
            <a:noFill/>
            <a:ln w="60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8"/>
            <p:cNvSpPr/>
            <p:nvPr/>
          </p:nvSpPr>
          <p:spPr>
            <a:xfrm>
              <a:off x="2828600" y="3068300"/>
              <a:ext cx="137200" cy="76675"/>
            </a:xfrm>
            <a:custGeom>
              <a:avLst/>
              <a:gdLst/>
              <a:ahLst/>
              <a:cxnLst/>
              <a:rect l="l" t="t" r="r" b="b"/>
              <a:pathLst>
                <a:path w="5488" h="3067" fill="none" extrusionOk="0">
                  <a:moveTo>
                    <a:pt x="1" y="0"/>
                  </a:moveTo>
                  <a:cubicBezTo>
                    <a:pt x="1776" y="1210"/>
                    <a:pt x="3551" y="2179"/>
                    <a:pt x="5488" y="3066"/>
                  </a:cubicBezTo>
                </a:path>
              </a:pathLst>
            </a:custGeom>
            <a:noFill/>
            <a:ln w="60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8"/>
            <p:cNvSpPr/>
            <p:nvPr/>
          </p:nvSpPr>
          <p:spPr>
            <a:xfrm>
              <a:off x="2770100" y="2297700"/>
              <a:ext cx="163425" cy="449875"/>
            </a:xfrm>
            <a:custGeom>
              <a:avLst/>
              <a:gdLst/>
              <a:ahLst/>
              <a:cxnLst/>
              <a:rect l="l" t="t" r="r" b="b"/>
              <a:pathLst>
                <a:path w="6537" h="17995" fill="none" extrusionOk="0">
                  <a:moveTo>
                    <a:pt x="1776" y="17994"/>
                  </a:moveTo>
                  <a:cubicBezTo>
                    <a:pt x="1776" y="17994"/>
                    <a:pt x="1" y="5972"/>
                    <a:pt x="6537" y="1"/>
                  </a:cubicBezTo>
                </a:path>
              </a:pathLst>
            </a:custGeom>
            <a:noFill/>
            <a:ln w="60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8"/>
            <p:cNvSpPr/>
            <p:nvPr/>
          </p:nvSpPr>
          <p:spPr>
            <a:xfrm>
              <a:off x="3490250" y="3596800"/>
              <a:ext cx="359100" cy="205775"/>
            </a:xfrm>
            <a:custGeom>
              <a:avLst/>
              <a:gdLst/>
              <a:ahLst/>
              <a:cxnLst/>
              <a:rect l="l" t="t" r="r" b="b"/>
              <a:pathLst>
                <a:path w="14364" h="8231" fill="none" extrusionOk="0">
                  <a:moveTo>
                    <a:pt x="1" y="565"/>
                  </a:moveTo>
                  <a:cubicBezTo>
                    <a:pt x="3067" y="1"/>
                    <a:pt x="6133" y="323"/>
                    <a:pt x="9038" y="1372"/>
                  </a:cubicBezTo>
                  <a:cubicBezTo>
                    <a:pt x="11862" y="2583"/>
                    <a:pt x="14202" y="5165"/>
                    <a:pt x="14363" y="8231"/>
                  </a:cubicBezTo>
                </a:path>
              </a:pathLst>
            </a:custGeom>
            <a:noFill/>
            <a:ln w="60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8"/>
            <p:cNvSpPr/>
            <p:nvPr/>
          </p:nvSpPr>
          <p:spPr>
            <a:xfrm>
              <a:off x="4448450" y="3608900"/>
              <a:ext cx="74650" cy="314725"/>
            </a:xfrm>
            <a:custGeom>
              <a:avLst/>
              <a:gdLst/>
              <a:ahLst/>
              <a:cxnLst/>
              <a:rect l="l" t="t" r="r" b="b"/>
              <a:pathLst>
                <a:path w="2986" h="12589" fill="none" extrusionOk="0">
                  <a:moveTo>
                    <a:pt x="0" y="12588"/>
                  </a:moveTo>
                  <a:cubicBezTo>
                    <a:pt x="161" y="8231"/>
                    <a:pt x="1210" y="3955"/>
                    <a:pt x="2986" y="1"/>
                  </a:cubicBezTo>
                </a:path>
              </a:pathLst>
            </a:custGeom>
            <a:noFill/>
            <a:ln w="60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8"/>
            <p:cNvSpPr/>
            <p:nvPr/>
          </p:nvSpPr>
          <p:spPr>
            <a:xfrm>
              <a:off x="4678400" y="4131375"/>
              <a:ext cx="373225" cy="239575"/>
            </a:xfrm>
            <a:custGeom>
              <a:avLst/>
              <a:gdLst/>
              <a:ahLst/>
              <a:cxnLst/>
              <a:rect l="l" t="t" r="r" b="b"/>
              <a:pathLst>
                <a:path w="14929" h="9583" extrusionOk="0">
                  <a:moveTo>
                    <a:pt x="7827" y="0"/>
                  </a:moveTo>
                  <a:lnTo>
                    <a:pt x="1" y="5084"/>
                  </a:lnTo>
                  <a:lnTo>
                    <a:pt x="81" y="9360"/>
                  </a:lnTo>
                  <a:cubicBezTo>
                    <a:pt x="81" y="9360"/>
                    <a:pt x="3591" y="9582"/>
                    <a:pt x="7202" y="9582"/>
                  </a:cubicBezTo>
                  <a:cubicBezTo>
                    <a:pt x="10813" y="9582"/>
                    <a:pt x="14525" y="9360"/>
                    <a:pt x="14928" y="8473"/>
                  </a:cubicBezTo>
                  <a:lnTo>
                    <a:pt x="7827" y="0"/>
                  </a:lnTo>
                  <a:close/>
                </a:path>
              </a:pathLst>
            </a:custGeom>
            <a:solidFill>
              <a:srgbClr val="FFA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8"/>
            <p:cNvSpPr/>
            <p:nvPr/>
          </p:nvSpPr>
          <p:spPr>
            <a:xfrm>
              <a:off x="4630000" y="4343175"/>
              <a:ext cx="981350" cy="386125"/>
            </a:xfrm>
            <a:custGeom>
              <a:avLst/>
              <a:gdLst/>
              <a:ahLst/>
              <a:cxnLst/>
              <a:rect l="l" t="t" r="r" b="b"/>
              <a:pathLst>
                <a:path w="39254" h="15445" extrusionOk="0">
                  <a:moveTo>
                    <a:pt x="16864" y="1"/>
                  </a:moveTo>
                  <a:lnTo>
                    <a:pt x="2017" y="888"/>
                  </a:lnTo>
                  <a:cubicBezTo>
                    <a:pt x="2017" y="888"/>
                    <a:pt x="0" y="8715"/>
                    <a:pt x="888" y="13879"/>
                  </a:cubicBezTo>
                  <a:cubicBezTo>
                    <a:pt x="968" y="14444"/>
                    <a:pt x="1453" y="14928"/>
                    <a:pt x="2017" y="15009"/>
                  </a:cubicBezTo>
                  <a:cubicBezTo>
                    <a:pt x="3809" y="15299"/>
                    <a:pt x="5600" y="15445"/>
                    <a:pt x="7391" y="15445"/>
                  </a:cubicBezTo>
                  <a:cubicBezTo>
                    <a:pt x="8585" y="15445"/>
                    <a:pt x="9780" y="15380"/>
                    <a:pt x="10974" y="15251"/>
                  </a:cubicBezTo>
                  <a:cubicBezTo>
                    <a:pt x="12117" y="15153"/>
                    <a:pt x="13710" y="15121"/>
                    <a:pt x="15563" y="15121"/>
                  </a:cubicBezTo>
                  <a:cubicBezTo>
                    <a:pt x="19284" y="15121"/>
                    <a:pt x="24055" y="15252"/>
                    <a:pt x="28335" y="15252"/>
                  </a:cubicBezTo>
                  <a:cubicBezTo>
                    <a:pt x="34264" y="15252"/>
                    <a:pt x="39254" y="15000"/>
                    <a:pt x="39215" y="13799"/>
                  </a:cubicBezTo>
                  <a:cubicBezTo>
                    <a:pt x="39134" y="11378"/>
                    <a:pt x="36230" y="9522"/>
                    <a:pt x="30904" y="7182"/>
                  </a:cubicBezTo>
                  <a:cubicBezTo>
                    <a:pt x="25659" y="4842"/>
                    <a:pt x="16864" y="1"/>
                    <a:pt x="16864" y="1"/>
                  </a:cubicBezTo>
                  <a:close/>
                </a:path>
              </a:pathLst>
            </a:custGeom>
            <a:solidFill>
              <a:srgbClr val="C69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8"/>
            <p:cNvSpPr/>
            <p:nvPr/>
          </p:nvSpPr>
          <p:spPr>
            <a:xfrm>
              <a:off x="4644100" y="4671975"/>
              <a:ext cx="962250" cy="38375"/>
            </a:xfrm>
            <a:custGeom>
              <a:avLst/>
              <a:gdLst/>
              <a:ahLst/>
              <a:cxnLst/>
              <a:rect l="l" t="t" r="r" b="b"/>
              <a:pathLst>
                <a:path w="38490" h="1535" fill="none" extrusionOk="0">
                  <a:moveTo>
                    <a:pt x="1" y="82"/>
                  </a:moveTo>
                  <a:cubicBezTo>
                    <a:pt x="12831" y="1534"/>
                    <a:pt x="25741" y="1534"/>
                    <a:pt x="38490" y="1"/>
                  </a:cubicBezTo>
                </a:path>
              </a:pathLst>
            </a:custGeom>
            <a:noFill/>
            <a:ln w="605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8"/>
            <p:cNvSpPr/>
            <p:nvPr/>
          </p:nvSpPr>
          <p:spPr>
            <a:xfrm>
              <a:off x="4662275" y="4472275"/>
              <a:ext cx="161400" cy="217900"/>
            </a:xfrm>
            <a:custGeom>
              <a:avLst/>
              <a:gdLst/>
              <a:ahLst/>
              <a:cxnLst/>
              <a:rect l="l" t="t" r="r" b="b"/>
              <a:pathLst>
                <a:path w="6456" h="8716" fill="none" extrusionOk="0">
                  <a:moveTo>
                    <a:pt x="0" y="1"/>
                  </a:moveTo>
                  <a:cubicBezTo>
                    <a:pt x="3550" y="1534"/>
                    <a:pt x="5971" y="4842"/>
                    <a:pt x="6455" y="8715"/>
                  </a:cubicBezTo>
                </a:path>
              </a:pathLst>
            </a:custGeom>
            <a:noFill/>
            <a:ln w="605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8"/>
            <p:cNvSpPr/>
            <p:nvPr/>
          </p:nvSpPr>
          <p:spPr>
            <a:xfrm>
              <a:off x="5293650" y="4508600"/>
              <a:ext cx="76675" cy="187625"/>
            </a:xfrm>
            <a:custGeom>
              <a:avLst/>
              <a:gdLst/>
              <a:ahLst/>
              <a:cxnLst/>
              <a:rect l="l" t="t" r="r" b="b"/>
              <a:pathLst>
                <a:path w="3067" h="7505" fill="none" extrusionOk="0">
                  <a:moveTo>
                    <a:pt x="3067" y="0"/>
                  </a:moveTo>
                  <a:cubicBezTo>
                    <a:pt x="1373" y="2179"/>
                    <a:pt x="324" y="4761"/>
                    <a:pt x="1" y="7504"/>
                  </a:cubicBezTo>
                </a:path>
              </a:pathLst>
            </a:custGeom>
            <a:noFill/>
            <a:ln w="605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8"/>
            <p:cNvSpPr/>
            <p:nvPr/>
          </p:nvSpPr>
          <p:spPr>
            <a:xfrm>
              <a:off x="5009225" y="4385550"/>
              <a:ext cx="119050" cy="125075"/>
            </a:xfrm>
            <a:custGeom>
              <a:avLst/>
              <a:gdLst/>
              <a:ahLst/>
              <a:cxnLst/>
              <a:rect l="l" t="t" r="r" b="b"/>
              <a:pathLst>
                <a:path w="4762" h="5003" fill="none" extrusionOk="0">
                  <a:moveTo>
                    <a:pt x="1" y="5003"/>
                  </a:moveTo>
                  <a:cubicBezTo>
                    <a:pt x="1292" y="3066"/>
                    <a:pt x="2905" y="1372"/>
                    <a:pt x="4761" y="0"/>
                  </a:cubicBezTo>
                </a:path>
              </a:pathLst>
            </a:custGeom>
            <a:noFill/>
            <a:ln w="605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8"/>
            <p:cNvSpPr/>
            <p:nvPr/>
          </p:nvSpPr>
          <p:spPr>
            <a:xfrm>
              <a:off x="5110100" y="4427900"/>
              <a:ext cx="98850" cy="106950"/>
            </a:xfrm>
            <a:custGeom>
              <a:avLst/>
              <a:gdLst/>
              <a:ahLst/>
              <a:cxnLst/>
              <a:rect l="l" t="t" r="r" b="b"/>
              <a:pathLst>
                <a:path w="3954" h="4278" fill="none" extrusionOk="0">
                  <a:moveTo>
                    <a:pt x="0" y="4277"/>
                  </a:moveTo>
                  <a:cubicBezTo>
                    <a:pt x="1130" y="2663"/>
                    <a:pt x="2421" y="1211"/>
                    <a:pt x="3954" y="1"/>
                  </a:cubicBezTo>
                </a:path>
              </a:pathLst>
            </a:custGeom>
            <a:noFill/>
            <a:ln w="605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8"/>
            <p:cNvSpPr/>
            <p:nvPr/>
          </p:nvSpPr>
          <p:spPr>
            <a:xfrm>
              <a:off x="4738925" y="3670275"/>
              <a:ext cx="219900" cy="120200"/>
            </a:xfrm>
            <a:custGeom>
              <a:avLst/>
              <a:gdLst/>
              <a:ahLst/>
              <a:cxnLst/>
              <a:rect l="l" t="t" r="r" b="b"/>
              <a:pathLst>
                <a:path w="8796" h="4808" extrusionOk="0">
                  <a:moveTo>
                    <a:pt x="1754" y="0"/>
                  </a:moveTo>
                  <a:cubicBezTo>
                    <a:pt x="734" y="0"/>
                    <a:pt x="0" y="128"/>
                    <a:pt x="0" y="128"/>
                  </a:cubicBezTo>
                  <a:lnTo>
                    <a:pt x="646" y="1419"/>
                  </a:lnTo>
                  <a:lnTo>
                    <a:pt x="8795" y="4808"/>
                  </a:lnTo>
                  <a:cubicBezTo>
                    <a:pt x="8392" y="3275"/>
                    <a:pt x="7424" y="1903"/>
                    <a:pt x="6052" y="1096"/>
                  </a:cubicBezTo>
                  <a:cubicBezTo>
                    <a:pt x="4752" y="200"/>
                    <a:pt x="3029" y="0"/>
                    <a:pt x="1754" y="0"/>
                  </a:cubicBezTo>
                  <a:close/>
                </a:path>
              </a:pathLst>
            </a:custGeom>
            <a:solidFill>
              <a:srgbClr val="FFA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8"/>
            <p:cNvSpPr/>
            <p:nvPr/>
          </p:nvSpPr>
          <p:spPr>
            <a:xfrm>
              <a:off x="4738925" y="3657325"/>
              <a:ext cx="219900" cy="133150"/>
            </a:xfrm>
            <a:custGeom>
              <a:avLst/>
              <a:gdLst/>
              <a:ahLst/>
              <a:cxnLst/>
              <a:rect l="l" t="t" r="r" b="b"/>
              <a:pathLst>
                <a:path w="8796" h="5326" extrusionOk="0">
                  <a:moveTo>
                    <a:pt x="0" y="646"/>
                  </a:moveTo>
                  <a:cubicBezTo>
                    <a:pt x="0" y="646"/>
                    <a:pt x="3712" y="0"/>
                    <a:pt x="6052" y="1614"/>
                  </a:cubicBezTo>
                  <a:cubicBezTo>
                    <a:pt x="7424" y="2421"/>
                    <a:pt x="8392" y="3793"/>
                    <a:pt x="8795" y="5326"/>
                  </a:cubicBezTo>
                  <a:lnTo>
                    <a:pt x="646" y="1937"/>
                  </a:ln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8"/>
            <p:cNvSpPr/>
            <p:nvPr/>
          </p:nvSpPr>
          <p:spPr>
            <a:xfrm>
              <a:off x="4490800" y="3951825"/>
              <a:ext cx="468025" cy="358050"/>
            </a:xfrm>
            <a:custGeom>
              <a:avLst/>
              <a:gdLst/>
              <a:ahLst/>
              <a:cxnLst/>
              <a:rect l="l" t="t" r="r" b="b"/>
              <a:pathLst>
                <a:path w="18721" h="14322" extrusionOk="0">
                  <a:moveTo>
                    <a:pt x="10732" y="1"/>
                  </a:moveTo>
                  <a:cubicBezTo>
                    <a:pt x="9361" y="1857"/>
                    <a:pt x="7908" y="3471"/>
                    <a:pt x="6375" y="5084"/>
                  </a:cubicBezTo>
                  <a:cubicBezTo>
                    <a:pt x="4923" y="6214"/>
                    <a:pt x="1" y="7908"/>
                    <a:pt x="323" y="9603"/>
                  </a:cubicBezTo>
                  <a:cubicBezTo>
                    <a:pt x="565" y="10733"/>
                    <a:pt x="2098" y="10733"/>
                    <a:pt x="2098" y="10733"/>
                  </a:cubicBezTo>
                  <a:cubicBezTo>
                    <a:pt x="2098" y="10733"/>
                    <a:pt x="1614" y="12669"/>
                    <a:pt x="2744" y="12992"/>
                  </a:cubicBezTo>
                  <a:cubicBezTo>
                    <a:pt x="2939" y="13061"/>
                    <a:pt x="3182" y="13090"/>
                    <a:pt x="3450" y="13090"/>
                  </a:cubicBezTo>
                  <a:cubicBezTo>
                    <a:pt x="4738" y="13090"/>
                    <a:pt x="6617" y="12427"/>
                    <a:pt x="6617" y="12427"/>
                  </a:cubicBezTo>
                  <a:lnTo>
                    <a:pt x="6617" y="12427"/>
                  </a:lnTo>
                  <a:cubicBezTo>
                    <a:pt x="6617" y="12427"/>
                    <a:pt x="5810" y="13476"/>
                    <a:pt x="6617" y="14122"/>
                  </a:cubicBezTo>
                  <a:cubicBezTo>
                    <a:pt x="6791" y="14261"/>
                    <a:pt x="7052" y="14321"/>
                    <a:pt x="7370" y="14321"/>
                  </a:cubicBezTo>
                  <a:cubicBezTo>
                    <a:pt x="8522" y="14321"/>
                    <a:pt x="10418" y="13526"/>
                    <a:pt x="11620" y="12831"/>
                  </a:cubicBezTo>
                  <a:cubicBezTo>
                    <a:pt x="14040" y="11136"/>
                    <a:pt x="16461" y="9280"/>
                    <a:pt x="18720" y="7263"/>
                  </a:cubicBezTo>
                  <a:lnTo>
                    <a:pt x="12185" y="404"/>
                  </a:lnTo>
                  <a:lnTo>
                    <a:pt x="10732" y="1"/>
                  </a:lnTo>
                  <a:close/>
                </a:path>
              </a:pathLst>
            </a:custGeom>
            <a:solidFill>
              <a:srgbClr val="FFA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8"/>
            <p:cNvSpPr/>
            <p:nvPr/>
          </p:nvSpPr>
          <p:spPr>
            <a:xfrm>
              <a:off x="4633075" y="3919550"/>
              <a:ext cx="132100" cy="159625"/>
            </a:xfrm>
            <a:custGeom>
              <a:avLst/>
              <a:gdLst/>
              <a:ahLst/>
              <a:cxnLst/>
              <a:rect l="l" t="t" r="r" b="b"/>
              <a:pathLst>
                <a:path w="5284" h="6385" extrusionOk="0">
                  <a:moveTo>
                    <a:pt x="1168" y="1"/>
                  </a:moveTo>
                  <a:cubicBezTo>
                    <a:pt x="1168" y="1"/>
                    <a:pt x="361" y="3309"/>
                    <a:pt x="119" y="4762"/>
                  </a:cubicBezTo>
                  <a:cubicBezTo>
                    <a:pt x="1" y="5769"/>
                    <a:pt x="230" y="6385"/>
                    <a:pt x="649" y="6385"/>
                  </a:cubicBezTo>
                  <a:cubicBezTo>
                    <a:pt x="800" y="6385"/>
                    <a:pt x="975" y="6305"/>
                    <a:pt x="1168" y="6133"/>
                  </a:cubicBezTo>
                  <a:cubicBezTo>
                    <a:pt x="2621" y="4519"/>
                    <a:pt x="3992" y="2906"/>
                    <a:pt x="5283" y="1131"/>
                  </a:cubicBezTo>
                  <a:lnTo>
                    <a:pt x="1168" y="1"/>
                  </a:lnTo>
                  <a:close/>
                </a:path>
              </a:pathLst>
            </a:custGeom>
            <a:solidFill>
              <a:srgbClr val="FFA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8"/>
            <p:cNvSpPr/>
            <p:nvPr/>
          </p:nvSpPr>
          <p:spPr>
            <a:xfrm>
              <a:off x="4490800" y="3951825"/>
              <a:ext cx="468025" cy="369200"/>
            </a:xfrm>
            <a:custGeom>
              <a:avLst/>
              <a:gdLst/>
              <a:ahLst/>
              <a:cxnLst/>
              <a:rect l="l" t="t" r="r" b="b"/>
              <a:pathLst>
                <a:path w="18721" h="14768" extrusionOk="0">
                  <a:moveTo>
                    <a:pt x="10732" y="1"/>
                  </a:moveTo>
                  <a:cubicBezTo>
                    <a:pt x="9361" y="1857"/>
                    <a:pt x="7908" y="3471"/>
                    <a:pt x="6375" y="5084"/>
                  </a:cubicBezTo>
                  <a:cubicBezTo>
                    <a:pt x="4923" y="6214"/>
                    <a:pt x="1" y="7908"/>
                    <a:pt x="323" y="9603"/>
                  </a:cubicBezTo>
                  <a:cubicBezTo>
                    <a:pt x="565" y="10733"/>
                    <a:pt x="2098" y="10733"/>
                    <a:pt x="2098" y="10733"/>
                  </a:cubicBezTo>
                  <a:cubicBezTo>
                    <a:pt x="2098" y="10733"/>
                    <a:pt x="1614" y="12669"/>
                    <a:pt x="2744" y="12992"/>
                  </a:cubicBezTo>
                  <a:cubicBezTo>
                    <a:pt x="3874" y="13395"/>
                    <a:pt x="6617" y="12427"/>
                    <a:pt x="6617" y="12427"/>
                  </a:cubicBezTo>
                  <a:cubicBezTo>
                    <a:pt x="6617" y="12427"/>
                    <a:pt x="5810" y="13476"/>
                    <a:pt x="6617" y="14122"/>
                  </a:cubicBezTo>
                  <a:cubicBezTo>
                    <a:pt x="7424" y="14767"/>
                    <a:pt x="10087" y="13718"/>
                    <a:pt x="11620" y="12831"/>
                  </a:cubicBezTo>
                  <a:cubicBezTo>
                    <a:pt x="14040" y="11136"/>
                    <a:pt x="16461" y="9280"/>
                    <a:pt x="18720" y="7263"/>
                  </a:cubicBezTo>
                  <a:lnTo>
                    <a:pt x="12185" y="404"/>
                  </a:ln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8"/>
            <p:cNvSpPr/>
            <p:nvPr/>
          </p:nvSpPr>
          <p:spPr>
            <a:xfrm>
              <a:off x="4632000" y="3919550"/>
              <a:ext cx="133175" cy="169475"/>
            </a:xfrm>
            <a:custGeom>
              <a:avLst/>
              <a:gdLst/>
              <a:ahLst/>
              <a:cxnLst/>
              <a:rect l="l" t="t" r="r" b="b"/>
              <a:pathLst>
                <a:path w="5327" h="6779" extrusionOk="0">
                  <a:moveTo>
                    <a:pt x="1211" y="1"/>
                  </a:moveTo>
                  <a:cubicBezTo>
                    <a:pt x="1211" y="1"/>
                    <a:pt x="404" y="3309"/>
                    <a:pt x="162" y="4762"/>
                  </a:cubicBezTo>
                  <a:cubicBezTo>
                    <a:pt x="1" y="6133"/>
                    <a:pt x="485" y="6779"/>
                    <a:pt x="1211" y="6133"/>
                  </a:cubicBezTo>
                  <a:cubicBezTo>
                    <a:pt x="2664" y="4519"/>
                    <a:pt x="4035" y="2906"/>
                    <a:pt x="5326" y="113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8"/>
            <p:cNvSpPr/>
            <p:nvPr/>
          </p:nvSpPr>
          <p:spPr>
            <a:xfrm>
              <a:off x="4545275" y="4042600"/>
              <a:ext cx="256200" cy="177550"/>
            </a:xfrm>
            <a:custGeom>
              <a:avLst/>
              <a:gdLst/>
              <a:ahLst/>
              <a:cxnLst/>
              <a:rect l="l" t="t" r="r" b="b"/>
              <a:pathLst>
                <a:path w="10248" h="7102" fill="none" extrusionOk="0">
                  <a:moveTo>
                    <a:pt x="0" y="7102"/>
                  </a:moveTo>
                  <a:cubicBezTo>
                    <a:pt x="0" y="7102"/>
                    <a:pt x="4842" y="5004"/>
                    <a:pt x="7262" y="2906"/>
                  </a:cubicBezTo>
                  <a:cubicBezTo>
                    <a:pt x="8311" y="2018"/>
                    <a:pt x="9360" y="1050"/>
                    <a:pt x="10248" y="1"/>
                  </a:cubicBezTo>
                </a:path>
              </a:pathLst>
            </a:custGeom>
            <a:noFill/>
            <a:ln w="60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8"/>
            <p:cNvSpPr/>
            <p:nvPr/>
          </p:nvSpPr>
          <p:spPr>
            <a:xfrm>
              <a:off x="4656225" y="4111200"/>
              <a:ext cx="205775" cy="151325"/>
            </a:xfrm>
            <a:custGeom>
              <a:avLst/>
              <a:gdLst/>
              <a:ahLst/>
              <a:cxnLst/>
              <a:rect l="l" t="t" r="r" b="b"/>
              <a:pathLst>
                <a:path w="8231" h="6053" fill="none" extrusionOk="0">
                  <a:moveTo>
                    <a:pt x="0" y="6052"/>
                  </a:moveTo>
                  <a:cubicBezTo>
                    <a:pt x="1937" y="5003"/>
                    <a:pt x="3712" y="3873"/>
                    <a:pt x="5487" y="2663"/>
                  </a:cubicBezTo>
                  <a:cubicBezTo>
                    <a:pt x="6455" y="1856"/>
                    <a:pt x="7423" y="969"/>
                    <a:pt x="8230" y="0"/>
                  </a:cubicBezTo>
                </a:path>
              </a:pathLst>
            </a:custGeom>
            <a:noFill/>
            <a:ln w="60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8"/>
            <p:cNvSpPr/>
            <p:nvPr/>
          </p:nvSpPr>
          <p:spPr>
            <a:xfrm>
              <a:off x="4650175" y="3957875"/>
              <a:ext cx="110950" cy="121075"/>
            </a:xfrm>
            <a:custGeom>
              <a:avLst/>
              <a:gdLst/>
              <a:ahLst/>
              <a:cxnLst/>
              <a:rect l="l" t="t" r="r" b="b"/>
              <a:pathLst>
                <a:path w="4438" h="4843" fill="none" extrusionOk="0">
                  <a:moveTo>
                    <a:pt x="0" y="4842"/>
                  </a:moveTo>
                  <a:cubicBezTo>
                    <a:pt x="968" y="3955"/>
                    <a:pt x="1937" y="2986"/>
                    <a:pt x="2743" y="2018"/>
                  </a:cubicBezTo>
                  <a:cubicBezTo>
                    <a:pt x="3712" y="889"/>
                    <a:pt x="4438" y="1"/>
                    <a:pt x="4438" y="1"/>
                  </a:cubicBezTo>
                </a:path>
              </a:pathLst>
            </a:custGeom>
            <a:noFill/>
            <a:ln w="60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8"/>
            <p:cNvSpPr/>
            <p:nvPr/>
          </p:nvSpPr>
          <p:spPr>
            <a:xfrm>
              <a:off x="4549300" y="3673450"/>
              <a:ext cx="522500" cy="482150"/>
            </a:xfrm>
            <a:custGeom>
              <a:avLst/>
              <a:gdLst/>
              <a:ahLst/>
              <a:cxnLst/>
              <a:rect l="l" t="t" r="r" b="b"/>
              <a:pathLst>
                <a:path w="20900" h="19286" extrusionOk="0">
                  <a:moveTo>
                    <a:pt x="2583" y="1"/>
                  </a:moveTo>
                  <a:lnTo>
                    <a:pt x="1" y="9361"/>
                  </a:lnTo>
                  <a:lnTo>
                    <a:pt x="7989" y="10975"/>
                  </a:lnTo>
                  <a:lnTo>
                    <a:pt x="15816" y="19286"/>
                  </a:lnTo>
                  <a:cubicBezTo>
                    <a:pt x="15816" y="19286"/>
                    <a:pt x="17510" y="18317"/>
                    <a:pt x="17671" y="17268"/>
                  </a:cubicBezTo>
                  <a:cubicBezTo>
                    <a:pt x="18398" y="16865"/>
                    <a:pt x="19043" y="16219"/>
                    <a:pt x="19366" y="15412"/>
                  </a:cubicBezTo>
                  <a:cubicBezTo>
                    <a:pt x="19366" y="15412"/>
                    <a:pt x="20415" y="14283"/>
                    <a:pt x="20254" y="13395"/>
                  </a:cubicBezTo>
                  <a:cubicBezTo>
                    <a:pt x="20254" y="13395"/>
                    <a:pt x="20899" y="12508"/>
                    <a:pt x="20092" y="10410"/>
                  </a:cubicBezTo>
                  <a:cubicBezTo>
                    <a:pt x="19527" y="9119"/>
                    <a:pt x="18801" y="7828"/>
                    <a:pt x="17994" y="6698"/>
                  </a:cubicBezTo>
                  <a:cubicBezTo>
                    <a:pt x="17429" y="5810"/>
                    <a:pt x="16784" y="5084"/>
                    <a:pt x="15977" y="4439"/>
                  </a:cubicBezTo>
                  <a:cubicBezTo>
                    <a:pt x="15089" y="3955"/>
                    <a:pt x="14121" y="3551"/>
                    <a:pt x="13072" y="3228"/>
                  </a:cubicBezTo>
                  <a:cubicBezTo>
                    <a:pt x="11378" y="2502"/>
                    <a:pt x="9683" y="1857"/>
                    <a:pt x="7908" y="1211"/>
                  </a:cubicBezTo>
                  <a:lnTo>
                    <a:pt x="2583" y="1"/>
                  </a:lnTo>
                  <a:close/>
                </a:path>
              </a:pathLst>
            </a:custGeom>
            <a:solidFill>
              <a:srgbClr val="FFA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8"/>
            <p:cNvSpPr/>
            <p:nvPr/>
          </p:nvSpPr>
          <p:spPr>
            <a:xfrm>
              <a:off x="4736900" y="3764225"/>
              <a:ext cx="310675" cy="334900"/>
            </a:xfrm>
            <a:custGeom>
              <a:avLst/>
              <a:gdLst/>
              <a:ahLst/>
              <a:cxnLst/>
              <a:rect l="l" t="t" r="r" b="b"/>
              <a:pathLst>
                <a:path w="12427" h="13396" extrusionOk="0">
                  <a:moveTo>
                    <a:pt x="565" y="2502"/>
                  </a:moveTo>
                  <a:cubicBezTo>
                    <a:pt x="162" y="3390"/>
                    <a:pt x="1" y="4358"/>
                    <a:pt x="243" y="5246"/>
                  </a:cubicBezTo>
                  <a:cubicBezTo>
                    <a:pt x="646" y="6456"/>
                    <a:pt x="1372" y="7505"/>
                    <a:pt x="2341" y="8312"/>
                  </a:cubicBezTo>
                  <a:lnTo>
                    <a:pt x="6698" y="12588"/>
                  </a:lnTo>
                  <a:cubicBezTo>
                    <a:pt x="7101" y="12992"/>
                    <a:pt x="7585" y="13315"/>
                    <a:pt x="8070" y="13395"/>
                  </a:cubicBezTo>
                  <a:cubicBezTo>
                    <a:pt x="8554" y="13395"/>
                    <a:pt x="9038" y="13153"/>
                    <a:pt x="9361" y="12911"/>
                  </a:cubicBezTo>
                  <a:cubicBezTo>
                    <a:pt x="10006" y="12508"/>
                    <a:pt x="10571" y="12024"/>
                    <a:pt x="11136" y="11459"/>
                  </a:cubicBezTo>
                  <a:cubicBezTo>
                    <a:pt x="11539" y="10894"/>
                    <a:pt x="11862" y="10329"/>
                    <a:pt x="12104" y="9684"/>
                  </a:cubicBezTo>
                  <a:cubicBezTo>
                    <a:pt x="12346" y="9038"/>
                    <a:pt x="12427" y="8393"/>
                    <a:pt x="12427" y="7828"/>
                  </a:cubicBezTo>
                  <a:cubicBezTo>
                    <a:pt x="12346" y="6940"/>
                    <a:pt x="12023" y="6133"/>
                    <a:pt x="11539" y="5407"/>
                  </a:cubicBezTo>
                  <a:cubicBezTo>
                    <a:pt x="10652" y="3793"/>
                    <a:pt x="9361" y="2422"/>
                    <a:pt x="7827" y="1373"/>
                  </a:cubicBezTo>
                  <a:cubicBezTo>
                    <a:pt x="6456" y="404"/>
                    <a:pt x="4842" y="1"/>
                    <a:pt x="3228" y="1"/>
                  </a:cubicBezTo>
                  <a:cubicBezTo>
                    <a:pt x="2018" y="162"/>
                    <a:pt x="1050" y="1534"/>
                    <a:pt x="565" y="2502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1" name="Google Shape;421;p48"/>
          <p:cNvSpPr txBox="1">
            <a:spLocks noGrp="1"/>
          </p:cNvSpPr>
          <p:nvPr>
            <p:ph type="ctrTitle"/>
          </p:nvPr>
        </p:nvSpPr>
        <p:spPr>
          <a:xfrm>
            <a:off x="726650" y="2792375"/>
            <a:ext cx="7689000" cy="17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>
                <a:solidFill>
                  <a:schemeClr val="accent4"/>
                </a:solidFill>
              </a:rPr>
              <a:t>STRESS </a:t>
            </a:r>
            <a:br>
              <a:rPr lang="en-IN" dirty="0">
                <a:solidFill>
                  <a:schemeClr val="accent4"/>
                </a:solidFill>
              </a:rPr>
            </a:br>
            <a:r>
              <a:rPr lang="en-IN" dirty="0">
                <a:solidFill>
                  <a:schemeClr val="accent4"/>
                </a:solidFill>
              </a:rPr>
              <a:t>MANAGEMENT</a:t>
            </a:r>
            <a:endParaRPr dirty="0">
              <a:solidFill>
                <a:schemeClr val="accent4"/>
              </a:solidFill>
            </a:endParaRPr>
          </a:p>
        </p:txBody>
      </p:sp>
      <p:sp>
        <p:nvSpPr>
          <p:cNvPr id="422" name="Google Shape;422;p48"/>
          <p:cNvSpPr txBox="1">
            <a:spLocks noGrp="1"/>
          </p:cNvSpPr>
          <p:nvPr>
            <p:ph type="subTitle" idx="1"/>
          </p:nvPr>
        </p:nvSpPr>
        <p:spPr>
          <a:xfrm>
            <a:off x="2484300" y="4252525"/>
            <a:ext cx="4175400" cy="4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A Group Of Students from XE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51"/>
          <p:cNvSpPr txBox="1">
            <a:spLocks noGrp="1"/>
          </p:cNvSpPr>
          <p:nvPr>
            <p:ph type="title"/>
          </p:nvPr>
        </p:nvSpPr>
        <p:spPr>
          <a:xfrm flipH="1">
            <a:off x="85059" y="521653"/>
            <a:ext cx="8973879" cy="19309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6000" dirty="0">
                <a:solidFill>
                  <a:schemeClr val="tx1"/>
                </a:solidFill>
              </a:rPr>
              <a:t>No </a:t>
            </a:r>
            <a:r>
              <a:rPr lang="en-IN" sz="6000" dirty="0">
                <a:solidFill>
                  <a:srgbClr val="92D050"/>
                </a:solidFill>
              </a:rPr>
              <a:t>stress</a:t>
            </a:r>
            <a:r>
              <a:rPr lang="en-IN" sz="6000" dirty="0">
                <a:solidFill>
                  <a:schemeClr val="tx1"/>
                </a:solidFill>
              </a:rPr>
              <a:t> = No </a:t>
            </a:r>
            <a:r>
              <a:rPr lang="en-IN" sz="6000" dirty="0">
                <a:solidFill>
                  <a:schemeClr val="bg2">
                    <a:lumMod val="50000"/>
                  </a:schemeClr>
                </a:solidFill>
              </a:rPr>
              <a:t>living life</a:t>
            </a:r>
            <a:endParaRPr sz="6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Google Shape;506;p51">
            <a:extLst>
              <a:ext uri="{FF2B5EF4-FFF2-40B4-BE49-F238E27FC236}">
                <a16:creationId xmlns:a16="http://schemas.microsoft.com/office/drawing/2014/main" id="{2F57FAFB-327D-CCD1-1CFA-6431D07E0BEE}"/>
              </a:ext>
            </a:extLst>
          </p:cNvPr>
          <p:cNvSpPr txBox="1">
            <a:spLocks/>
          </p:cNvSpPr>
          <p:nvPr/>
        </p:nvSpPr>
        <p:spPr>
          <a:xfrm flipH="1">
            <a:off x="85058" y="2857272"/>
            <a:ext cx="8973879" cy="1930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r>
              <a:rPr lang="en-IN" sz="5500" dirty="0"/>
              <a:t># </a:t>
            </a:r>
            <a:r>
              <a:rPr lang="en-IN" sz="5500" dirty="0">
                <a:solidFill>
                  <a:schemeClr val="tx2">
                    <a:lumMod val="50000"/>
                  </a:schemeClr>
                </a:solidFill>
              </a:rPr>
              <a:t>Stress is an integral part of life </a:t>
            </a:r>
          </a:p>
          <a:p>
            <a:r>
              <a:rPr lang="en-IN" sz="2000" dirty="0"/>
              <a:t>Hence it cannot be ever eradicated from one’s life </a:t>
            </a:r>
          </a:p>
        </p:txBody>
      </p:sp>
    </p:spTree>
    <p:extLst>
      <p:ext uri="{BB962C8B-B14F-4D97-AF65-F5344CB8AC3E}">
        <p14:creationId xmlns:p14="http://schemas.microsoft.com/office/powerpoint/2010/main" val="35631042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0"/>
          <p:cNvSpPr txBox="1">
            <a:spLocks noGrp="1"/>
          </p:cNvSpPr>
          <p:nvPr>
            <p:ph type="title"/>
          </p:nvPr>
        </p:nvSpPr>
        <p:spPr>
          <a:xfrm>
            <a:off x="188870" y="1846498"/>
            <a:ext cx="6707014" cy="10612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>
                <a:solidFill>
                  <a:schemeClr val="accent4"/>
                </a:solidFill>
              </a:rPr>
              <a:t>Then what should </a:t>
            </a:r>
            <a:r>
              <a:rPr lang="en" sz="5000" dirty="0">
                <a:solidFill>
                  <a:schemeClr val="tx1"/>
                </a:solidFill>
              </a:rPr>
              <a:t>“WE Do ” ??</a:t>
            </a:r>
            <a:endParaRPr sz="5000" dirty="0">
              <a:solidFill>
                <a:schemeClr val="tx1"/>
              </a:solidFill>
            </a:endParaRPr>
          </a:p>
        </p:txBody>
      </p:sp>
      <p:grpSp>
        <p:nvGrpSpPr>
          <p:cNvPr id="18" name="Google Shape;1931;p74">
            <a:extLst>
              <a:ext uri="{FF2B5EF4-FFF2-40B4-BE49-F238E27FC236}">
                <a16:creationId xmlns:a16="http://schemas.microsoft.com/office/drawing/2014/main" id="{D8C9F20A-6A6A-6174-0D92-03B53F470132}"/>
              </a:ext>
            </a:extLst>
          </p:cNvPr>
          <p:cNvGrpSpPr/>
          <p:nvPr/>
        </p:nvGrpSpPr>
        <p:grpSpPr>
          <a:xfrm>
            <a:off x="5604164" y="270164"/>
            <a:ext cx="3394332" cy="4629212"/>
            <a:chOff x="4985845" y="795689"/>
            <a:chExt cx="2654906" cy="3604924"/>
          </a:xfrm>
        </p:grpSpPr>
        <p:sp>
          <p:nvSpPr>
            <p:cNvPr id="19" name="Google Shape;1932;p74">
              <a:extLst>
                <a:ext uri="{FF2B5EF4-FFF2-40B4-BE49-F238E27FC236}">
                  <a16:creationId xmlns:a16="http://schemas.microsoft.com/office/drawing/2014/main" id="{F03419F2-37AB-005F-BC9A-9EEAE825E2D8}"/>
                </a:ext>
              </a:extLst>
            </p:cNvPr>
            <p:cNvSpPr/>
            <p:nvPr/>
          </p:nvSpPr>
          <p:spPr>
            <a:xfrm>
              <a:off x="5623972" y="4213942"/>
              <a:ext cx="2016780" cy="186671"/>
            </a:xfrm>
            <a:custGeom>
              <a:avLst/>
              <a:gdLst/>
              <a:ahLst/>
              <a:cxnLst/>
              <a:rect l="l" t="t" r="r" b="b"/>
              <a:pathLst>
                <a:path w="174613" h="16162" extrusionOk="0">
                  <a:moveTo>
                    <a:pt x="87306" y="0"/>
                  </a:moveTo>
                  <a:cubicBezTo>
                    <a:pt x="39137" y="0"/>
                    <a:pt x="0" y="3565"/>
                    <a:pt x="0" y="8081"/>
                  </a:cubicBezTo>
                  <a:cubicBezTo>
                    <a:pt x="0" y="12518"/>
                    <a:pt x="39137" y="16162"/>
                    <a:pt x="87306" y="16162"/>
                  </a:cubicBezTo>
                  <a:cubicBezTo>
                    <a:pt x="135554" y="16162"/>
                    <a:pt x="174612" y="12518"/>
                    <a:pt x="174612" y="8081"/>
                  </a:cubicBezTo>
                  <a:cubicBezTo>
                    <a:pt x="174612" y="3565"/>
                    <a:pt x="135554" y="0"/>
                    <a:pt x="87306" y="0"/>
                  </a:cubicBezTo>
                  <a:close/>
                </a:path>
              </a:pathLst>
            </a:custGeom>
            <a:solidFill>
              <a:srgbClr val="FFC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" name="Google Shape;1933;p74">
              <a:extLst>
                <a:ext uri="{FF2B5EF4-FFF2-40B4-BE49-F238E27FC236}">
                  <a16:creationId xmlns:a16="http://schemas.microsoft.com/office/drawing/2014/main" id="{4B6E1E85-6D14-AE4C-6C4E-0825AD2901A4}"/>
                </a:ext>
              </a:extLst>
            </p:cNvPr>
            <p:cNvGrpSpPr/>
            <p:nvPr/>
          </p:nvGrpSpPr>
          <p:grpSpPr>
            <a:xfrm flipH="1">
              <a:off x="4985845" y="795689"/>
              <a:ext cx="2575122" cy="3552129"/>
              <a:chOff x="2033550" y="238600"/>
              <a:chExt cx="3525150" cy="4862600"/>
            </a:xfrm>
          </p:grpSpPr>
          <p:sp>
            <p:nvSpPr>
              <p:cNvPr id="21" name="Google Shape;1934;p74">
                <a:extLst>
                  <a:ext uri="{FF2B5EF4-FFF2-40B4-BE49-F238E27FC236}">
                    <a16:creationId xmlns:a16="http://schemas.microsoft.com/office/drawing/2014/main" id="{BDFA0BCF-D73E-128E-1E0A-A20E60A90F62}"/>
                  </a:ext>
                </a:extLst>
              </p:cNvPr>
              <p:cNvSpPr/>
              <p:nvPr/>
            </p:nvSpPr>
            <p:spPr>
              <a:xfrm>
                <a:off x="3987425" y="4445050"/>
                <a:ext cx="266225" cy="358975"/>
              </a:xfrm>
              <a:custGeom>
                <a:avLst/>
                <a:gdLst/>
                <a:ahLst/>
                <a:cxnLst/>
                <a:rect l="l" t="t" r="r" b="b"/>
                <a:pathLst>
                  <a:path w="10649" h="14359" extrusionOk="0">
                    <a:moveTo>
                      <a:pt x="6007" y="1"/>
                    </a:moveTo>
                    <a:cubicBezTo>
                      <a:pt x="5329" y="1"/>
                      <a:pt x="4716" y="508"/>
                      <a:pt x="4289" y="1862"/>
                    </a:cubicBezTo>
                    <a:cubicBezTo>
                      <a:pt x="2589" y="7186"/>
                      <a:pt x="1" y="7482"/>
                      <a:pt x="1" y="7482"/>
                    </a:cubicBezTo>
                    <a:lnTo>
                      <a:pt x="1036" y="14358"/>
                    </a:lnTo>
                    <a:cubicBezTo>
                      <a:pt x="1036" y="14358"/>
                      <a:pt x="8060" y="14137"/>
                      <a:pt x="8430" y="10809"/>
                    </a:cubicBezTo>
                    <a:cubicBezTo>
                      <a:pt x="8726" y="8591"/>
                      <a:pt x="9465" y="6447"/>
                      <a:pt x="10648" y="4524"/>
                    </a:cubicBezTo>
                    <a:cubicBezTo>
                      <a:pt x="10648" y="4524"/>
                      <a:pt x="8034" y="1"/>
                      <a:pt x="6007" y="1"/>
                    </a:cubicBez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935;p74">
                <a:extLst>
                  <a:ext uri="{FF2B5EF4-FFF2-40B4-BE49-F238E27FC236}">
                    <a16:creationId xmlns:a16="http://schemas.microsoft.com/office/drawing/2014/main" id="{52EEDB01-0767-406A-711C-F5E86F7ED6D5}"/>
                  </a:ext>
                </a:extLst>
              </p:cNvPr>
              <p:cNvSpPr/>
              <p:nvPr/>
            </p:nvSpPr>
            <p:spPr>
              <a:xfrm>
                <a:off x="3817375" y="4611650"/>
                <a:ext cx="665500" cy="476875"/>
              </a:xfrm>
              <a:custGeom>
                <a:avLst/>
                <a:gdLst/>
                <a:ahLst/>
                <a:cxnLst/>
                <a:rect l="l" t="t" r="r" b="b"/>
                <a:pathLst>
                  <a:path w="26620" h="19075" extrusionOk="0">
                    <a:moveTo>
                      <a:pt x="7341" y="1"/>
                    </a:moveTo>
                    <a:cubicBezTo>
                      <a:pt x="7334" y="1"/>
                      <a:pt x="7327" y="2"/>
                      <a:pt x="7320" y="4"/>
                    </a:cubicBezTo>
                    <a:cubicBezTo>
                      <a:pt x="5250" y="1483"/>
                      <a:pt x="3402" y="3258"/>
                      <a:pt x="1701" y="5180"/>
                    </a:cubicBezTo>
                    <a:cubicBezTo>
                      <a:pt x="518" y="6807"/>
                      <a:pt x="0" y="11539"/>
                      <a:pt x="4511" y="11835"/>
                    </a:cubicBezTo>
                    <a:cubicBezTo>
                      <a:pt x="8947" y="12057"/>
                      <a:pt x="11091" y="14201"/>
                      <a:pt x="12718" y="15902"/>
                    </a:cubicBezTo>
                    <a:cubicBezTo>
                      <a:pt x="13907" y="17091"/>
                      <a:pt x="19252" y="19075"/>
                      <a:pt x="22765" y="19075"/>
                    </a:cubicBezTo>
                    <a:cubicBezTo>
                      <a:pt x="24277" y="19075"/>
                      <a:pt x="25450" y="18707"/>
                      <a:pt x="25806" y="17750"/>
                    </a:cubicBezTo>
                    <a:cubicBezTo>
                      <a:pt x="26619" y="15236"/>
                      <a:pt x="23809" y="12944"/>
                      <a:pt x="22109" y="12353"/>
                    </a:cubicBezTo>
                    <a:cubicBezTo>
                      <a:pt x="20334" y="11761"/>
                      <a:pt x="18338" y="8730"/>
                      <a:pt x="17081" y="5180"/>
                    </a:cubicBezTo>
                    <a:cubicBezTo>
                      <a:pt x="16193" y="2814"/>
                      <a:pt x="17007" y="2888"/>
                      <a:pt x="16637" y="1853"/>
                    </a:cubicBezTo>
                    <a:cubicBezTo>
                      <a:pt x="16456" y="1219"/>
                      <a:pt x="15581" y="724"/>
                      <a:pt x="14489" y="724"/>
                    </a:cubicBezTo>
                    <a:cubicBezTo>
                      <a:pt x="13798" y="724"/>
                      <a:pt x="13020" y="922"/>
                      <a:pt x="12274" y="1409"/>
                    </a:cubicBezTo>
                    <a:cubicBezTo>
                      <a:pt x="10548" y="2496"/>
                      <a:pt x="11752" y="6459"/>
                      <a:pt x="10388" y="6459"/>
                    </a:cubicBezTo>
                    <a:cubicBezTo>
                      <a:pt x="10175" y="6459"/>
                      <a:pt x="9899" y="6362"/>
                      <a:pt x="9539" y="6142"/>
                    </a:cubicBezTo>
                    <a:cubicBezTo>
                      <a:pt x="6919" y="4468"/>
                      <a:pt x="7737" y="1"/>
                      <a:pt x="734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936;p74">
                <a:extLst>
                  <a:ext uri="{FF2B5EF4-FFF2-40B4-BE49-F238E27FC236}">
                    <a16:creationId xmlns:a16="http://schemas.microsoft.com/office/drawing/2014/main" id="{85DE0DB6-4062-CC6E-A6BE-55751F7AB84F}"/>
                  </a:ext>
                </a:extLst>
              </p:cNvPr>
              <p:cNvSpPr/>
              <p:nvPr/>
            </p:nvSpPr>
            <p:spPr>
              <a:xfrm>
                <a:off x="3817375" y="4737450"/>
                <a:ext cx="643300" cy="351125"/>
              </a:xfrm>
              <a:custGeom>
                <a:avLst/>
                <a:gdLst/>
                <a:ahLst/>
                <a:cxnLst/>
                <a:rect l="l" t="t" r="r" b="b"/>
                <a:pathLst>
                  <a:path w="25732" h="14045" extrusionOk="0">
                    <a:moveTo>
                      <a:pt x="1849" y="0"/>
                    </a:moveTo>
                    <a:cubicBezTo>
                      <a:pt x="1849" y="74"/>
                      <a:pt x="1775" y="148"/>
                      <a:pt x="1701" y="222"/>
                    </a:cubicBezTo>
                    <a:cubicBezTo>
                      <a:pt x="518" y="1775"/>
                      <a:pt x="0" y="6581"/>
                      <a:pt x="4511" y="6803"/>
                    </a:cubicBezTo>
                    <a:cubicBezTo>
                      <a:pt x="8947" y="7099"/>
                      <a:pt x="11091" y="9243"/>
                      <a:pt x="12718" y="10944"/>
                    </a:cubicBezTo>
                    <a:cubicBezTo>
                      <a:pt x="13906" y="12080"/>
                      <a:pt x="19239" y="14045"/>
                      <a:pt x="22727" y="14045"/>
                    </a:cubicBezTo>
                    <a:cubicBezTo>
                      <a:pt x="24234" y="14045"/>
                      <a:pt x="25397" y="13678"/>
                      <a:pt x="25732" y="12718"/>
                    </a:cubicBezTo>
                    <a:lnTo>
                      <a:pt x="25732" y="12570"/>
                    </a:lnTo>
                    <a:cubicBezTo>
                      <a:pt x="24198" y="12925"/>
                      <a:pt x="22842" y="13080"/>
                      <a:pt x="21626" y="13080"/>
                    </a:cubicBezTo>
                    <a:cubicBezTo>
                      <a:pt x="14984" y="13080"/>
                      <a:pt x="12520" y="8468"/>
                      <a:pt x="8208" y="6655"/>
                    </a:cubicBezTo>
                    <a:cubicBezTo>
                      <a:pt x="5250" y="5398"/>
                      <a:pt x="2958" y="2958"/>
                      <a:pt x="18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937;p74">
                <a:extLst>
                  <a:ext uri="{FF2B5EF4-FFF2-40B4-BE49-F238E27FC236}">
                    <a16:creationId xmlns:a16="http://schemas.microsoft.com/office/drawing/2014/main" id="{8F66A830-6BBA-E39F-9C07-E058052DD05B}"/>
                  </a:ext>
                </a:extLst>
              </p:cNvPr>
              <p:cNvSpPr/>
              <p:nvPr/>
            </p:nvSpPr>
            <p:spPr>
              <a:xfrm>
                <a:off x="3392200" y="2437875"/>
                <a:ext cx="1343900" cy="2142700"/>
              </a:xfrm>
              <a:custGeom>
                <a:avLst/>
                <a:gdLst/>
                <a:ahLst/>
                <a:cxnLst/>
                <a:rect l="l" t="t" r="r" b="b"/>
                <a:pathLst>
                  <a:path w="53756" h="85708" extrusionOk="0">
                    <a:moveTo>
                      <a:pt x="17895" y="0"/>
                    </a:moveTo>
                    <a:lnTo>
                      <a:pt x="1" y="16933"/>
                    </a:lnTo>
                    <a:cubicBezTo>
                      <a:pt x="1" y="16933"/>
                      <a:pt x="10648" y="24919"/>
                      <a:pt x="16933" y="29133"/>
                    </a:cubicBezTo>
                    <a:cubicBezTo>
                      <a:pt x="20261" y="31425"/>
                      <a:pt x="23218" y="34235"/>
                      <a:pt x="25658" y="37489"/>
                    </a:cubicBezTo>
                    <a:cubicBezTo>
                      <a:pt x="29873" y="43182"/>
                      <a:pt x="36158" y="51390"/>
                      <a:pt x="38820" y="53978"/>
                    </a:cubicBezTo>
                    <a:cubicBezTo>
                      <a:pt x="43035" y="58118"/>
                      <a:pt x="36084" y="58932"/>
                      <a:pt x="31204" y="68100"/>
                    </a:cubicBezTo>
                    <a:cubicBezTo>
                      <a:pt x="25954" y="78009"/>
                      <a:pt x="25658" y="80375"/>
                      <a:pt x="25658" y="80375"/>
                    </a:cubicBezTo>
                    <a:cubicBezTo>
                      <a:pt x="25658" y="80375"/>
                      <a:pt x="31725" y="85707"/>
                      <a:pt x="35859" y="85707"/>
                    </a:cubicBezTo>
                    <a:cubicBezTo>
                      <a:pt x="36807" y="85707"/>
                      <a:pt x="37654" y="85427"/>
                      <a:pt x="38302" y="84737"/>
                    </a:cubicBezTo>
                    <a:cubicBezTo>
                      <a:pt x="38302" y="84737"/>
                      <a:pt x="51390" y="65069"/>
                      <a:pt x="52573" y="56935"/>
                    </a:cubicBezTo>
                    <a:cubicBezTo>
                      <a:pt x="53756" y="48802"/>
                      <a:pt x="42147" y="28098"/>
                      <a:pt x="35788" y="19077"/>
                    </a:cubicBezTo>
                    <a:cubicBezTo>
                      <a:pt x="29429" y="9982"/>
                      <a:pt x="17895" y="0"/>
                      <a:pt x="17895" y="0"/>
                    </a:cubicBezTo>
                    <a:close/>
                  </a:path>
                </a:pathLst>
              </a:custGeom>
              <a:solidFill>
                <a:srgbClr val="BBC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938;p74">
                <a:extLst>
                  <a:ext uri="{FF2B5EF4-FFF2-40B4-BE49-F238E27FC236}">
                    <a16:creationId xmlns:a16="http://schemas.microsoft.com/office/drawing/2014/main" id="{4D8F7316-80C0-3B8C-C95A-699D7DE0EAA2}"/>
                  </a:ext>
                </a:extLst>
              </p:cNvPr>
              <p:cNvSpPr/>
              <p:nvPr/>
            </p:nvSpPr>
            <p:spPr>
              <a:xfrm>
                <a:off x="4411250" y="3804925"/>
                <a:ext cx="85500" cy="43650"/>
              </a:xfrm>
              <a:custGeom>
                <a:avLst/>
                <a:gdLst/>
                <a:ahLst/>
                <a:cxnLst/>
                <a:rect l="l" t="t" r="r" b="b"/>
                <a:pathLst>
                  <a:path w="3420" h="1746" extrusionOk="0">
                    <a:moveTo>
                      <a:pt x="3118" y="1"/>
                    </a:moveTo>
                    <a:cubicBezTo>
                      <a:pt x="3084" y="1"/>
                      <a:pt x="3048" y="11"/>
                      <a:pt x="3012" y="35"/>
                    </a:cubicBezTo>
                    <a:cubicBezTo>
                      <a:pt x="2199" y="626"/>
                      <a:pt x="1237" y="1070"/>
                      <a:pt x="202" y="1366"/>
                    </a:cubicBezTo>
                    <a:cubicBezTo>
                      <a:pt x="0" y="1433"/>
                      <a:pt x="43" y="1745"/>
                      <a:pt x="220" y="1745"/>
                    </a:cubicBezTo>
                    <a:cubicBezTo>
                      <a:pt x="237" y="1745"/>
                      <a:pt x="256" y="1742"/>
                      <a:pt x="276" y="1736"/>
                    </a:cubicBezTo>
                    <a:cubicBezTo>
                      <a:pt x="1385" y="1440"/>
                      <a:pt x="2346" y="996"/>
                      <a:pt x="3234" y="405"/>
                    </a:cubicBezTo>
                    <a:cubicBezTo>
                      <a:pt x="3420" y="281"/>
                      <a:pt x="3294" y="1"/>
                      <a:pt x="3118" y="1"/>
                    </a:cubicBezTo>
                    <a:close/>
                  </a:path>
                </a:pathLst>
              </a:custGeom>
              <a:solidFill>
                <a:srgbClr val="899A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939;p74">
                <a:extLst>
                  <a:ext uri="{FF2B5EF4-FFF2-40B4-BE49-F238E27FC236}">
                    <a16:creationId xmlns:a16="http://schemas.microsoft.com/office/drawing/2014/main" id="{EC49D1C4-6828-4010-AA2D-1E37D6826713}"/>
                  </a:ext>
                </a:extLst>
              </p:cNvPr>
              <p:cNvSpPr/>
              <p:nvPr/>
            </p:nvSpPr>
            <p:spPr>
              <a:xfrm>
                <a:off x="4416900" y="3859275"/>
                <a:ext cx="112175" cy="42650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1706" extrusionOk="0">
                    <a:moveTo>
                      <a:pt x="1473" y="1"/>
                    </a:moveTo>
                    <a:cubicBezTo>
                      <a:pt x="1335" y="1"/>
                      <a:pt x="1196" y="209"/>
                      <a:pt x="1307" y="375"/>
                    </a:cubicBezTo>
                    <a:cubicBezTo>
                      <a:pt x="1578" y="591"/>
                      <a:pt x="1928" y="729"/>
                      <a:pt x="2299" y="729"/>
                    </a:cubicBezTo>
                    <a:cubicBezTo>
                      <a:pt x="2435" y="729"/>
                      <a:pt x="2573" y="710"/>
                      <a:pt x="2712" y="671"/>
                    </a:cubicBezTo>
                    <a:cubicBezTo>
                      <a:pt x="2909" y="671"/>
                      <a:pt x="3106" y="638"/>
                      <a:pt x="3303" y="638"/>
                    </a:cubicBezTo>
                    <a:cubicBezTo>
                      <a:pt x="3402" y="638"/>
                      <a:pt x="3501" y="646"/>
                      <a:pt x="3599" y="671"/>
                    </a:cubicBezTo>
                    <a:cubicBezTo>
                      <a:pt x="3821" y="671"/>
                      <a:pt x="4191" y="893"/>
                      <a:pt x="3969" y="1114"/>
                    </a:cubicBezTo>
                    <a:cubicBezTo>
                      <a:pt x="3752" y="1223"/>
                      <a:pt x="3536" y="1291"/>
                      <a:pt x="3348" y="1291"/>
                    </a:cubicBezTo>
                    <a:cubicBezTo>
                      <a:pt x="3280" y="1291"/>
                      <a:pt x="3215" y="1282"/>
                      <a:pt x="3156" y="1262"/>
                    </a:cubicBezTo>
                    <a:cubicBezTo>
                      <a:pt x="2786" y="1262"/>
                      <a:pt x="2490" y="1188"/>
                      <a:pt x="2194" y="1114"/>
                    </a:cubicBezTo>
                    <a:cubicBezTo>
                      <a:pt x="1603" y="1040"/>
                      <a:pt x="1011" y="819"/>
                      <a:pt x="420" y="523"/>
                    </a:cubicBezTo>
                    <a:cubicBezTo>
                      <a:pt x="396" y="515"/>
                      <a:pt x="372" y="511"/>
                      <a:pt x="348" y="511"/>
                    </a:cubicBezTo>
                    <a:cubicBezTo>
                      <a:pt x="155" y="511"/>
                      <a:pt x="0" y="761"/>
                      <a:pt x="198" y="893"/>
                    </a:cubicBezTo>
                    <a:cubicBezTo>
                      <a:pt x="863" y="1262"/>
                      <a:pt x="1603" y="1484"/>
                      <a:pt x="2342" y="1558"/>
                    </a:cubicBezTo>
                    <a:cubicBezTo>
                      <a:pt x="2712" y="1632"/>
                      <a:pt x="3082" y="1706"/>
                      <a:pt x="3377" y="1706"/>
                    </a:cubicBezTo>
                    <a:cubicBezTo>
                      <a:pt x="3747" y="1706"/>
                      <a:pt x="4043" y="1558"/>
                      <a:pt x="4265" y="1336"/>
                    </a:cubicBezTo>
                    <a:cubicBezTo>
                      <a:pt x="4487" y="1188"/>
                      <a:pt x="4487" y="819"/>
                      <a:pt x="4339" y="597"/>
                    </a:cubicBezTo>
                    <a:cubicBezTo>
                      <a:pt x="4117" y="375"/>
                      <a:pt x="3821" y="227"/>
                      <a:pt x="3525" y="227"/>
                    </a:cubicBezTo>
                    <a:cubicBezTo>
                      <a:pt x="3177" y="227"/>
                      <a:pt x="2753" y="355"/>
                      <a:pt x="2357" y="355"/>
                    </a:cubicBezTo>
                    <a:cubicBezTo>
                      <a:pt x="2079" y="355"/>
                      <a:pt x="1816" y="292"/>
                      <a:pt x="1603" y="79"/>
                    </a:cubicBezTo>
                    <a:cubicBezTo>
                      <a:pt x="1566" y="24"/>
                      <a:pt x="1520" y="1"/>
                      <a:pt x="1473" y="1"/>
                    </a:cubicBezTo>
                    <a:close/>
                  </a:path>
                </a:pathLst>
              </a:custGeom>
              <a:solidFill>
                <a:srgbClr val="899A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940;p74">
                <a:extLst>
                  <a:ext uri="{FF2B5EF4-FFF2-40B4-BE49-F238E27FC236}">
                    <a16:creationId xmlns:a16="http://schemas.microsoft.com/office/drawing/2014/main" id="{0F17C7BE-7480-B4BD-30ED-ED4D5DA22055}"/>
                  </a:ext>
                </a:extLst>
              </p:cNvPr>
              <p:cNvSpPr/>
              <p:nvPr/>
            </p:nvSpPr>
            <p:spPr>
              <a:xfrm>
                <a:off x="4099425" y="4345100"/>
                <a:ext cx="272525" cy="161300"/>
              </a:xfrm>
              <a:custGeom>
                <a:avLst/>
                <a:gdLst/>
                <a:ahLst/>
                <a:cxnLst/>
                <a:rect l="l" t="t" r="r" b="b"/>
                <a:pathLst>
                  <a:path w="10901" h="6452" extrusionOk="0">
                    <a:moveTo>
                      <a:pt x="274" y="1"/>
                    </a:moveTo>
                    <a:cubicBezTo>
                      <a:pt x="118" y="1"/>
                      <a:pt x="1" y="158"/>
                      <a:pt x="105" y="315"/>
                    </a:cubicBezTo>
                    <a:cubicBezTo>
                      <a:pt x="2545" y="3790"/>
                      <a:pt x="6390" y="6008"/>
                      <a:pt x="10679" y="6452"/>
                    </a:cubicBezTo>
                    <a:cubicBezTo>
                      <a:pt x="10901" y="6452"/>
                      <a:pt x="10901" y="6082"/>
                      <a:pt x="10679" y="6008"/>
                    </a:cubicBezTo>
                    <a:cubicBezTo>
                      <a:pt x="6538" y="5638"/>
                      <a:pt x="2841" y="3494"/>
                      <a:pt x="475" y="93"/>
                    </a:cubicBezTo>
                    <a:cubicBezTo>
                      <a:pt x="410" y="28"/>
                      <a:pt x="339" y="1"/>
                      <a:pt x="274" y="1"/>
                    </a:cubicBezTo>
                    <a:close/>
                  </a:path>
                </a:pathLst>
              </a:custGeom>
              <a:solidFill>
                <a:srgbClr val="899A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941;p74">
                <a:extLst>
                  <a:ext uri="{FF2B5EF4-FFF2-40B4-BE49-F238E27FC236}">
                    <a16:creationId xmlns:a16="http://schemas.microsoft.com/office/drawing/2014/main" id="{743DFEA6-1547-BFDC-D685-951D46EBFFB3}"/>
                  </a:ext>
                </a:extLst>
              </p:cNvPr>
              <p:cNvSpPr/>
              <p:nvPr/>
            </p:nvSpPr>
            <p:spPr>
              <a:xfrm>
                <a:off x="2458700" y="4468450"/>
                <a:ext cx="327525" cy="394725"/>
              </a:xfrm>
              <a:custGeom>
                <a:avLst/>
                <a:gdLst/>
                <a:ahLst/>
                <a:cxnLst/>
                <a:rect l="l" t="t" r="r" b="b"/>
                <a:pathLst>
                  <a:path w="13101" h="15789" extrusionOk="0">
                    <a:moveTo>
                      <a:pt x="7283" y="1"/>
                    </a:moveTo>
                    <a:cubicBezTo>
                      <a:pt x="6081" y="1"/>
                      <a:pt x="5103" y="113"/>
                      <a:pt x="5103" y="113"/>
                    </a:cubicBezTo>
                    <a:cubicBezTo>
                      <a:pt x="5103" y="113"/>
                      <a:pt x="3180" y="8616"/>
                      <a:pt x="1627" y="10095"/>
                    </a:cubicBezTo>
                    <a:cubicBezTo>
                      <a:pt x="1" y="11500"/>
                      <a:pt x="2145" y="15788"/>
                      <a:pt x="2589" y="15788"/>
                    </a:cubicBezTo>
                    <a:cubicBezTo>
                      <a:pt x="3032" y="15788"/>
                      <a:pt x="8578" y="12757"/>
                      <a:pt x="8578" y="12757"/>
                    </a:cubicBezTo>
                    <a:cubicBezTo>
                      <a:pt x="8208" y="9356"/>
                      <a:pt x="9095" y="6028"/>
                      <a:pt x="11018" y="3292"/>
                    </a:cubicBezTo>
                    <a:cubicBezTo>
                      <a:pt x="13100" y="466"/>
                      <a:pt x="9730" y="1"/>
                      <a:pt x="7283" y="1"/>
                    </a:cubicBez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942;p74">
                <a:extLst>
                  <a:ext uri="{FF2B5EF4-FFF2-40B4-BE49-F238E27FC236}">
                    <a16:creationId xmlns:a16="http://schemas.microsoft.com/office/drawing/2014/main" id="{E11C3954-E038-6A9E-F7FE-063B767BACC6}"/>
                  </a:ext>
                </a:extLst>
              </p:cNvPr>
              <p:cNvSpPr/>
              <p:nvPr/>
            </p:nvSpPr>
            <p:spPr>
              <a:xfrm>
                <a:off x="2519700" y="2367625"/>
                <a:ext cx="1573125" cy="2220150"/>
              </a:xfrm>
              <a:custGeom>
                <a:avLst/>
                <a:gdLst/>
                <a:ahLst/>
                <a:cxnLst/>
                <a:rect l="l" t="t" r="r" b="b"/>
                <a:pathLst>
                  <a:path w="62925" h="88806" extrusionOk="0">
                    <a:moveTo>
                      <a:pt x="27211" y="1"/>
                    </a:moveTo>
                    <a:cubicBezTo>
                      <a:pt x="27211" y="1"/>
                      <a:pt x="29947" y="12792"/>
                      <a:pt x="27803" y="18264"/>
                    </a:cubicBezTo>
                    <a:cubicBezTo>
                      <a:pt x="25584" y="23810"/>
                      <a:pt x="20187" y="37341"/>
                      <a:pt x="18264" y="44661"/>
                    </a:cubicBezTo>
                    <a:cubicBezTo>
                      <a:pt x="16268" y="51981"/>
                      <a:pt x="15824" y="55235"/>
                      <a:pt x="13606" y="57231"/>
                    </a:cubicBezTo>
                    <a:cubicBezTo>
                      <a:pt x="11388" y="59302"/>
                      <a:pt x="1" y="82297"/>
                      <a:pt x="1" y="82297"/>
                    </a:cubicBezTo>
                    <a:cubicBezTo>
                      <a:pt x="2623" y="86377"/>
                      <a:pt x="7112" y="88806"/>
                      <a:pt x="11911" y="88806"/>
                    </a:cubicBezTo>
                    <a:cubicBezTo>
                      <a:pt x="11983" y="88806"/>
                      <a:pt x="12055" y="88805"/>
                      <a:pt x="12127" y="88804"/>
                    </a:cubicBezTo>
                    <a:cubicBezTo>
                      <a:pt x="12127" y="88804"/>
                      <a:pt x="21148" y="70984"/>
                      <a:pt x="24032" y="65069"/>
                    </a:cubicBezTo>
                    <a:cubicBezTo>
                      <a:pt x="27137" y="58488"/>
                      <a:pt x="30538" y="52129"/>
                      <a:pt x="34087" y="45770"/>
                    </a:cubicBezTo>
                    <a:cubicBezTo>
                      <a:pt x="36010" y="42369"/>
                      <a:pt x="38006" y="39042"/>
                      <a:pt x="40225" y="35788"/>
                    </a:cubicBezTo>
                    <a:cubicBezTo>
                      <a:pt x="41038" y="34531"/>
                      <a:pt x="41851" y="33422"/>
                      <a:pt x="42813" y="32239"/>
                    </a:cubicBezTo>
                    <a:cubicBezTo>
                      <a:pt x="44143" y="30908"/>
                      <a:pt x="45622" y="29725"/>
                      <a:pt x="47249" y="28690"/>
                    </a:cubicBezTo>
                    <a:cubicBezTo>
                      <a:pt x="47323" y="28690"/>
                      <a:pt x="47323" y="28690"/>
                      <a:pt x="47397" y="28616"/>
                    </a:cubicBezTo>
                    <a:cubicBezTo>
                      <a:pt x="47471" y="28690"/>
                      <a:pt x="47545" y="28690"/>
                      <a:pt x="47545" y="28764"/>
                    </a:cubicBezTo>
                    <a:cubicBezTo>
                      <a:pt x="47841" y="29060"/>
                      <a:pt x="48654" y="28986"/>
                      <a:pt x="48950" y="29281"/>
                    </a:cubicBezTo>
                    <a:lnTo>
                      <a:pt x="62924" y="24697"/>
                    </a:lnTo>
                    <a:cubicBezTo>
                      <a:pt x="60780" y="13828"/>
                      <a:pt x="53682" y="1479"/>
                      <a:pt x="53682" y="1479"/>
                    </a:cubicBezTo>
                    <a:lnTo>
                      <a:pt x="27211" y="1"/>
                    </a:lnTo>
                    <a:close/>
                  </a:path>
                </a:pathLst>
              </a:custGeom>
              <a:solidFill>
                <a:srgbClr val="BBC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943;p74">
                <a:extLst>
                  <a:ext uri="{FF2B5EF4-FFF2-40B4-BE49-F238E27FC236}">
                    <a16:creationId xmlns:a16="http://schemas.microsoft.com/office/drawing/2014/main" id="{A81AD35A-3941-D22D-2C70-4A93B543E030}"/>
                  </a:ext>
                </a:extLst>
              </p:cNvPr>
              <p:cNvSpPr/>
              <p:nvPr/>
            </p:nvSpPr>
            <p:spPr>
              <a:xfrm>
                <a:off x="3205925" y="2611625"/>
                <a:ext cx="180775" cy="253500"/>
              </a:xfrm>
              <a:custGeom>
                <a:avLst/>
                <a:gdLst/>
                <a:ahLst/>
                <a:cxnLst/>
                <a:rect l="l" t="t" r="r" b="b"/>
                <a:pathLst>
                  <a:path w="7231" h="10140" extrusionOk="0">
                    <a:moveTo>
                      <a:pt x="7036" y="1"/>
                    </a:moveTo>
                    <a:cubicBezTo>
                      <a:pt x="6934" y="1"/>
                      <a:pt x="6823" y="75"/>
                      <a:pt x="6786" y="223"/>
                    </a:cubicBezTo>
                    <a:cubicBezTo>
                      <a:pt x="6712" y="2367"/>
                      <a:pt x="6047" y="4511"/>
                      <a:pt x="4938" y="6434"/>
                    </a:cubicBezTo>
                    <a:cubicBezTo>
                      <a:pt x="3903" y="8060"/>
                      <a:pt x="2202" y="9317"/>
                      <a:pt x="206" y="9761"/>
                    </a:cubicBezTo>
                    <a:cubicBezTo>
                      <a:pt x="1" y="9761"/>
                      <a:pt x="48" y="10139"/>
                      <a:pt x="289" y="10139"/>
                    </a:cubicBezTo>
                    <a:cubicBezTo>
                      <a:pt x="309" y="10139"/>
                      <a:pt x="331" y="10136"/>
                      <a:pt x="354" y="10131"/>
                    </a:cubicBezTo>
                    <a:cubicBezTo>
                      <a:pt x="2350" y="9687"/>
                      <a:pt x="4124" y="8430"/>
                      <a:pt x="5234" y="6729"/>
                    </a:cubicBezTo>
                    <a:cubicBezTo>
                      <a:pt x="6417" y="4733"/>
                      <a:pt x="7156" y="2515"/>
                      <a:pt x="7230" y="223"/>
                    </a:cubicBezTo>
                    <a:cubicBezTo>
                      <a:pt x="7230" y="75"/>
                      <a:pt x="7138" y="1"/>
                      <a:pt x="7036" y="1"/>
                    </a:cubicBezTo>
                    <a:close/>
                  </a:path>
                </a:pathLst>
              </a:custGeom>
              <a:solidFill>
                <a:srgbClr val="899A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944;p74">
                <a:extLst>
                  <a:ext uri="{FF2B5EF4-FFF2-40B4-BE49-F238E27FC236}">
                    <a16:creationId xmlns:a16="http://schemas.microsoft.com/office/drawing/2014/main" id="{23B54C9D-7FD1-62FB-1876-F8213A80A44F}"/>
                  </a:ext>
                </a:extLst>
              </p:cNvPr>
              <p:cNvSpPr/>
              <p:nvPr/>
            </p:nvSpPr>
            <p:spPr>
              <a:xfrm>
                <a:off x="3235075" y="2638900"/>
                <a:ext cx="175650" cy="237100"/>
              </a:xfrm>
              <a:custGeom>
                <a:avLst/>
                <a:gdLst/>
                <a:ahLst/>
                <a:cxnLst/>
                <a:rect l="l" t="t" r="r" b="b"/>
                <a:pathLst>
                  <a:path w="7026" h="9484" extrusionOk="0">
                    <a:moveTo>
                      <a:pt x="6803" y="0"/>
                    </a:moveTo>
                    <a:cubicBezTo>
                      <a:pt x="6693" y="0"/>
                      <a:pt x="6582" y="56"/>
                      <a:pt x="6582" y="167"/>
                    </a:cubicBezTo>
                    <a:cubicBezTo>
                      <a:pt x="6508" y="2311"/>
                      <a:pt x="5916" y="4308"/>
                      <a:pt x="4733" y="6082"/>
                    </a:cubicBezTo>
                    <a:cubicBezTo>
                      <a:pt x="3698" y="7635"/>
                      <a:pt x="2071" y="8670"/>
                      <a:pt x="223" y="9040"/>
                    </a:cubicBezTo>
                    <a:cubicBezTo>
                      <a:pt x="1" y="9114"/>
                      <a:pt x="75" y="9483"/>
                      <a:pt x="371" y="9483"/>
                    </a:cubicBezTo>
                    <a:cubicBezTo>
                      <a:pt x="2219" y="9040"/>
                      <a:pt x="3846" y="8005"/>
                      <a:pt x="4955" y="6378"/>
                    </a:cubicBezTo>
                    <a:cubicBezTo>
                      <a:pt x="6212" y="4603"/>
                      <a:pt x="6951" y="2385"/>
                      <a:pt x="7025" y="167"/>
                    </a:cubicBezTo>
                    <a:cubicBezTo>
                      <a:pt x="7025" y="56"/>
                      <a:pt x="6914" y="0"/>
                      <a:pt x="6803" y="0"/>
                    </a:cubicBezTo>
                    <a:close/>
                  </a:path>
                </a:pathLst>
              </a:custGeom>
              <a:solidFill>
                <a:srgbClr val="899A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945;p74">
                <a:extLst>
                  <a:ext uri="{FF2B5EF4-FFF2-40B4-BE49-F238E27FC236}">
                    <a16:creationId xmlns:a16="http://schemas.microsoft.com/office/drawing/2014/main" id="{257957DD-7931-EF19-0A6B-DA009783D4A3}"/>
                  </a:ext>
                </a:extLst>
              </p:cNvPr>
              <p:cNvSpPr/>
              <p:nvPr/>
            </p:nvSpPr>
            <p:spPr>
              <a:xfrm>
                <a:off x="3907550" y="2619500"/>
                <a:ext cx="168625" cy="91225"/>
              </a:xfrm>
              <a:custGeom>
                <a:avLst/>
                <a:gdLst/>
                <a:ahLst/>
                <a:cxnLst/>
                <a:rect l="l" t="t" r="r" b="b"/>
                <a:pathLst>
                  <a:path w="6745" h="3649" extrusionOk="0">
                    <a:moveTo>
                      <a:pt x="259" y="0"/>
                    </a:moveTo>
                    <a:cubicBezTo>
                      <a:pt x="128" y="0"/>
                      <a:pt x="1" y="98"/>
                      <a:pt x="90" y="277"/>
                    </a:cubicBezTo>
                    <a:cubicBezTo>
                      <a:pt x="460" y="1386"/>
                      <a:pt x="1273" y="2348"/>
                      <a:pt x="2382" y="2865"/>
                    </a:cubicBezTo>
                    <a:cubicBezTo>
                      <a:pt x="3393" y="3400"/>
                      <a:pt x="4499" y="3648"/>
                      <a:pt x="5624" y="3648"/>
                    </a:cubicBezTo>
                    <a:cubicBezTo>
                      <a:pt x="5898" y="3648"/>
                      <a:pt x="6174" y="3634"/>
                      <a:pt x="6449" y="3605"/>
                    </a:cubicBezTo>
                    <a:cubicBezTo>
                      <a:pt x="6745" y="3605"/>
                      <a:pt x="6745" y="3161"/>
                      <a:pt x="6449" y="3161"/>
                    </a:cubicBezTo>
                    <a:cubicBezTo>
                      <a:pt x="6197" y="3185"/>
                      <a:pt x="5937" y="3198"/>
                      <a:pt x="5673" y="3198"/>
                    </a:cubicBezTo>
                    <a:cubicBezTo>
                      <a:pt x="3546" y="3198"/>
                      <a:pt x="1184" y="2366"/>
                      <a:pt x="460" y="129"/>
                    </a:cubicBezTo>
                    <a:cubicBezTo>
                      <a:pt x="431" y="42"/>
                      <a:pt x="344" y="0"/>
                      <a:pt x="259" y="0"/>
                    </a:cubicBezTo>
                    <a:close/>
                  </a:path>
                </a:pathLst>
              </a:custGeom>
              <a:solidFill>
                <a:srgbClr val="899A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946;p74">
                <a:extLst>
                  <a:ext uri="{FF2B5EF4-FFF2-40B4-BE49-F238E27FC236}">
                    <a16:creationId xmlns:a16="http://schemas.microsoft.com/office/drawing/2014/main" id="{88359486-F129-2895-AB5B-BD5DCC281E10}"/>
                  </a:ext>
                </a:extLst>
              </p:cNvPr>
              <p:cNvSpPr/>
              <p:nvPr/>
            </p:nvSpPr>
            <p:spPr>
              <a:xfrm>
                <a:off x="2033550" y="4663800"/>
                <a:ext cx="702450" cy="437400"/>
              </a:xfrm>
              <a:custGeom>
                <a:avLst/>
                <a:gdLst/>
                <a:ahLst/>
                <a:cxnLst/>
                <a:rect l="l" t="t" r="r" b="b"/>
                <a:pathLst>
                  <a:path w="28098" h="17496" extrusionOk="0">
                    <a:moveTo>
                      <a:pt x="17295" y="0"/>
                    </a:moveTo>
                    <a:cubicBezTo>
                      <a:pt x="16972" y="0"/>
                      <a:pt x="16672" y="28"/>
                      <a:pt x="16415" y="63"/>
                    </a:cubicBezTo>
                    <a:cubicBezTo>
                      <a:pt x="14788" y="285"/>
                      <a:pt x="16341" y="4056"/>
                      <a:pt x="12718" y="5460"/>
                    </a:cubicBezTo>
                    <a:cubicBezTo>
                      <a:pt x="7172" y="7679"/>
                      <a:pt x="0" y="14333"/>
                      <a:pt x="3771" y="16330"/>
                    </a:cubicBezTo>
                    <a:cubicBezTo>
                      <a:pt x="5308" y="17181"/>
                      <a:pt x="7004" y="17495"/>
                      <a:pt x="8686" y="17495"/>
                    </a:cubicBezTo>
                    <a:cubicBezTo>
                      <a:pt x="12266" y="17495"/>
                      <a:pt x="15787" y="16073"/>
                      <a:pt x="17598" y="15369"/>
                    </a:cubicBezTo>
                    <a:cubicBezTo>
                      <a:pt x="18071" y="15198"/>
                      <a:pt x="18600" y="15134"/>
                      <a:pt x="19160" y="15134"/>
                    </a:cubicBezTo>
                    <a:cubicBezTo>
                      <a:pt x="20774" y="15134"/>
                      <a:pt x="22645" y="15662"/>
                      <a:pt x="24163" y="15662"/>
                    </a:cubicBezTo>
                    <a:cubicBezTo>
                      <a:pt x="25081" y="15662"/>
                      <a:pt x="25870" y="15469"/>
                      <a:pt x="26397" y="14851"/>
                    </a:cubicBezTo>
                    <a:cubicBezTo>
                      <a:pt x="28098" y="12855"/>
                      <a:pt x="25880" y="8862"/>
                      <a:pt x="25880" y="8862"/>
                    </a:cubicBezTo>
                    <a:cubicBezTo>
                      <a:pt x="25880" y="7235"/>
                      <a:pt x="25732" y="5608"/>
                      <a:pt x="25510" y="3982"/>
                    </a:cubicBezTo>
                    <a:cubicBezTo>
                      <a:pt x="24802" y="5297"/>
                      <a:pt x="22986" y="5505"/>
                      <a:pt x="21909" y="5505"/>
                    </a:cubicBezTo>
                    <a:cubicBezTo>
                      <a:pt x="21413" y="5505"/>
                      <a:pt x="21073" y="5460"/>
                      <a:pt x="21073" y="5460"/>
                    </a:cubicBezTo>
                    <a:cubicBezTo>
                      <a:pt x="21385" y="789"/>
                      <a:pt x="19020" y="0"/>
                      <a:pt x="172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947;p74">
                <a:extLst>
                  <a:ext uri="{FF2B5EF4-FFF2-40B4-BE49-F238E27FC236}">
                    <a16:creationId xmlns:a16="http://schemas.microsoft.com/office/drawing/2014/main" id="{713570BB-66EA-23F5-33CC-F06FA1C29D7F}"/>
                  </a:ext>
                </a:extLst>
              </p:cNvPr>
              <p:cNvSpPr/>
              <p:nvPr/>
            </p:nvSpPr>
            <p:spPr>
              <a:xfrm>
                <a:off x="3618650" y="3024950"/>
                <a:ext cx="195850" cy="117350"/>
              </a:xfrm>
              <a:custGeom>
                <a:avLst/>
                <a:gdLst/>
                <a:ahLst/>
                <a:cxnLst/>
                <a:rect l="l" t="t" r="r" b="b"/>
                <a:pathLst>
                  <a:path w="7834" h="4694" extrusionOk="0">
                    <a:moveTo>
                      <a:pt x="7594" y="1"/>
                    </a:moveTo>
                    <a:cubicBezTo>
                      <a:pt x="7567" y="1"/>
                      <a:pt x="7537" y="10"/>
                      <a:pt x="7506" y="31"/>
                    </a:cubicBezTo>
                    <a:cubicBezTo>
                      <a:pt x="6101" y="548"/>
                      <a:pt x="4696" y="1214"/>
                      <a:pt x="3513" y="2175"/>
                    </a:cubicBezTo>
                    <a:cubicBezTo>
                      <a:pt x="2404" y="2914"/>
                      <a:pt x="999" y="3284"/>
                      <a:pt x="112" y="4319"/>
                    </a:cubicBezTo>
                    <a:cubicBezTo>
                      <a:pt x="1" y="4486"/>
                      <a:pt x="139" y="4694"/>
                      <a:pt x="278" y="4694"/>
                    </a:cubicBezTo>
                    <a:cubicBezTo>
                      <a:pt x="324" y="4694"/>
                      <a:pt x="370" y="4670"/>
                      <a:pt x="407" y="4615"/>
                    </a:cubicBezTo>
                    <a:lnTo>
                      <a:pt x="407" y="4541"/>
                    </a:lnTo>
                    <a:cubicBezTo>
                      <a:pt x="851" y="4097"/>
                      <a:pt x="1369" y="3728"/>
                      <a:pt x="1960" y="3432"/>
                    </a:cubicBezTo>
                    <a:cubicBezTo>
                      <a:pt x="2552" y="3210"/>
                      <a:pt x="3143" y="2840"/>
                      <a:pt x="3661" y="2545"/>
                    </a:cubicBezTo>
                    <a:cubicBezTo>
                      <a:pt x="4844" y="1583"/>
                      <a:pt x="6175" y="918"/>
                      <a:pt x="7580" y="400"/>
                    </a:cubicBezTo>
                    <a:cubicBezTo>
                      <a:pt x="7834" y="337"/>
                      <a:pt x="7760" y="1"/>
                      <a:pt x="7594" y="1"/>
                    </a:cubicBezTo>
                    <a:close/>
                  </a:path>
                </a:pathLst>
              </a:custGeom>
              <a:solidFill>
                <a:srgbClr val="899A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948;p74">
                <a:extLst>
                  <a:ext uri="{FF2B5EF4-FFF2-40B4-BE49-F238E27FC236}">
                    <a16:creationId xmlns:a16="http://schemas.microsoft.com/office/drawing/2014/main" id="{CCCF243C-91EF-4B9E-30F1-A4BA53989725}"/>
                  </a:ext>
                </a:extLst>
              </p:cNvPr>
              <p:cNvSpPr/>
              <p:nvPr/>
            </p:nvSpPr>
            <p:spPr>
              <a:xfrm>
                <a:off x="2922675" y="3721825"/>
                <a:ext cx="72125" cy="72425"/>
              </a:xfrm>
              <a:custGeom>
                <a:avLst/>
                <a:gdLst/>
                <a:ahLst/>
                <a:cxnLst/>
                <a:rect l="l" t="t" r="r" b="b"/>
                <a:pathLst>
                  <a:path w="2885" h="2897" extrusionOk="0">
                    <a:moveTo>
                      <a:pt x="227" y="1"/>
                    </a:moveTo>
                    <a:cubicBezTo>
                      <a:pt x="198" y="1"/>
                      <a:pt x="170" y="10"/>
                      <a:pt x="149" y="32"/>
                    </a:cubicBezTo>
                    <a:cubicBezTo>
                      <a:pt x="1" y="106"/>
                      <a:pt x="1" y="179"/>
                      <a:pt x="75" y="253"/>
                    </a:cubicBezTo>
                    <a:cubicBezTo>
                      <a:pt x="740" y="1215"/>
                      <a:pt x="1628" y="2102"/>
                      <a:pt x="2515" y="2841"/>
                    </a:cubicBezTo>
                    <a:cubicBezTo>
                      <a:pt x="2552" y="2878"/>
                      <a:pt x="2607" y="2897"/>
                      <a:pt x="2663" y="2897"/>
                    </a:cubicBezTo>
                    <a:cubicBezTo>
                      <a:pt x="2718" y="2897"/>
                      <a:pt x="2774" y="2878"/>
                      <a:pt x="2811" y="2841"/>
                    </a:cubicBezTo>
                    <a:cubicBezTo>
                      <a:pt x="2885" y="2693"/>
                      <a:pt x="2885" y="2620"/>
                      <a:pt x="2811" y="2546"/>
                    </a:cubicBezTo>
                    <a:cubicBezTo>
                      <a:pt x="1923" y="1806"/>
                      <a:pt x="1110" y="993"/>
                      <a:pt x="371" y="106"/>
                    </a:cubicBezTo>
                    <a:cubicBezTo>
                      <a:pt x="371" y="53"/>
                      <a:pt x="297" y="1"/>
                      <a:pt x="227" y="1"/>
                    </a:cubicBezTo>
                    <a:close/>
                  </a:path>
                </a:pathLst>
              </a:custGeom>
              <a:solidFill>
                <a:srgbClr val="899A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949;p74">
                <a:extLst>
                  <a:ext uri="{FF2B5EF4-FFF2-40B4-BE49-F238E27FC236}">
                    <a16:creationId xmlns:a16="http://schemas.microsoft.com/office/drawing/2014/main" id="{B4BB3C9F-4140-4395-BCC0-47E2CDE66A86}"/>
                  </a:ext>
                </a:extLst>
              </p:cNvPr>
              <p:cNvSpPr/>
              <p:nvPr/>
            </p:nvSpPr>
            <p:spPr>
              <a:xfrm>
                <a:off x="2912325" y="3756350"/>
                <a:ext cx="66775" cy="119825"/>
              </a:xfrm>
              <a:custGeom>
                <a:avLst/>
                <a:gdLst/>
                <a:ahLst/>
                <a:cxnLst/>
                <a:rect l="l" t="t" r="r" b="b"/>
                <a:pathLst>
                  <a:path w="2671" h="4793" extrusionOk="0">
                    <a:moveTo>
                      <a:pt x="267" y="0"/>
                    </a:moveTo>
                    <a:cubicBezTo>
                      <a:pt x="145" y="0"/>
                      <a:pt x="0" y="98"/>
                      <a:pt x="45" y="277"/>
                    </a:cubicBezTo>
                    <a:cubicBezTo>
                      <a:pt x="489" y="1904"/>
                      <a:pt x="1228" y="3383"/>
                      <a:pt x="2263" y="4714"/>
                    </a:cubicBezTo>
                    <a:cubicBezTo>
                      <a:pt x="2300" y="4769"/>
                      <a:pt x="2347" y="4792"/>
                      <a:pt x="2393" y="4792"/>
                    </a:cubicBezTo>
                    <a:cubicBezTo>
                      <a:pt x="2531" y="4792"/>
                      <a:pt x="2670" y="4584"/>
                      <a:pt x="2559" y="4418"/>
                    </a:cubicBezTo>
                    <a:cubicBezTo>
                      <a:pt x="1524" y="3161"/>
                      <a:pt x="858" y="1682"/>
                      <a:pt x="415" y="129"/>
                    </a:cubicBezTo>
                    <a:cubicBezTo>
                      <a:pt x="415" y="42"/>
                      <a:pt x="346" y="0"/>
                      <a:pt x="267" y="0"/>
                    </a:cubicBezTo>
                    <a:close/>
                  </a:path>
                </a:pathLst>
              </a:custGeom>
              <a:solidFill>
                <a:srgbClr val="899A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950;p74">
                <a:extLst>
                  <a:ext uri="{FF2B5EF4-FFF2-40B4-BE49-F238E27FC236}">
                    <a16:creationId xmlns:a16="http://schemas.microsoft.com/office/drawing/2014/main" id="{FEEBF195-122C-400D-8781-6DB250D9065E}"/>
                  </a:ext>
                </a:extLst>
              </p:cNvPr>
              <p:cNvSpPr/>
              <p:nvPr/>
            </p:nvSpPr>
            <p:spPr>
              <a:xfrm>
                <a:off x="2568900" y="4370950"/>
                <a:ext cx="263225" cy="124825"/>
              </a:xfrm>
              <a:custGeom>
                <a:avLst/>
                <a:gdLst/>
                <a:ahLst/>
                <a:cxnLst/>
                <a:rect l="l" t="t" r="r" b="b"/>
                <a:pathLst>
                  <a:path w="10529" h="4993" extrusionOk="0">
                    <a:moveTo>
                      <a:pt x="265" y="0"/>
                    </a:moveTo>
                    <a:cubicBezTo>
                      <a:pt x="112" y="0"/>
                      <a:pt x="0" y="139"/>
                      <a:pt x="103" y="242"/>
                    </a:cubicBezTo>
                    <a:cubicBezTo>
                      <a:pt x="2337" y="3243"/>
                      <a:pt x="5888" y="4993"/>
                      <a:pt x="9575" y="4993"/>
                    </a:cubicBezTo>
                    <a:cubicBezTo>
                      <a:pt x="9794" y="4993"/>
                      <a:pt x="10013" y="4987"/>
                      <a:pt x="10233" y="4974"/>
                    </a:cubicBezTo>
                    <a:cubicBezTo>
                      <a:pt x="10529" y="4974"/>
                      <a:pt x="10529" y="4530"/>
                      <a:pt x="10233" y="4530"/>
                    </a:cubicBezTo>
                    <a:cubicBezTo>
                      <a:pt x="10005" y="4544"/>
                      <a:pt x="9777" y="4551"/>
                      <a:pt x="9550" y="4551"/>
                    </a:cubicBezTo>
                    <a:cubicBezTo>
                      <a:pt x="6020" y="4551"/>
                      <a:pt x="2626" y="2942"/>
                      <a:pt x="473" y="94"/>
                    </a:cubicBezTo>
                    <a:cubicBezTo>
                      <a:pt x="405" y="27"/>
                      <a:pt x="331" y="0"/>
                      <a:pt x="265" y="0"/>
                    </a:cubicBezTo>
                    <a:close/>
                  </a:path>
                </a:pathLst>
              </a:custGeom>
              <a:solidFill>
                <a:srgbClr val="899A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951;p74">
                <a:extLst>
                  <a:ext uri="{FF2B5EF4-FFF2-40B4-BE49-F238E27FC236}">
                    <a16:creationId xmlns:a16="http://schemas.microsoft.com/office/drawing/2014/main" id="{B58738BE-C5D3-8309-9305-E1C81843B842}"/>
                  </a:ext>
                </a:extLst>
              </p:cNvPr>
              <p:cNvSpPr/>
              <p:nvPr/>
            </p:nvSpPr>
            <p:spPr>
              <a:xfrm>
                <a:off x="2098250" y="4885325"/>
                <a:ext cx="637750" cy="215500"/>
              </a:xfrm>
              <a:custGeom>
                <a:avLst/>
                <a:gdLst/>
                <a:ahLst/>
                <a:cxnLst/>
                <a:rect l="l" t="t" r="r" b="b"/>
                <a:pathLst>
                  <a:path w="25510" h="8620" extrusionOk="0">
                    <a:moveTo>
                      <a:pt x="23292" y="1"/>
                    </a:moveTo>
                    <a:lnTo>
                      <a:pt x="23292" y="1"/>
                    </a:lnTo>
                    <a:cubicBezTo>
                      <a:pt x="23292" y="1"/>
                      <a:pt x="24326" y="4585"/>
                      <a:pt x="16637" y="5325"/>
                    </a:cubicBezTo>
                    <a:cubicBezTo>
                      <a:pt x="11738" y="5753"/>
                      <a:pt x="9103" y="7374"/>
                      <a:pt x="6075" y="7374"/>
                    </a:cubicBezTo>
                    <a:cubicBezTo>
                      <a:pt x="4396" y="7374"/>
                      <a:pt x="2596" y="6876"/>
                      <a:pt x="222" y="5398"/>
                    </a:cubicBezTo>
                    <a:lnTo>
                      <a:pt x="222" y="5398"/>
                    </a:lnTo>
                    <a:cubicBezTo>
                      <a:pt x="0" y="6286"/>
                      <a:pt x="444" y="7099"/>
                      <a:pt x="1183" y="7469"/>
                    </a:cubicBezTo>
                    <a:cubicBezTo>
                      <a:pt x="2724" y="8309"/>
                      <a:pt x="4413" y="8619"/>
                      <a:pt x="6086" y="8619"/>
                    </a:cubicBezTo>
                    <a:cubicBezTo>
                      <a:pt x="9711" y="8619"/>
                      <a:pt x="13263" y="7165"/>
                      <a:pt x="15084" y="6508"/>
                    </a:cubicBezTo>
                    <a:cubicBezTo>
                      <a:pt x="15570" y="6332"/>
                      <a:pt x="16115" y="6267"/>
                      <a:pt x="16692" y="6267"/>
                    </a:cubicBezTo>
                    <a:cubicBezTo>
                      <a:pt x="18299" y="6267"/>
                      <a:pt x="20152" y="6768"/>
                      <a:pt x="21658" y="6768"/>
                    </a:cubicBezTo>
                    <a:cubicBezTo>
                      <a:pt x="22572" y="6768"/>
                      <a:pt x="23358" y="6584"/>
                      <a:pt x="23883" y="5990"/>
                    </a:cubicBezTo>
                    <a:cubicBezTo>
                      <a:pt x="25510" y="3994"/>
                      <a:pt x="23292" y="1"/>
                      <a:pt x="2329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952;p74">
                <a:extLst>
                  <a:ext uri="{FF2B5EF4-FFF2-40B4-BE49-F238E27FC236}">
                    <a16:creationId xmlns:a16="http://schemas.microsoft.com/office/drawing/2014/main" id="{36DB4BEE-C978-704E-7182-7756CDD4E1A6}"/>
                  </a:ext>
                </a:extLst>
              </p:cNvPr>
              <p:cNvSpPr/>
              <p:nvPr/>
            </p:nvSpPr>
            <p:spPr>
              <a:xfrm>
                <a:off x="2669425" y="238600"/>
                <a:ext cx="354950" cy="396075"/>
              </a:xfrm>
              <a:custGeom>
                <a:avLst/>
                <a:gdLst/>
                <a:ahLst/>
                <a:cxnLst/>
                <a:rect l="l" t="t" r="r" b="b"/>
                <a:pathLst>
                  <a:path w="14198" h="15843" extrusionOk="0">
                    <a:moveTo>
                      <a:pt x="9369" y="0"/>
                    </a:moveTo>
                    <a:cubicBezTo>
                      <a:pt x="8794" y="0"/>
                      <a:pt x="8205" y="249"/>
                      <a:pt x="7839" y="720"/>
                    </a:cubicBezTo>
                    <a:cubicBezTo>
                      <a:pt x="7765" y="868"/>
                      <a:pt x="7691" y="942"/>
                      <a:pt x="7543" y="1016"/>
                    </a:cubicBezTo>
                    <a:cubicBezTo>
                      <a:pt x="7478" y="1038"/>
                      <a:pt x="7413" y="1047"/>
                      <a:pt x="7350" y="1047"/>
                    </a:cubicBezTo>
                    <a:cubicBezTo>
                      <a:pt x="7197" y="1047"/>
                      <a:pt x="7056" y="995"/>
                      <a:pt x="6951" y="942"/>
                    </a:cubicBezTo>
                    <a:cubicBezTo>
                      <a:pt x="6820" y="903"/>
                      <a:pt x="6692" y="885"/>
                      <a:pt x="6568" y="885"/>
                    </a:cubicBezTo>
                    <a:cubicBezTo>
                      <a:pt x="5992" y="885"/>
                      <a:pt x="5520" y="1282"/>
                      <a:pt x="5399" y="1830"/>
                    </a:cubicBezTo>
                    <a:cubicBezTo>
                      <a:pt x="5399" y="1520"/>
                      <a:pt x="5003" y="1391"/>
                      <a:pt x="4613" y="1391"/>
                    </a:cubicBezTo>
                    <a:cubicBezTo>
                      <a:pt x="4444" y="1391"/>
                      <a:pt x="4276" y="1415"/>
                      <a:pt x="4142" y="1460"/>
                    </a:cubicBezTo>
                    <a:cubicBezTo>
                      <a:pt x="3254" y="1682"/>
                      <a:pt x="2515" y="2125"/>
                      <a:pt x="1923" y="2791"/>
                    </a:cubicBezTo>
                    <a:cubicBezTo>
                      <a:pt x="888" y="3900"/>
                      <a:pt x="1" y="5674"/>
                      <a:pt x="297" y="7153"/>
                    </a:cubicBezTo>
                    <a:cubicBezTo>
                      <a:pt x="666" y="8854"/>
                      <a:pt x="1406" y="10333"/>
                      <a:pt x="2515" y="11590"/>
                    </a:cubicBezTo>
                    <a:cubicBezTo>
                      <a:pt x="3476" y="12477"/>
                      <a:pt x="2959" y="14104"/>
                      <a:pt x="3772" y="15065"/>
                    </a:cubicBezTo>
                    <a:cubicBezTo>
                      <a:pt x="4319" y="15566"/>
                      <a:pt x="5034" y="15843"/>
                      <a:pt x="5745" y="15843"/>
                    </a:cubicBezTo>
                    <a:cubicBezTo>
                      <a:pt x="6187" y="15843"/>
                      <a:pt x="6628" y="15736"/>
                      <a:pt x="7025" y="15509"/>
                    </a:cubicBezTo>
                    <a:cubicBezTo>
                      <a:pt x="8208" y="14843"/>
                      <a:pt x="8134" y="13364"/>
                      <a:pt x="9317" y="12699"/>
                    </a:cubicBezTo>
                    <a:cubicBezTo>
                      <a:pt x="10131" y="12255"/>
                      <a:pt x="10944" y="11812"/>
                      <a:pt x="11758" y="11516"/>
                    </a:cubicBezTo>
                    <a:cubicBezTo>
                      <a:pt x="12645" y="11220"/>
                      <a:pt x="13310" y="10555"/>
                      <a:pt x="13754" y="9741"/>
                    </a:cubicBezTo>
                    <a:cubicBezTo>
                      <a:pt x="14198" y="8928"/>
                      <a:pt x="13902" y="7893"/>
                      <a:pt x="13088" y="7375"/>
                    </a:cubicBezTo>
                    <a:cubicBezTo>
                      <a:pt x="12719" y="7301"/>
                      <a:pt x="12423" y="7153"/>
                      <a:pt x="12127" y="7005"/>
                    </a:cubicBezTo>
                    <a:cubicBezTo>
                      <a:pt x="11979" y="6784"/>
                      <a:pt x="11905" y="6488"/>
                      <a:pt x="11905" y="6192"/>
                    </a:cubicBezTo>
                    <a:lnTo>
                      <a:pt x="11536" y="3160"/>
                    </a:lnTo>
                    <a:cubicBezTo>
                      <a:pt x="11388" y="1977"/>
                      <a:pt x="11092" y="646"/>
                      <a:pt x="10057" y="129"/>
                    </a:cubicBezTo>
                    <a:cubicBezTo>
                      <a:pt x="9841" y="43"/>
                      <a:pt x="9606" y="0"/>
                      <a:pt x="9369" y="0"/>
                    </a:cubicBez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953;p74">
                <a:extLst>
                  <a:ext uri="{FF2B5EF4-FFF2-40B4-BE49-F238E27FC236}">
                    <a16:creationId xmlns:a16="http://schemas.microsoft.com/office/drawing/2014/main" id="{50DC6DAD-691E-8EB4-4A9D-7ED2E91F9A01}"/>
                  </a:ext>
                </a:extLst>
              </p:cNvPr>
              <p:cNvSpPr/>
              <p:nvPr/>
            </p:nvSpPr>
            <p:spPr>
              <a:xfrm>
                <a:off x="5205600" y="834800"/>
                <a:ext cx="351250" cy="397150"/>
              </a:xfrm>
              <a:custGeom>
                <a:avLst/>
                <a:gdLst/>
                <a:ahLst/>
                <a:cxnLst/>
                <a:rect l="l" t="t" r="r" b="b"/>
                <a:pathLst>
                  <a:path w="14050" h="15886" extrusionOk="0">
                    <a:moveTo>
                      <a:pt x="8483" y="1"/>
                    </a:moveTo>
                    <a:cubicBezTo>
                      <a:pt x="7410" y="1"/>
                      <a:pt x="6525" y="886"/>
                      <a:pt x="5768" y="1643"/>
                    </a:cubicBezTo>
                    <a:lnTo>
                      <a:pt x="3698" y="3935"/>
                    </a:lnTo>
                    <a:cubicBezTo>
                      <a:pt x="3550" y="4157"/>
                      <a:pt x="3328" y="4305"/>
                      <a:pt x="3033" y="4379"/>
                    </a:cubicBezTo>
                    <a:cubicBezTo>
                      <a:pt x="2737" y="4379"/>
                      <a:pt x="2367" y="4305"/>
                      <a:pt x="2071" y="4231"/>
                    </a:cubicBezTo>
                    <a:cubicBezTo>
                      <a:pt x="2022" y="4227"/>
                      <a:pt x="1974" y="4225"/>
                      <a:pt x="1926" y="4225"/>
                    </a:cubicBezTo>
                    <a:cubicBezTo>
                      <a:pt x="1029" y="4225"/>
                      <a:pt x="289" y="4871"/>
                      <a:pt x="149" y="5784"/>
                    </a:cubicBezTo>
                    <a:cubicBezTo>
                      <a:pt x="1" y="6671"/>
                      <a:pt x="223" y="7558"/>
                      <a:pt x="740" y="8371"/>
                    </a:cubicBezTo>
                    <a:cubicBezTo>
                      <a:pt x="1258" y="9111"/>
                      <a:pt x="1702" y="9924"/>
                      <a:pt x="2071" y="10738"/>
                    </a:cubicBezTo>
                    <a:cubicBezTo>
                      <a:pt x="2589" y="11995"/>
                      <a:pt x="1702" y="13178"/>
                      <a:pt x="2293" y="14287"/>
                    </a:cubicBezTo>
                    <a:cubicBezTo>
                      <a:pt x="2739" y="15305"/>
                      <a:pt x="3678" y="15885"/>
                      <a:pt x="4732" y="15885"/>
                    </a:cubicBezTo>
                    <a:cubicBezTo>
                      <a:pt x="4903" y="15885"/>
                      <a:pt x="5076" y="15870"/>
                      <a:pt x="5251" y="15840"/>
                    </a:cubicBezTo>
                    <a:cubicBezTo>
                      <a:pt x="6434" y="15618"/>
                      <a:pt x="7025" y="13917"/>
                      <a:pt x="8208" y="13769"/>
                    </a:cubicBezTo>
                    <a:cubicBezTo>
                      <a:pt x="9835" y="13399"/>
                      <a:pt x="11388" y="12586"/>
                      <a:pt x="12645" y="11403"/>
                    </a:cubicBezTo>
                    <a:cubicBezTo>
                      <a:pt x="13754" y="10368"/>
                      <a:pt x="14050" y="8445"/>
                      <a:pt x="13902" y="6893"/>
                    </a:cubicBezTo>
                    <a:cubicBezTo>
                      <a:pt x="13754" y="6005"/>
                      <a:pt x="13384" y="5192"/>
                      <a:pt x="12793" y="4527"/>
                    </a:cubicBezTo>
                    <a:cubicBezTo>
                      <a:pt x="12585" y="4267"/>
                      <a:pt x="12232" y="3971"/>
                      <a:pt x="11912" y="3971"/>
                    </a:cubicBezTo>
                    <a:cubicBezTo>
                      <a:pt x="11776" y="3971"/>
                      <a:pt x="11646" y="4025"/>
                      <a:pt x="11536" y="4157"/>
                    </a:cubicBezTo>
                    <a:cubicBezTo>
                      <a:pt x="11832" y="3491"/>
                      <a:pt x="11462" y="2752"/>
                      <a:pt x="10796" y="2530"/>
                    </a:cubicBezTo>
                    <a:cubicBezTo>
                      <a:pt x="10648" y="2456"/>
                      <a:pt x="10353" y="2382"/>
                      <a:pt x="10279" y="2234"/>
                    </a:cubicBezTo>
                    <a:cubicBezTo>
                      <a:pt x="10205" y="2086"/>
                      <a:pt x="10205" y="1939"/>
                      <a:pt x="10205" y="1791"/>
                    </a:cubicBezTo>
                    <a:cubicBezTo>
                      <a:pt x="10205" y="903"/>
                      <a:pt x="9539" y="238"/>
                      <a:pt x="8726" y="16"/>
                    </a:cubicBezTo>
                    <a:cubicBezTo>
                      <a:pt x="8644" y="6"/>
                      <a:pt x="8563" y="1"/>
                      <a:pt x="8483" y="1"/>
                    </a:cubicBez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954;p74">
                <a:extLst>
                  <a:ext uri="{FF2B5EF4-FFF2-40B4-BE49-F238E27FC236}">
                    <a16:creationId xmlns:a16="http://schemas.microsoft.com/office/drawing/2014/main" id="{CAF6591B-C967-75C5-3618-7C4F5BB8681C}"/>
                  </a:ext>
                </a:extLst>
              </p:cNvPr>
              <p:cNvSpPr/>
              <p:nvPr/>
            </p:nvSpPr>
            <p:spPr>
              <a:xfrm>
                <a:off x="5127975" y="1080600"/>
                <a:ext cx="281325" cy="336900"/>
              </a:xfrm>
              <a:custGeom>
                <a:avLst/>
                <a:gdLst/>
                <a:ahLst/>
                <a:cxnLst/>
                <a:rect l="l" t="t" r="r" b="b"/>
                <a:pathLst>
                  <a:path w="11253" h="13476" extrusionOk="0">
                    <a:moveTo>
                      <a:pt x="8090" y="0"/>
                    </a:moveTo>
                    <a:cubicBezTo>
                      <a:pt x="7336" y="0"/>
                      <a:pt x="6481" y="491"/>
                      <a:pt x="5620" y="1793"/>
                    </a:cubicBezTo>
                    <a:cubicBezTo>
                      <a:pt x="2588" y="6377"/>
                      <a:pt x="0" y="7856"/>
                      <a:pt x="0" y="7856"/>
                    </a:cubicBezTo>
                    <a:lnTo>
                      <a:pt x="3845" y="13476"/>
                    </a:lnTo>
                    <a:cubicBezTo>
                      <a:pt x="3845" y="13476"/>
                      <a:pt x="7838" y="6895"/>
                      <a:pt x="10352" y="4233"/>
                    </a:cubicBezTo>
                    <a:cubicBezTo>
                      <a:pt x="11252" y="3121"/>
                      <a:pt x="9991" y="0"/>
                      <a:pt x="8090" y="0"/>
                    </a:cubicBez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955;p74">
                <a:extLst>
                  <a:ext uri="{FF2B5EF4-FFF2-40B4-BE49-F238E27FC236}">
                    <a16:creationId xmlns:a16="http://schemas.microsoft.com/office/drawing/2014/main" id="{94CF1CB8-56A0-4D8D-817A-BD9BCEA2BE37}"/>
                  </a:ext>
                </a:extLst>
              </p:cNvPr>
              <p:cNvSpPr/>
              <p:nvPr/>
            </p:nvSpPr>
            <p:spPr>
              <a:xfrm>
                <a:off x="5292475" y="840725"/>
                <a:ext cx="153475" cy="118400"/>
              </a:xfrm>
              <a:custGeom>
                <a:avLst/>
                <a:gdLst/>
                <a:ahLst/>
                <a:cxnLst/>
                <a:rect l="l" t="t" r="r" b="b"/>
                <a:pathLst>
                  <a:path w="6139" h="4736" extrusionOk="0">
                    <a:moveTo>
                      <a:pt x="3994" y="1"/>
                    </a:moveTo>
                    <a:cubicBezTo>
                      <a:pt x="3994" y="1"/>
                      <a:pt x="962" y="2441"/>
                      <a:pt x="297" y="3698"/>
                    </a:cubicBezTo>
                    <a:cubicBezTo>
                      <a:pt x="1" y="4290"/>
                      <a:pt x="451" y="4736"/>
                      <a:pt x="1342" y="4736"/>
                    </a:cubicBezTo>
                    <a:cubicBezTo>
                      <a:pt x="2453" y="4736"/>
                      <a:pt x="4250" y="4042"/>
                      <a:pt x="6138" y="2071"/>
                    </a:cubicBezTo>
                    <a:lnTo>
                      <a:pt x="3994" y="1"/>
                    </a:ln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956;p74">
                <a:extLst>
                  <a:ext uri="{FF2B5EF4-FFF2-40B4-BE49-F238E27FC236}">
                    <a16:creationId xmlns:a16="http://schemas.microsoft.com/office/drawing/2014/main" id="{B8DC5A9B-5A2A-A6E9-B456-981C3436BF5C}"/>
                  </a:ext>
                </a:extLst>
              </p:cNvPr>
              <p:cNvSpPr/>
              <p:nvPr/>
            </p:nvSpPr>
            <p:spPr>
              <a:xfrm>
                <a:off x="5274000" y="879550"/>
                <a:ext cx="284700" cy="207425"/>
              </a:xfrm>
              <a:custGeom>
                <a:avLst/>
                <a:gdLst/>
                <a:ahLst/>
                <a:cxnLst/>
                <a:rect l="l" t="t" r="r" b="b"/>
                <a:pathLst>
                  <a:path w="11388" h="8297" extrusionOk="0">
                    <a:moveTo>
                      <a:pt x="7025" y="1"/>
                    </a:moveTo>
                    <a:lnTo>
                      <a:pt x="5990" y="814"/>
                    </a:lnTo>
                    <a:lnTo>
                      <a:pt x="4585" y="2367"/>
                    </a:lnTo>
                    <a:lnTo>
                      <a:pt x="3846" y="3476"/>
                    </a:lnTo>
                    <a:lnTo>
                      <a:pt x="1480" y="2884"/>
                    </a:lnTo>
                    <a:lnTo>
                      <a:pt x="1" y="4733"/>
                    </a:lnTo>
                    <a:lnTo>
                      <a:pt x="962" y="5694"/>
                    </a:lnTo>
                    <a:lnTo>
                      <a:pt x="3624" y="7617"/>
                    </a:lnTo>
                    <a:lnTo>
                      <a:pt x="5325" y="8208"/>
                    </a:lnTo>
                    <a:lnTo>
                      <a:pt x="6212" y="7986"/>
                    </a:lnTo>
                    <a:lnTo>
                      <a:pt x="6729" y="7395"/>
                    </a:lnTo>
                    <a:cubicBezTo>
                      <a:pt x="6729" y="7395"/>
                      <a:pt x="7309" y="8297"/>
                      <a:pt x="7627" y="8297"/>
                    </a:cubicBezTo>
                    <a:cubicBezTo>
                      <a:pt x="7650" y="8297"/>
                      <a:pt x="7671" y="8292"/>
                      <a:pt x="7691" y="8282"/>
                    </a:cubicBezTo>
                    <a:cubicBezTo>
                      <a:pt x="11388" y="7469"/>
                      <a:pt x="11018" y="5103"/>
                      <a:pt x="11018" y="5103"/>
                    </a:cubicBezTo>
                    <a:lnTo>
                      <a:pt x="10353" y="3328"/>
                    </a:lnTo>
                    <a:lnTo>
                      <a:pt x="7986" y="1775"/>
                    </a:lnTo>
                    <a:lnTo>
                      <a:pt x="7025" y="1"/>
                    </a:ln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957;p74">
                <a:extLst>
                  <a:ext uri="{FF2B5EF4-FFF2-40B4-BE49-F238E27FC236}">
                    <a16:creationId xmlns:a16="http://schemas.microsoft.com/office/drawing/2014/main" id="{4CF95788-EA7E-9956-9DB4-9D39BC7E4845}"/>
                  </a:ext>
                </a:extLst>
              </p:cNvPr>
              <p:cNvSpPr/>
              <p:nvPr/>
            </p:nvSpPr>
            <p:spPr>
              <a:xfrm>
                <a:off x="5280400" y="949800"/>
                <a:ext cx="165550" cy="138675"/>
              </a:xfrm>
              <a:custGeom>
                <a:avLst/>
                <a:gdLst/>
                <a:ahLst/>
                <a:cxnLst/>
                <a:rect l="l" t="t" r="r" b="b"/>
                <a:pathLst>
                  <a:path w="6622" h="5547" extrusionOk="0">
                    <a:moveTo>
                      <a:pt x="1445" y="0"/>
                    </a:moveTo>
                    <a:cubicBezTo>
                      <a:pt x="1224" y="0"/>
                      <a:pt x="1150" y="296"/>
                      <a:pt x="1371" y="296"/>
                    </a:cubicBezTo>
                    <a:cubicBezTo>
                      <a:pt x="2555" y="518"/>
                      <a:pt x="3664" y="888"/>
                      <a:pt x="4625" y="1553"/>
                    </a:cubicBezTo>
                    <a:cubicBezTo>
                      <a:pt x="5734" y="2145"/>
                      <a:pt x="6326" y="3328"/>
                      <a:pt x="6252" y="4511"/>
                    </a:cubicBezTo>
                    <a:cubicBezTo>
                      <a:pt x="6144" y="5050"/>
                      <a:pt x="5781" y="5235"/>
                      <a:pt x="5330" y="5235"/>
                    </a:cubicBezTo>
                    <a:cubicBezTo>
                      <a:pt x="4545" y="5235"/>
                      <a:pt x="3495" y="4672"/>
                      <a:pt x="3072" y="4437"/>
                    </a:cubicBezTo>
                    <a:cubicBezTo>
                      <a:pt x="2111" y="3771"/>
                      <a:pt x="1224" y="3106"/>
                      <a:pt x="336" y="2367"/>
                    </a:cubicBezTo>
                    <a:cubicBezTo>
                      <a:pt x="302" y="2332"/>
                      <a:pt x="264" y="2318"/>
                      <a:pt x="227" y="2318"/>
                    </a:cubicBezTo>
                    <a:cubicBezTo>
                      <a:pt x="105" y="2318"/>
                      <a:pt x="1" y="2475"/>
                      <a:pt x="114" y="2588"/>
                    </a:cubicBezTo>
                    <a:cubicBezTo>
                      <a:pt x="928" y="3254"/>
                      <a:pt x="1741" y="3919"/>
                      <a:pt x="2628" y="4511"/>
                    </a:cubicBezTo>
                    <a:cubicBezTo>
                      <a:pt x="2998" y="4733"/>
                      <a:pt x="3442" y="4955"/>
                      <a:pt x="3885" y="5176"/>
                    </a:cubicBezTo>
                    <a:cubicBezTo>
                      <a:pt x="4403" y="5398"/>
                      <a:pt x="4921" y="5546"/>
                      <a:pt x="5438" y="5546"/>
                    </a:cubicBezTo>
                    <a:cubicBezTo>
                      <a:pt x="5882" y="5472"/>
                      <a:pt x="6178" y="5250"/>
                      <a:pt x="6399" y="4955"/>
                    </a:cubicBezTo>
                    <a:cubicBezTo>
                      <a:pt x="6547" y="4511"/>
                      <a:pt x="6621" y="4067"/>
                      <a:pt x="6473" y="3624"/>
                    </a:cubicBezTo>
                    <a:cubicBezTo>
                      <a:pt x="6252" y="2662"/>
                      <a:pt x="5660" y="1849"/>
                      <a:pt x="4773" y="1331"/>
                    </a:cubicBezTo>
                    <a:cubicBezTo>
                      <a:pt x="3812" y="666"/>
                      <a:pt x="2628" y="222"/>
                      <a:pt x="1445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958;p74">
                <a:extLst>
                  <a:ext uri="{FF2B5EF4-FFF2-40B4-BE49-F238E27FC236}">
                    <a16:creationId xmlns:a16="http://schemas.microsoft.com/office/drawing/2014/main" id="{6BC78466-A8F1-BAE2-6D2D-45101290D0F7}"/>
                  </a:ext>
                </a:extLst>
              </p:cNvPr>
              <p:cNvSpPr/>
              <p:nvPr/>
            </p:nvSpPr>
            <p:spPr>
              <a:xfrm>
                <a:off x="5363825" y="877350"/>
                <a:ext cx="92450" cy="94350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3774" extrusionOk="0">
                    <a:moveTo>
                      <a:pt x="3422" y="0"/>
                    </a:moveTo>
                    <a:cubicBezTo>
                      <a:pt x="3400" y="0"/>
                      <a:pt x="3378" y="5"/>
                      <a:pt x="3358" y="15"/>
                    </a:cubicBezTo>
                    <a:cubicBezTo>
                      <a:pt x="2027" y="902"/>
                      <a:pt x="844" y="2085"/>
                      <a:pt x="105" y="3564"/>
                    </a:cubicBezTo>
                    <a:cubicBezTo>
                      <a:pt x="0" y="3668"/>
                      <a:pt x="118" y="3773"/>
                      <a:pt x="221" y="3773"/>
                    </a:cubicBezTo>
                    <a:cubicBezTo>
                      <a:pt x="264" y="3773"/>
                      <a:pt x="305" y="3755"/>
                      <a:pt x="327" y="3712"/>
                    </a:cubicBezTo>
                    <a:cubicBezTo>
                      <a:pt x="1140" y="2307"/>
                      <a:pt x="2175" y="1124"/>
                      <a:pt x="3506" y="311"/>
                    </a:cubicBezTo>
                    <a:cubicBezTo>
                      <a:pt x="3698" y="183"/>
                      <a:pt x="3558" y="0"/>
                      <a:pt x="3422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959;p74">
                <a:extLst>
                  <a:ext uri="{FF2B5EF4-FFF2-40B4-BE49-F238E27FC236}">
                    <a16:creationId xmlns:a16="http://schemas.microsoft.com/office/drawing/2014/main" id="{8CDE542B-4906-1831-4D34-E85495B5EB7E}"/>
                  </a:ext>
                </a:extLst>
              </p:cNvPr>
              <p:cNvSpPr/>
              <p:nvPr/>
            </p:nvSpPr>
            <p:spPr>
              <a:xfrm>
                <a:off x="5406325" y="930950"/>
                <a:ext cx="92450" cy="65075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2603" extrusionOk="0">
                    <a:moveTo>
                      <a:pt x="3424" y="0"/>
                    </a:moveTo>
                    <a:cubicBezTo>
                      <a:pt x="3402" y="0"/>
                      <a:pt x="3380" y="5"/>
                      <a:pt x="3359" y="15"/>
                    </a:cubicBezTo>
                    <a:cubicBezTo>
                      <a:pt x="2767" y="237"/>
                      <a:pt x="2102" y="533"/>
                      <a:pt x="1510" y="902"/>
                    </a:cubicBezTo>
                    <a:cubicBezTo>
                      <a:pt x="993" y="1346"/>
                      <a:pt x="475" y="1790"/>
                      <a:pt x="105" y="2381"/>
                    </a:cubicBezTo>
                    <a:cubicBezTo>
                      <a:pt x="1" y="2486"/>
                      <a:pt x="118" y="2590"/>
                      <a:pt x="222" y="2590"/>
                    </a:cubicBezTo>
                    <a:cubicBezTo>
                      <a:pt x="265" y="2590"/>
                      <a:pt x="306" y="2572"/>
                      <a:pt x="327" y="2529"/>
                    </a:cubicBezTo>
                    <a:lnTo>
                      <a:pt x="401" y="2603"/>
                    </a:lnTo>
                    <a:cubicBezTo>
                      <a:pt x="771" y="2011"/>
                      <a:pt x="1289" y="1568"/>
                      <a:pt x="1806" y="1198"/>
                    </a:cubicBezTo>
                    <a:cubicBezTo>
                      <a:pt x="2398" y="828"/>
                      <a:pt x="2915" y="533"/>
                      <a:pt x="3507" y="237"/>
                    </a:cubicBezTo>
                    <a:cubicBezTo>
                      <a:pt x="3698" y="173"/>
                      <a:pt x="3560" y="0"/>
                      <a:pt x="3424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1960;p74">
                <a:extLst>
                  <a:ext uri="{FF2B5EF4-FFF2-40B4-BE49-F238E27FC236}">
                    <a16:creationId xmlns:a16="http://schemas.microsoft.com/office/drawing/2014/main" id="{F0E9F195-7BBD-D7E4-BB12-81A010E3DD3B}"/>
                  </a:ext>
                </a:extLst>
              </p:cNvPr>
              <p:cNvSpPr/>
              <p:nvPr/>
            </p:nvSpPr>
            <p:spPr>
              <a:xfrm>
                <a:off x="5435700" y="982400"/>
                <a:ext cx="115600" cy="62925"/>
              </a:xfrm>
              <a:custGeom>
                <a:avLst/>
                <a:gdLst/>
                <a:ahLst/>
                <a:cxnLst/>
                <a:rect l="l" t="t" r="r" b="b"/>
                <a:pathLst>
                  <a:path w="4624" h="2517" extrusionOk="0">
                    <a:moveTo>
                      <a:pt x="3645" y="1"/>
                    </a:moveTo>
                    <a:cubicBezTo>
                      <a:pt x="3309" y="1"/>
                      <a:pt x="2984" y="97"/>
                      <a:pt x="2701" y="323"/>
                    </a:cubicBezTo>
                    <a:cubicBezTo>
                      <a:pt x="1740" y="767"/>
                      <a:pt x="853" y="1432"/>
                      <a:pt x="114" y="2246"/>
                    </a:cubicBezTo>
                    <a:cubicBezTo>
                      <a:pt x="0" y="2359"/>
                      <a:pt x="104" y="2516"/>
                      <a:pt x="226" y="2516"/>
                    </a:cubicBezTo>
                    <a:cubicBezTo>
                      <a:pt x="263" y="2516"/>
                      <a:pt x="301" y="2502"/>
                      <a:pt x="335" y="2467"/>
                    </a:cubicBezTo>
                    <a:cubicBezTo>
                      <a:pt x="927" y="1802"/>
                      <a:pt x="1666" y="1210"/>
                      <a:pt x="2406" y="767"/>
                    </a:cubicBezTo>
                    <a:cubicBezTo>
                      <a:pt x="2775" y="545"/>
                      <a:pt x="3219" y="397"/>
                      <a:pt x="3589" y="323"/>
                    </a:cubicBezTo>
                    <a:cubicBezTo>
                      <a:pt x="3737" y="323"/>
                      <a:pt x="3885" y="323"/>
                      <a:pt x="4032" y="397"/>
                    </a:cubicBezTo>
                    <a:cubicBezTo>
                      <a:pt x="4106" y="397"/>
                      <a:pt x="4328" y="545"/>
                      <a:pt x="4328" y="619"/>
                    </a:cubicBezTo>
                    <a:cubicBezTo>
                      <a:pt x="4328" y="664"/>
                      <a:pt x="4437" y="736"/>
                      <a:pt x="4523" y="736"/>
                    </a:cubicBezTo>
                    <a:cubicBezTo>
                      <a:pt x="4578" y="736"/>
                      <a:pt x="4624" y="706"/>
                      <a:pt x="4624" y="619"/>
                    </a:cubicBezTo>
                    <a:cubicBezTo>
                      <a:pt x="4624" y="397"/>
                      <a:pt x="4180" y="101"/>
                      <a:pt x="3958" y="27"/>
                    </a:cubicBezTo>
                    <a:cubicBezTo>
                      <a:pt x="3854" y="10"/>
                      <a:pt x="3749" y="1"/>
                      <a:pt x="3645" y="1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961;p74">
                <a:extLst>
                  <a:ext uri="{FF2B5EF4-FFF2-40B4-BE49-F238E27FC236}">
                    <a16:creationId xmlns:a16="http://schemas.microsoft.com/office/drawing/2014/main" id="{0D8D5ECE-6BC9-E7F0-F35F-30E0171E1EC4}"/>
                  </a:ext>
                </a:extLst>
              </p:cNvPr>
              <p:cNvSpPr/>
              <p:nvPr/>
            </p:nvSpPr>
            <p:spPr>
              <a:xfrm>
                <a:off x="5437750" y="1062875"/>
                <a:ext cx="68675" cy="25000"/>
              </a:xfrm>
              <a:custGeom>
                <a:avLst/>
                <a:gdLst/>
                <a:ahLst/>
                <a:cxnLst/>
                <a:rect l="l" t="t" r="r" b="b"/>
                <a:pathLst>
                  <a:path w="2747" h="1000" extrusionOk="0">
                    <a:moveTo>
                      <a:pt x="222" y="1"/>
                    </a:moveTo>
                    <a:cubicBezTo>
                      <a:pt x="118" y="1"/>
                      <a:pt x="1" y="105"/>
                      <a:pt x="105" y="210"/>
                    </a:cubicBezTo>
                    <a:lnTo>
                      <a:pt x="32" y="210"/>
                    </a:lnTo>
                    <a:cubicBezTo>
                      <a:pt x="253" y="505"/>
                      <a:pt x="475" y="727"/>
                      <a:pt x="771" y="875"/>
                    </a:cubicBezTo>
                    <a:cubicBezTo>
                      <a:pt x="993" y="958"/>
                      <a:pt x="1225" y="1000"/>
                      <a:pt x="1460" y="1000"/>
                    </a:cubicBezTo>
                    <a:cubicBezTo>
                      <a:pt x="1851" y="1000"/>
                      <a:pt x="2250" y="884"/>
                      <a:pt x="2619" y="653"/>
                    </a:cubicBezTo>
                    <a:cubicBezTo>
                      <a:pt x="2747" y="590"/>
                      <a:pt x="2655" y="417"/>
                      <a:pt x="2533" y="417"/>
                    </a:cubicBezTo>
                    <a:cubicBezTo>
                      <a:pt x="2513" y="417"/>
                      <a:pt x="2492" y="421"/>
                      <a:pt x="2472" y="432"/>
                    </a:cubicBezTo>
                    <a:cubicBezTo>
                      <a:pt x="2176" y="629"/>
                      <a:pt x="1814" y="727"/>
                      <a:pt x="1453" y="727"/>
                    </a:cubicBezTo>
                    <a:cubicBezTo>
                      <a:pt x="1272" y="727"/>
                      <a:pt x="1091" y="703"/>
                      <a:pt x="919" y="653"/>
                    </a:cubicBezTo>
                    <a:cubicBezTo>
                      <a:pt x="697" y="505"/>
                      <a:pt x="475" y="284"/>
                      <a:pt x="327" y="62"/>
                    </a:cubicBezTo>
                    <a:cubicBezTo>
                      <a:pt x="306" y="19"/>
                      <a:pt x="265" y="1"/>
                      <a:pt x="222" y="1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962;p74">
                <a:extLst>
                  <a:ext uri="{FF2B5EF4-FFF2-40B4-BE49-F238E27FC236}">
                    <a16:creationId xmlns:a16="http://schemas.microsoft.com/office/drawing/2014/main" id="{459DAAFA-D484-28CD-B338-CF215F9824EB}"/>
                  </a:ext>
                </a:extLst>
              </p:cNvPr>
              <p:cNvSpPr/>
              <p:nvPr/>
            </p:nvSpPr>
            <p:spPr>
              <a:xfrm>
                <a:off x="5294350" y="896825"/>
                <a:ext cx="97575" cy="63600"/>
              </a:xfrm>
              <a:custGeom>
                <a:avLst/>
                <a:gdLst/>
                <a:ahLst/>
                <a:cxnLst/>
                <a:rect l="l" t="t" r="r" b="b"/>
                <a:pathLst>
                  <a:path w="3903" h="2544" extrusionOk="0">
                    <a:moveTo>
                      <a:pt x="1441" y="0"/>
                    </a:moveTo>
                    <a:cubicBezTo>
                      <a:pt x="1404" y="0"/>
                      <a:pt x="1365" y="15"/>
                      <a:pt x="1331" y="49"/>
                    </a:cubicBezTo>
                    <a:lnTo>
                      <a:pt x="666" y="789"/>
                    </a:lnTo>
                    <a:cubicBezTo>
                      <a:pt x="518" y="936"/>
                      <a:pt x="296" y="1158"/>
                      <a:pt x="148" y="1380"/>
                    </a:cubicBezTo>
                    <a:cubicBezTo>
                      <a:pt x="0" y="1750"/>
                      <a:pt x="148" y="2267"/>
                      <a:pt x="592" y="2415"/>
                    </a:cubicBezTo>
                    <a:cubicBezTo>
                      <a:pt x="915" y="2502"/>
                      <a:pt x="1245" y="2544"/>
                      <a:pt x="1572" y="2544"/>
                    </a:cubicBezTo>
                    <a:cubicBezTo>
                      <a:pt x="2366" y="2544"/>
                      <a:pt x="3143" y="2295"/>
                      <a:pt x="3771" y="1824"/>
                    </a:cubicBezTo>
                    <a:cubicBezTo>
                      <a:pt x="3903" y="1758"/>
                      <a:pt x="3800" y="1516"/>
                      <a:pt x="3671" y="1516"/>
                    </a:cubicBezTo>
                    <a:cubicBezTo>
                      <a:pt x="3656" y="1516"/>
                      <a:pt x="3639" y="1520"/>
                      <a:pt x="3623" y="1528"/>
                    </a:cubicBezTo>
                    <a:cubicBezTo>
                      <a:pt x="3032" y="2001"/>
                      <a:pt x="2298" y="2238"/>
                      <a:pt x="1536" y="2238"/>
                    </a:cubicBezTo>
                    <a:cubicBezTo>
                      <a:pt x="1346" y="2238"/>
                      <a:pt x="1154" y="2223"/>
                      <a:pt x="961" y="2193"/>
                    </a:cubicBezTo>
                    <a:cubicBezTo>
                      <a:pt x="740" y="2119"/>
                      <a:pt x="592" y="2046"/>
                      <a:pt x="444" y="1898"/>
                    </a:cubicBezTo>
                    <a:cubicBezTo>
                      <a:pt x="296" y="1750"/>
                      <a:pt x="444" y="1528"/>
                      <a:pt x="518" y="1380"/>
                    </a:cubicBezTo>
                    <a:cubicBezTo>
                      <a:pt x="887" y="1010"/>
                      <a:pt x="1257" y="641"/>
                      <a:pt x="1553" y="271"/>
                    </a:cubicBezTo>
                    <a:cubicBezTo>
                      <a:pt x="1666" y="157"/>
                      <a:pt x="1562" y="0"/>
                      <a:pt x="1441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963;p74">
                <a:extLst>
                  <a:ext uri="{FF2B5EF4-FFF2-40B4-BE49-F238E27FC236}">
                    <a16:creationId xmlns:a16="http://schemas.microsoft.com/office/drawing/2014/main" id="{AF17214F-898D-C523-91B2-B649DF9F1BBB}"/>
                  </a:ext>
                </a:extLst>
              </p:cNvPr>
              <p:cNvSpPr/>
              <p:nvPr/>
            </p:nvSpPr>
            <p:spPr>
              <a:xfrm>
                <a:off x="3614025" y="1025600"/>
                <a:ext cx="362350" cy="395125"/>
              </a:xfrm>
              <a:custGeom>
                <a:avLst/>
                <a:gdLst/>
                <a:ahLst/>
                <a:cxnLst/>
                <a:rect l="l" t="t" r="r" b="b"/>
                <a:pathLst>
                  <a:path w="14494" h="15805" extrusionOk="0">
                    <a:moveTo>
                      <a:pt x="3254" y="0"/>
                    </a:moveTo>
                    <a:cubicBezTo>
                      <a:pt x="3254" y="0"/>
                      <a:pt x="2737" y="9538"/>
                      <a:pt x="1" y="9686"/>
                    </a:cubicBezTo>
                    <a:cubicBezTo>
                      <a:pt x="370" y="10500"/>
                      <a:pt x="1036" y="11091"/>
                      <a:pt x="1406" y="11905"/>
                    </a:cubicBezTo>
                    <a:cubicBezTo>
                      <a:pt x="1627" y="12348"/>
                      <a:pt x="1775" y="12866"/>
                      <a:pt x="1997" y="13236"/>
                    </a:cubicBezTo>
                    <a:cubicBezTo>
                      <a:pt x="2663" y="14419"/>
                      <a:pt x="3772" y="15232"/>
                      <a:pt x="5029" y="15528"/>
                    </a:cubicBezTo>
                    <a:cubicBezTo>
                      <a:pt x="5790" y="15707"/>
                      <a:pt x="6578" y="15805"/>
                      <a:pt x="7377" y="15805"/>
                    </a:cubicBezTo>
                    <a:cubicBezTo>
                      <a:pt x="7898" y="15805"/>
                      <a:pt x="8423" y="15763"/>
                      <a:pt x="8948" y="15676"/>
                    </a:cubicBezTo>
                    <a:lnTo>
                      <a:pt x="9317" y="15676"/>
                    </a:lnTo>
                    <a:cubicBezTo>
                      <a:pt x="10131" y="15528"/>
                      <a:pt x="10944" y="15380"/>
                      <a:pt x="11683" y="15158"/>
                    </a:cubicBezTo>
                    <a:cubicBezTo>
                      <a:pt x="12349" y="15010"/>
                      <a:pt x="13014" y="14640"/>
                      <a:pt x="13384" y="14049"/>
                    </a:cubicBezTo>
                    <a:cubicBezTo>
                      <a:pt x="13680" y="13753"/>
                      <a:pt x="13976" y="13383"/>
                      <a:pt x="14197" y="13014"/>
                    </a:cubicBezTo>
                    <a:cubicBezTo>
                      <a:pt x="14419" y="12570"/>
                      <a:pt x="14493" y="12053"/>
                      <a:pt x="14271" y="11609"/>
                    </a:cubicBezTo>
                    <a:lnTo>
                      <a:pt x="13384" y="11313"/>
                    </a:lnTo>
                    <a:cubicBezTo>
                      <a:pt x="13236" y="11313"/>
                      <a:pt x="13162" y="11239"/>
                      <a:pt x="13088" y="11165"/>
                    </a:cubicBezTo>
                    <a:cubicBezTo>
                      <a:pt x="12940" y="11091"/>
                      <a:pt x="12866" y="10943"/>
                      <a:pt x="12719" y="10869"/>
                    </a:cubicBezTo>
                    <a:cubicBezTo>
                      <a:pt x="12349" y="10204"/>
                      <a:pt x="12053" y="9465"/>
                      <a:pt x="11905" y="8725"/>
                    </a:cubicBezTo>
                    <a:cubicBezTo>
                      <a:pt x="11831" y="8503"/>
                      <a:pt x="11831" y="8355"/>
                      <a:pt x="11831" y="8208"/>
                    </a:cubicBezTo>
                    <a:cubicBezTo>
                      <a:pt x="11757" y="7838"/>
                      <a:pt x="11757" y="7468"/>
                      <a:pt x="11831" y="7098"/>
                    </a:cubicBezTo>
                    <a:lnTo>
                      <a:pt x="11831" y="6951"/>
                    </a:lnTo>
                    <a:cubicBezTo>
                      <a:pt x="11831" y="6877"/>
                      <a:pt x="11831" y="6877"/>
                      <a:pt x="11831" y="6655"/>
                    </a:cubicBezTo>
                    <a:cubicBezTo>
                      <a:pt x="11831" y="6507"/>
                      <a:pt x="11905" y="6285"/>
                      <a:pt x="11905" y="5989"/>
                    </a:cubicBezTo>
                    <a:cubicBezTo>
                      <a:pt x="10131" y="4067"/>
                      <a:pt x="3254" y="0"/>
                      <a:pt x="3254" y="0"/>
                    </a:cubicBez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964;p74">
                <a:extLst>
                  <a:ext uri="{FF2B5EF4-FFF2-40B4-BE49-F238E27FC236}">
                    <a16:creationId xmlns:a16="http://schemas.microsoft.com/office/drawing/2014/main" id="{E55BCFF5-F1B5-51CB-DDD9-FC7FCBF4569A}"/>
                  </a:ext>
                </a:extLst>
              </p:cNvPr>
              <p:cNvSpPr/>
              <p:nvPr/>
            </p:nvSpPr>
            <p:spPr>
              <a:xfrm>
                <a:off x="3614550" y="678075"/>
                <a:ext cx="472725" cy="516250"/>
              </a:xfrm>
              <a:custGeom>
                <a:avLst/>
                <a:gdLst/>
                <a:ahLst/>
                <a:cxnLst/>
                <a:rect l="l" t="t" r="r" b="b"/>
                <a:pathLst>
                  <a:path w="18909" h="20650" extrusionOk="0">
                    <a:moveTo>
                      <a:pt x="10553" y="0"/>
                    </a:moveTo>
                    <a:lnTo>
                      <a:pt x="3825" y="3771"/>
                    </a:lnTo>
                    <a:cubicBezTo>
                      <a:pt x="3825" y="3771"/>
                      <a:pt x="3603" y="8429"/>
                      <a:pt x="3751" y="9760"/>
                    </a:cubicBezTo>
                    <a:cubicBezTo>
                      <a:pt x="3455" y="9391"/>
                      <a:pt x="3011" y="9169"/>
                      <a:pt x="2568" y="9021"/>
                    </a:cubicBezTo>
                    <a:cubicBezTo>
                      <a:pt x="2519" y="9017"/>
                      <a:pt x="2470" y="9015"/>
                      <a:pt x="2422" y="9015"/>
                    </a:cubicBezTo>
                    <a:cubicBezTo>
                      <a:pt x="1518" y="9015"/>
                      <a:pt x="708" y="9661"/>
                      <a:pt x="497" y="10574"/>
                    </a:cubicBezTo>
                    <a:cubicBezTo>
                      <a:pt x="1" y="12276"/>
                      <a:pt x="1341" y="13910"/>
                      <a:pt x="3018" y="13910"/>
                    </a:cubicBezTo>
                    <a:cubicBezTo>
                      <a:pt x="3089" y="13910"/>
                      <a:pt x="3161" y="13907"/>
                      <a:pt x="3233" y="13901"/>
                    </a:cubicBezTo>
                    <a:cubicBezTo>
                      <a:pt x="3377" y="14044"/>
                      <a:pt x="7619" y="20650"/>
                      <a:pt x="11921" y="20650"/>
                    </a:cubicBezTo>
                    <a:cubicBezTo>
                      <a:pt x="12056" y="20650"/>
                      <a:pt x="12192" y="20643"/>
                      <a:pt x="12328" y="20630"/>
                    </a:cubicBezTo>
                    <a:cubicBezTo>
                      <a:pt x="15064" y="20112"/>
                      <a:pt x="16690" y="17672"/>
                      <a:pt x="17652" y="14714"/>
                    </a:cubicBezTo>
                    <a:cubicBezTo>
                      <a:pt x="17800" y="14197"/>
                      <a:pt x="17947" y="13679"/>
                      <a:pt x="18095" y="13162"/>
                    </a:cubicBezTo>
                    <a:cubicBezTo>
                      <a:pt x="18317" y="12126"/>
                      <a:pt x="18465" y="11091"/>
                      <a:pt x="18613" y="10056"/>
                    </a:cubicBezTo>
                    <a:cubicBezTo>
                      <a:pt x="18613" y="9908"/>
                      <a:pt x="18613" y="9760"/>
                      <a:pt x="18613" y="9539"/>
                    </a:cubicBezTo>
                    <a:cubicBezTo>
                      <a:pt x="18761" y="8799"/>
                      <a:pt x="18835" y="7986"/>
                      <a:pt x="18835" y="7320"/>
                    </a:cubicBezTo>
                    <a:cubicBezTo>
                      <a:pt x="18909" y="6877"/>
                      <a:pt x="18909" y="6433"/>
                      <a:pt x="18909" y="6063"/>
                    </a:cubicBezTo>
                    <a:cubicBezTo>
                      <a:pt x="18909" y="4658"/>
                      <a:pt x="18909" y="3771"/>
                      <a:pt x="18909" y="3771"/>
                    </a:cubicBezTo>
                    <a:lnTo>
                      <a:pt x="10553" y="0"/>
                    </a:ln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965;p74">
                <a:extLst>
                  <a:ext uri="{FF2B5EF4-FFF2-40B4-BE49-F238E27FC236}">
                    <a16:creationId xmlns:a16="http://schemas.microsoft.com/office/drawing/2014/main" id="{1965DD19-02FC-34FA-9C0C-44C189E2510D}"/>
                  </a:ext>
                </a:extLst>
              </p:cNvPr>
              <p:cNvSpPr/>
              <p:nvPr/>
            </p:nvSpPr>
            <p:spPr>
              <a:xfrm>
                <a:off x="3632525" y="929925"/>
                <a:ext cx="72100" cy="73050"/>
              </a:xfrm>
              <a:custGeom>
                <a:avLst/>
                <a:gdLst/>
                <a:ahLst/>
                <a:cxnLst/>
                <a:rect l="l" t="t" r="r" b="b"/>
                <a:pathLst>
                  <a:path w="2884" h="2922" extrusionOk="0">
                    <a:moveTo>
                      <a:pt x="1405" y="1"/>
                    </a:moveTo>
                    <a:cubicBezTo>
                      <a:pt x="1276" y="1"/>
                      <a:pt x="1146" y="19"/>
                      <a:pt x="1035" y="56"/>
                    </a:cubicBezTo>
                    <a:cubicBezTo>
                      <a:pt x="0" y="352"/>
                      <a:pt x="296" y="1683"/>
                      <a:pt x="814" y="2274"/>
                    </a:cubicBezTo>
                    <a:cubicBezTo>
                      <a:pt x="1265" y="2662"/>
                      <a:pt x="1830" y="2880"/>
                      <a:pt x="2409" y="2880"/>
                    </a:cubicBezTo>
                    <a:cubicBezTo>
                      <a:pt x="2493" y="2880"/>
                      <a:pt x="2578" y="2875"/>
                      <a:pt x="2662" y="2866"/>
                    </a:cubicBezTo>
                    <a:cubicBezTo>
                      <a:pt x="2699" y="2903"/>
                      <a:pt x="2736" y="2921"/>
                      <a:pt x="2764" y="2921"/>
                    </a:cubicBezTo>
                    <a:cubicBezTo>
                      <a:pt x="2791" y="2921"/>
                      <a:pt x="2810" y="2903"/>
                      <a:pt x="2810" y="2866"/>
                    </a:cubicBezTo>
                    <a:cubicBezTo>
                      <a:pt x="2810" y="2866"/>
                      <a:pt x="2810" y="2792"/>
                      <a:pt x="2810" y="2792"/>
                    </a:cubicBezTo>
                    <a:cubicBezTo>
                      <a:pt x="2884" y="2274"/>
                      <a:pt x="2884" y="1757"/>
                      <a:pt x="2810" y="1165"/>
                    </a:cubicBezTo>
                    <a:cubicBezTo>
                      <a:pt x="2810" y="869"/>
                      <a:pt x="2662" y="500"/>
                      <a:pt x="2440" y="278"/>
                    </a:cubicBezTo>
                    <a:cubicBezTo>
                      <a:pt x="2218" y="130"/>
                      <a:pt x="1997" y="56"/>
                      <a:pt x="1775" y="56"/>
                    </a:cubicBezTo>
                    <a:cubicBezTo>
                      <a:pt x="1664" y="19"/>
                      <a:pt x="1534" y="1"/>
                      <a:pt x="1405" y="1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966;p74">
                <a:extLst>
                  <a:ext uri="{FF2B5EF4-FFF2-40B4-BE49-F238E27FC236}">
                    <a16:creationId xmlns:a16="http://schemas.microsoft.com/office/drawing/2014/main" id="{31E68560-9356-1F33-168E-995634D7DF3B}"/>
                  </a:ext>
                </a:extLst>
              </p:cNvPr>
              <p:cNvSpPr/>
              <p:nvPr/>
            </p:nvSpPr>
            <p:spPr>
              <a:xfrm>
                <a:off x="3834000" y="922075"/>
                <a:ext cx="5575" cy="5575"/>
              </a:xfrm>
              <a:custGeom>
                <a:avLst/>
                <a:gdLst/>
                <a:ahLst/>
                <a:cxnLst/>
                <a:rect l="l" t="t" r="r" b="b"/>
                <a:pathLst>
                  <a:path w="223" h="223" extrusionOk="0">
                    <a:moveTo>
                      <a:pt x="149" y="0"/>
                    </a:moveTo>
                    <a:cubicBezTo>
                      <a:pt x="75" y="0"/>
                      <a:pt x="1" y="0"/>
                      <a:pt x="1" y="74"/>
                    </a:cubicBezTo>
                    <a:cubicBezTo>
                      <a:pt x="1" y="148"/>
                      <a:pt x="75" y="222"/>
                      <a:pt x="149" y="222"/>
                    </a:cubicBezTo>
                    <a:cubicBezTo>
                      <a:pt x="223" y="222"/>
                      <a:pt x="223" y="148"/>
                      <a:pt x="223" y="74"/>
                    </a:cubicBezTo>
                    <a:cubicBezTo>
                      <a:pt x="223" y="0"/>
                      <a:pt x="223" y="0"/>
                      <a:pt x="149" y="0"/>
                    </a:cubicBez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967;p74">
                <a:extLst>
                  <a:ext uri="{FF2B5EF4-FFF2-40B4-BE49-F238E27FC236}">
                    <a16:creationId xmlns:a16="http://schemas.microsoft.com/office/drawing/2014/main" id="{5A14FEE0-FAF9-026F-1AA9-D99A5039B5D6}"/>
                  </a:ext>
                </a:extLst>
              </p:cNvPr>
              <p:cNvSpPr/>
              <p:nvPr/>
            </p:nvSpPr>
            <p:spPr>
              <a:xfrm>
                <a:off x="3845100" y="1052600"/>
                <a:ext cx="168250" cy="82700"/>
              </a:xfrm>
              <a:custGeom>
                <a:avLst/>
                <a:gdLst/>
                <a:ahLst/>
                <a:cxnLst/>
                <a:rect l="l" t="t" r="r" b="b"/>
                <a:pathLst>
                  <a:path w="6730" h="3308" extrusionOk="0">
                    <a:moveTo>
                      <a:pt x="2678" y="0"/>
                    </a:moveTo>
                    <a:cubicBezTo>
                      <a:pt x="2396" y="0"/>
                      <a:pt x="2115" y="37"/>
                      <a:pt x="1849" y="103"/>
                    </a:cubicBezTo>
                    <a:cubicBezTo>
                      <a:pt x="1627" y="177"/>
                      <a:pt x="1479" y="177"/>
                      <a:pt x="1257" y="325"/>
                    </a:cubicBezTo>
                    <a:cubicBezTo>
                      <a:pt x="814" y="473"/>
                      <a:pt x="444" y="769"/>
                      <a:pt x="222" y="1212"/>
                    </a:cubicBezTo>
                    <a:cubicBezTo>
                      <a:pt x="0" y="1582"/>
                      <a:pt x="222" y="1952"/>
                      <a:pt x="518" y="2100"/>
                    </a:cubicBezTo>
                    <a:cubicBezTo>
                      <a:pt x="851" y="2247"/>
                      <a:pt x="1202" y="2266"/>
                      <a:pt x="1553" y="2266"/>
                    </a:cubicBezTo>
                    <a:cubicBezTo>
                      <a:pt x="1670" y="2266"/>
                      <a:pt x="1787" y="2264"/>
                      <a:pt x="1904" y="2264"/>
                    </a:cubicBezTo>
                    <a:cubicBezTo>
                      <a:pt x="2136" y="2264"/>
                      <a:pt x="2366" y="2272"/>
                      <a:pt x="2588" y="2321"/>
                    </a:cubicBezTo>
                    <a:cubicBezTo>
                      <a:pt x="3254" y="2469"/>
                      <a:pt x="3845" y="2765"/>
                      <a:pt x="4437" y="3135"/>
                    </a:cubicBezTo>
                    <a:cubicBezTo>
                      <a:pt x="4665" y="3249"/>
                      <a:pt x="4925" y="3308"/>
                      <a:pt x="5185" y="3308"/>
                    </a:cubicBezTo>
                    <a:cubicBezTo>
                      <a:pt x="5600" y="3308"/>
                      <a:pt x="6013" y="3157"/>
                      <a:pt x="6285" y="2839"/>
                    </a:cubicBezTo>
                    <a:cubicBezTo>
                      <a:pt x="6729" y="2173"/>
                      <a:pt x="6064" y="916"/>
                      <a:pt x="5398" y="695"/>
                    </a:cubicBezTo>
                    <a:cubicBezTo>
                      <a:pt x="5028" y="547"/>
                      <a:pt x="4659" y="473"/>
                      <a:pt x="4215" y="399"/>
                    </a:cubicBezTo>
                    <a:cubicBezTo>
                      <a:pt x="4067" y="325"/>
                      <a:pt x="3845" y="177"/>
                      <a:pt x="3697" y="177"/>
                    </a:cubicBezTo>
                    <a:cubicBezTo>
                      <a:pt x="3372" y="55"/>
                      <a:pt x="3024" y="0"/>
                      <a:pt x="267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968;p74">
                <a:extLst>
                  <a:ext uri="{FF2B5EF4-FFF2-40B4-BE49-F238E27FC236}">
                    <a16:creationId xmlns:a16="http://schemas.microsoft.com/office/drawing/2014/main" id="{D7FC0CA1-9D90-3D59-112A-DB7F6F5C3D0E}"/>
                  </a:ext>
                </a:extLst>
              </p:cNvPr>
              <p:cNvSpPr/>
              <p:nvPr/>
            </p:nvSpPr>
            <p:spPr>
              <a:xfrm>
                <a:off x="3872825" y="890650"/>
                <a:ext cx="42550" cy="49925"/>
              </a:xfrm>
              <a:custGeom>
                <a:avLst/>
                <a:gdLst/>
                <a:ahLst/>
                <a:cxnLst/>
                <a:rect l="l" t="t" r="r" b="b"/>
                <a:pathLst>
                  <a:path w="1702" h="1997" extrusionOk="0">
                    <a:moveTo>
                      <a:pt x="814" y="0"/>
                    </a:moveTo>
                    <a:cubicBezTo>
                      <a:pt x="370" y="0"/>
                      <a:pt x="1" y="444"/>
                      <a:pt x="1" y="1036"/>
                    </a:cubicBezTo>
                    <a:cubicBezTo>
                      <a:pt x="1" y="1553"/>
                      <a:pt x="370" y="1997"/>
                      <a:pt x="814" y="1997"/>
                    </a:cubicBezTo>
                    <a:cubicBezTo>
                      <a:pt x="1331" y="1997"/>
                      <a:pt x="1701" y="1553"/>
                      <a:pt x="1701" y="1036"/>
                    </a:cubicBezTo>
                    <a:cubicBezTo>
                      <a:pt x="1701" y="444"/>
                      <a:pt x="1331" y="0"/>
                      <a:pt x="81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969;p74">
                <a:extLst>
                  <a:ext uri="{FF2B5EF4-FFF2-40B4-BE49-F238E27FC236}">
                    <a16:creationId xmlns:a16="http://schemas.microsoft.com/office/drawing/2014/main" id="{A8996F82-D153-F92A-9EB7-1D0652C7987A}"/>
                  </a:ext>
                </a:extLst>
              </p:cNvPr>
              <p:cNvSpPr/>
              <p:nvPr/>
            </p:nvSpPr>
            <p:spPr>
              <a:xfrm>
                <a:off x="4024400" y="912825"/>
                <a:ext cx="44400" cy="49950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1998" extrusionOk="0">
                    <a:moveTo>
                      <a:pt x="962" y="1"/>
                    </a:moveTo>
                    <a:cubicBezTo>
                      <a:pt x="444" y="1"/>
                      <a:pt x="75" y="370"/>
                      <a:pt x="1" y="962"/>
                    </a:cubicBezTo>
                    <a:cubicBezTo>
                      <a:pt x="1" y="1479"/>
                      <a:pt x="296" y="1923"/>
                      <a:pt x="814" y="1997"/>
                    </a:cubicBezTo>
                    <a:cubicBezTo>
                      <a:pt x="1258" y="1997"/>
                      <a:pt x="1701" y="1627"/>
                      <a:pt x="1701" y="1036"/>
                    </a:cubicBezTo>
                    <a:cubicBezTo>
                      <a:pt x="1775" y="518"/>
                      <a:pt x="1406" y="75"/>
                      <a:pt x="96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970;p74">
                <a:extLst>
                  <a:ext uri="{FF2B5EF4-FFF2-40B4-BE49-F238E27FC236}">
                    <a16:creationId xmlns:a16="http://schemas.microsoft.com/office/drawing/2014/main" id="{2708602A-698D-1119-813D-D1AB1A9E0803}"/>
                  </a:ext>
                </a:extLst>
              </p:cNvPr>
              <p:cNvSpPr/>
              <p:nvPr/>
            </p:nvSpPr>
            <p:spPr>
              <a:xfrm>
                <a:off x="3952300" y="931325"/>
                <a:ext cx="38850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3624" extrusionOk="0">
                    <a:moveTo>
                      <a:pt x="888" y="0"/>
                    </a:moveTo>
                    <a:cubicBezTo>
                      <a:pt x="740" y="518"/>
                      <a:pt x="666" y="1035"/>
                      <a:pt x="666" y="1553"/>
                    </a:cubicBezTo>
                    <a:cubicBezTo>
                      <a:pt x="666" y="2078"/>
                      <a:pt x="783" y="2544"/>
                      <a:pt x="1067" y="2953"/>
                    </a:cubicBezTo>
                    <a:lnTo>
                      <a:pt x="1067" y="2953"/>
                    </a:lnTo>
                    <a:cubicBezTo>
                      <a:pt x="723" y="3152"/>
                      <a:pt x="332" y="3358"/>
                      <a:pt x="1" y="3623"/>
                    </a:cubicBezTo>
                    <a:cubicBezTo>
                      <a:pt x="445" y="3549"/>
                      <a:pt x="888" y="3327"/>
                      <a:pt x="1332" y="3180"/>
                    </a:cubicBezTo>
                    <a:lnTo>
                      <a:pt x="1554" y="3106"/>
                    </a:lnTo>
                    <a:lnTo>
                      <a:pt x="1406" y="2884"/>
                    </a:lnTo>
                    <a:cubicBezTo>
                      <a:pt x="1258" y="2736"/>
                      <a:pt x="1184" y="2514"/>
                      <a:pt x="1184" y="2292"/>
                    </a:cubicBezTo>
                    <a:cubicBezTo>
                      <a:pt x="1110" y="1996"/>
                      <a:pt x="1036" y="1775"/>
                      <a:pt x="1036" y="1553"/>
                    </a:cubicBezTo>
                    <a:cubicBezTo>
                      <a:pt x="962" y="1035"/>
                      <a:pt x="962" y="518"/>
                      <a:pt x="888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971;p74">
                <a:extLst>
                  <a:ext uri="{FF2B5EF4-FFF2-40B4-BE49-F238E27FC236}">
                    <a16:creationId xmlns:a16="http://schemas.microsoft.com/office/drawing/2014/main" id="{DAC09424-FEB9-CAE0-13D2-029A37F4747E}"/>
                  </a:ext>
                </a:extLst>
              </p:cNvPr>
              <p:cNvSpPr/>
              <p:nvPr/>
            </p:nvSpPr>
            <p:spPr>
              <a:xfrm>
                <a:off x="3859875" y="915150"/>
                <a:ext cx="20025" cy="29625"/>
              </a:xfrm>
              <a:custGeom>
                <a:avLst/>
                <a:gdLst/>
                <a:ahLst/>
                <a:cxnLst/>
                <a:rect l="l" t="t" r="r" b="b"/>
                <a:pathLst>
                  <a:path w="801" h="1185" extrusionOk="0">
                    <a:moveTo>
                      <a:pt x="75" y="0"/>
                    </a:moveTo>
                    <a:cubicBezTo>
                      <a:pt x="38" y="0"/>
                      <a:pt x="1" y="19"/>
                      <a:pt x="1" y="56"/>
                    </a:cubicBezTo>
                    <a:cubicBezTo>
                      <a:pt x="1" y="499"/>
                      <a:pt x="297" y="943"/>
                      <a:pt x="666" y="1165"/>
                    </a:cubicBezTo>
                    <a:cubicBezTo>
                      <a:pt x="681" y="1179"/>
                      <a:pt x="695" y="1185"/>
                      <a:pt x="708" y="1185"/>
                    </a:cubicBezTo>
                    <a:cubicBezTo>
                      <a:pt x="763" y="1185"/>
                      <a:pt x="800" y="1077"/>
                      <a:pt x="740" y="1017"/>
                    </a:cubicBezTo>
                    <a:cubicBezTo>
                      <a:pt x="371" y="869"/>
                      <a:pt x="149" y="499"/>
                      <a:pt x="149" y="56"/>
                    </a:cubicBezTo>
                    <a:cubicBezTo>
                      <a:pt x="149" y="19"/>
                      <a:pt x="112" y="0"/>
                      <a:pt x="75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972;p74">
                <a:extLst>
                  <a:ext uri="{FF2B5EF4-FFF2-40B4-BE49-F238E27FC236}">
                    <a16:creationId xmlns:a16="http://schemas.microsoft.com/office/drawing/2014/main" id="{AF9E73B2-AF4E-51CC-1942-FF79417CB8C7}"/>
                  </a:ext>
                </a:extLst>
              </p:cNvPr>
              <p:cNvSpPr/>
              <p:nvPr/>
            </p:nvSpPr>
            <p:spPr>
              <a:xfrm>
                <a:off x="4026750" y="962025"/>
                <a:ext cx="29100" cy="11825"/>
              </a:xfrm>
              <a:custGeom>
                <a:avLst/>
                <a:gdLst/>
                <a:ahLst/>
                <a:cxnLst/>
                <a:rect l="l" t="t" r="r" b="b"/>
                <a:pathLst>
                  <a:path w="1164" h="473" extrusionOk="0">
                    <a:moveTo>
                      <a:pt x="133" y="0"/>
                    </a:moveTo>
                    <a:cubicBezTo>
                      <a:pt x="65" y="0"/>
                      <a:pt x="0" y="69"/>
                      <a:pt x="55" y="177"/>
                    </a:cubicBezTo>
                    <a:cubicBezTo>
                      <a:pt x="202" y="325"/>
                      <a:pt x="424" y="473"/>
                      <a:pt x="646" y="473"/>
                    </a:cubicBezTo>
                    <a:cubicBezTo>
                      <a:pt x="868" y="473"/>
                      <a:pt x="1090" y="325"/>
                      <a:pt x="1164" y="103"/>
                    </a:cubicBezTo>
                    <a:cubicBezTo>
                      <a:pt x="1164" y="103"/>
                      <a:pt x="1164" y="29"/>
                      <a:pt x="1164" y="29"/>
                    </a:cubicBezTo>
                    <a:cubicBezTo>
                      <a:pt x="1090" y="29"/>
                      <a:pt x="1016" y="29"/>
                      <a:pt x="1016" y="103"/>
                    </a:cubicBezTo>
                    <a:cubicBezTo>
                      <a:pt x="942" y="251"/>
                      <a:pt x="794" y="325"/>
                      <a:pt x="646" y="325"/>
                    </a:cubicBezTo>
                    <a:cubicBezTo>
                      <a:pt x="424" y="251"/>
                      <a:pt x="276" y="177"/>
                      <a:pt x="202" y="29"/>
                    </a:cubicBezTo>
                    <a:cubicBezTo>
                      <a:pt x="183" y="9"/>
                      <a:pt x="157" y="0"/>
                      <a:pt x="133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973;p74">
                <a:extLst>
                  <a:ext uri="{FF2B5EF4-FFF2-40B4-BE49-F238E27FC236}">
                    <a16:creationId xmlns:a16="http://schemas.microsoft.com/office/drawing/2014/main" id="{4C77ACB2-A29C-CA54-330D-2A181FC5BDD6}"/>
                  </a:ext>
                </a:extLst>
              </p:cNvPr>
              <p:cNvSpPr/>
              <p:nvPr/>
            </p:nvSpPr>
            <p:spPr>
              <a:xfrm>
                <a:off x="3748975" y="1090275"/>
                <a:ext cx="160850" cy="142375"/>
              </a:xfrm>
              <a:custGeom>
                <a:avLst/>
                <a:gdLst/>
                <a:ahLst/>
                <a:cxnLst/>
                <a:rect l="l" t="t" r="r" b="b"/>
                <a:pathLst>
                  <a:path w="6434" h="569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888" y="3033"/>
                      <a:pt x="2441" y="4807"/>
                      <a:pt x="6433" y="5694"/>
                    </a:cubicBezTo>
                    <a:cubicBezTo>
                      <a:pt x="6359" y="5325"/>
                      <a:pt x="6359" y="4955"/>
                      <a:pt x="6433" y="4585"/>
                    </a:cubicBezTo>
                    <a:lnTo>
                      <a:pt x="6433" y="4364"/>
                    </a:lnTo>
                    <a:lnTo>
                      <a:pt x="6433" y="4142"/>
                    </a:lnTo>
                    <a:cubicBezTo>
                      <a:pt x="5694" y="4068"/>
                      <a:pt x="1479" y="3698"/>
                      <a:pt x="0" y="1"/>
                    </a:cubicBezTo>
                    <a:close/>
                  </a:path>
                </a:pathLst>
              </a:custGeom>
              <a:solidFill>
                <a:srgbClr val="C775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974;p74">
                <a:extLst>
                  <a:ext uri="{FF2B5EF4-FFF2-40B4-BE49-F238E27FC236}">
                    <a16:creationId xmlns:a16="http://schemas.microsoft.com/office/drawing/2014/main" id="{873EF728-2FB6-AE5E-77F3-4DBD67158691}"/>
                  </a:ext>
                </a:extLst>
              </p:cNvPr>
              <p:cNvSpPr/>
              <p:nvPr/>
            </p:nvSpPr>
            <p:spPr>
              <a:xfrm>
                <a:off x="3632525" y="543125"/>
                <a:ext cx="471400" cy="421475"/>
              </a:xfrm>
              <a:custGeom>
                <a:avLst/>
                <a:gdLst/>
                <a:ahLst/>
                <a:cxnLst/>
                <a:rect l="l" t="t" r="r" b="b"/>
                <a:pathLst>
                  <a:path w="18856" h="16859" extrusionOk="0">
                    <a:moveTo>
                      <a:pt x="9227" y="372"/>
                    </a:moveTo>
                    <a:cubicBezTo>
                      <a:pt x="4624" y="372"/>
                      <a:pt x="1532" y="2430"/>
                      <a:pt x="814" y="4585"/>
                    </a:cubicBezTo>
                    <a:cubicBezTo>
                      <a:pt x="0" y="8356"/>
                      <a:pt x="222" y="15158"/>
                      <a:pt x="222" y="15158"/>
                    </a:cubicBezTo>
                    <a:cubicBezTo>
                      <a:pt x="444" y="14863"/>
                      <a:pt x="740" y="14715"/>
                      <a:pt x="1035" y="14567"/>
                    </a:cubicBezTo>
                    <a:cubicBezTo>
                      <a:pt x="1198" y="14522"/>
                      <a:pt x="1396" y="14493"/>
                      <a:pt x="1607" y="14493"/>
                    </a:cubicBezTo>
                    <a:cubicBezTo>
                      <a:pt x="2449" y="14493"/>
                      <a:pt x="3490" y="14966"/>
                      <a:pt x="3254" y="16859"/>
                    </a:cubicBezTo>
                    <a:cubicBezTo>
                      <a:pt x="3475" y="15306"/>
                      <a:pt x="5028" y="9169"/>
                      <a:pt x="7320" y="7986"/>
                    </a:cubicBezTo>
                    <a:cubicBezTo>
                      <a:pt x="8215" y="7524"/>
                      <a:pt x="9674" y="7333"/>
                      <a:pt x="11213" y="7333"/>
                    </a:cubicBezTo>
                    <a:cubicBezTo>
                      <a:pt x="13614" y="7333"/>
                      <a:pt x="16208" y="7799"/>
                      <a:pt x="17154" y="8430"/>
                    </a:cubicBezTo>
                    <a:cubicBezTo>
                      <a:pt x="17398" y="8573"/>
                      <a:pt x="17558" y="8634"/>
                      <a:pt x="17655" y="8634"/>
                    </a:cubicBezTo>
                    <a:cubicBezTo>
                      <a:pt x="18209" y="8634"/>
                      <a:pt x="16711" y="6655"/>
                      <a:pt x="16711" y="6655"/>
                    </a:cubicBezTo>
                    <a:cubicBezTo>
                      <a:pt x="18633" y="0"/>
                      <a:pt x="18855" y="2071"/>
                      <a:pt x="12718" y="740"/>
                    </a:cubicBezTo>
                    <a:cubicBezTo>
                      <a:pt x="11478" y="486"/>
                      <a:pt x="10311" y="372"/>
                      <a:pt x="9227" y="372"/>
                    </a:cubicBezTo>
                    <a:close/>
                  </a:path>
                </a:pathLst>
              </a:custGeom>
              <a:solidFill>
                <a:srgbClr val="A85A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975;p74">
                <a:extLst>
                  <a:ext uri="{FF2B5EF4-FFF2-40B4-BE49-F238E27FC236}">
                    <a16:creationId xmlns:a16="http://schemas.microsoft.com/office/drawing/2014/main" id="{9A57438F-5535-34F8-8DA1-1F8A9551E5C1}"/>
                  </a:ext>
                </a:extLst>
              </p:cNvPr>
              <p:cNvSpPr/>
              <p:nvPr/>
            </p:nvSpPr>
            <p:spPr>
              <a:xfrm>
                <a:off x="3549325" y="465850"/>
                <a:ext cx="708025" cy="432250"/>
              </a:xfrm>
              <a:custGeom>
                <a:avLst/>
                <a:gdLst/>
                <a:ahLst/>
                <a:cxnLst/>
                <a:rect l="l" t="t" r="r" b="b"/>
                <a:pathLst>
                  <a:path w="28321" h="17290" extrusionOk="0">
                    <a:moveTo>
                      <a:pt x="16332" y="1"/>
                    </a:moveTo>
                    <a:cubicBezTo>
                      <a:pt x="15265" y="1"/>
                      <a:pt x="14194" y="610"/>
                      <a:pt x="13828" y="1908"/>
                    </a:cubicBezTo>
                    <a:cubicBezTo>
                      <a:pt x="13391" y="722"/>
                      <a:pt x="12386" y="181"/>
                      <a:pt x="11372" y="181"/>
                    </a:cubicBezTo>
                    <a:cubicBezTo>
                      <a:pt x="9984" y="181"/>
                      <a:pt x="8578" y="1192"/>
                      <a:pt x="8578" y="2943"/>
                    </a:cubicBezTo>
                    <a:cubicBezTo>
                      <a:pt x="8320" y="1942"/>
                      <a:pt x="7587" y="1516"/>
                      <a:pt x="6836" y="1516"/>
                    </a:cubicBezTo>
                    <a:cubicBezTo>
                      <a:pt x="5646" y="1516"/>
                      <a:pt x="4411" y="2585"/>
                      <a:pt x="4955" y="4127"/>
                    </a:cubicBezTo>
                    <a:cubicBezTo>
                      <a:pt x="4504" y="3736"/>
                      <a:pt x="3967" y="3553"/>
                      <a:pt x="3434" y="3553"/>
                    </a:cubicBezTo>
                    <a:cubicBezTo>
                      <a:pt x="2657" y="3553"/>
                      <a:pt x="1888" y="3942"/>
                      <a:pt x="1406" y="4644"/>
                    </a:cubicBezTo>
                    <a:cubicBezTo>
                      <a:pt x="666" y="5827"/>
                      <a:pt x="666" y="7380"/>
                      <a:pt x="1332" y="8637"/>
                    </a:cubicBezTo>
                    <a:cubicBezTo>
                      <a:pt x="1480" y="9007"/>
                      <a:pt x="1775" y="9376"/>
                      <a:pt x="2071" y="9598"/>
                    </a:cubicBezTo>
                    <a:cubicBezTo>
                      <a:pt x="1874" y="9500"/>
                      <a:pt x="1660" y="9450"/>
                      <a:pt x="1452" y="9450"/>
                    </a:cubicBezTo>
                    <a:cubicBezTo>
                      <a:pt x="1036" y="9450"/>
                      <a:pt x="642" y="9647"/>
                      <a:pt x="444" y="10042"/>
                    </a:cubicBezTo>
                    <a:cubicBezTo>
                      <a:pt x="75" y="10559"/>
                      <a:pt x="1" y="11225"/>
                      <a:pt x="223" y="11890"/>
                    </a:cubicBezTo>
                    <a:cubicBezTo>
                      <a:pt x="444" y="13073"/>
                      <a:pt x="1184" y="14035"/>
                      <a:pt x="2219" y="14626"/>
                    </a:cubicBezTo>
                    <a:cubicBezTo>
                      <a:pt x="1554" y="14700"/>
                      <a:pt x="1036" y="15366"/>
                      <a:pt x="1258" y="16031"/>
                    </a:cubicBezTo>
                    <a:cubicBezTo>
                      <a:pt x="1480" y="16697"/>
                      <a:pt x="1997" y="17140"/>
                      <a:pt x="2737" y="17214"/>
                    </a:cubicBezTo>
                    <a:cubicBezTo>
                      <a:pt x="3000" y="17265"/>
                      <a:pt x="3248" y="17289"/>
                      <a:pt x="3482" y="17289"/>
                    </a:cubicBezTo>
                    <a:cubicBezTo>
                      <a:pt x="4957" y="17289"/>
                      <a:pt x="5880" y="16326"/>
                      <a:pt x="6582" y="14922"/>
                    </a:cubicBezTo>
                    <a:cubicBezTo>
                      <a:pt x="7691" y="12630"/>
                      <a:pt x="9096" y="8859"/>
                      <a:pt x="12201" y="8859"/>
                    </a:cubicBezTo>
                    <a:cubicBezTo>
                      <a:pt x="13606" y="8859"/>
                      <a:pt x="15011" y="9302"/>
                      <a:pt x="16120" y="10116"/>
                    </a:cubicBezTo>
                    <a:cubicBezTo>
                      <a:pt x="16859" y="10707"/>
                      <a:pt x="17599" y="11299"/>
                      <a:pt x="18412" y="11816"/>
                    </a:cubicBezTo>
                    <a:cubicBezTo>
                      <a:pt x="20023" y="12622"/>
                      <a:pt x="22101" y="13894"/>
                      <a:pt x="24037" y="13894"/>
                    </a:cubicBezTo>
                    <a:cubicBezTo>
                      <a:pt x="24412" y="13894"/>
                      <a:pt x="24781" y="13847"/>
                      <a:pt x="25141" y="13739"/>
                    </a:cubicBezTo>
                    <a:cubicBezTo>
                      <a:pt x="25880" y="13517"/>
                      <a:pt x="26546" y="13073"/>
                      <a:pt x="26915" y="12408"/>
                    </a:cubicBezTo>
                    <a:cubicBezTo>
                      <a:pt x="27285" y="11742"/>
                      <a:pt x="27137" y="10855"/>
                      <a:pt x="26546" y="10338"/>
                    </a:cubicBezTo>
                    <a:cubicBezTo>
                      <a:pt x="27803" y="9524"/>
                      <a:pt x="28320" y="7971"/>
                      <a:pt x="27877" y="6567"/>
                    </a:cubicBezTo>
                    <a:cubicBezTo>
                      <a:pt x="27655" y="5975"/>
                      <a:pt x="27285" y="5531"/>
                      <a:pt x="26694" y="5384"/>
                    </a:cubicBezTo>
                    <a:cubicBezTo>
                      <a:pt x="26588" y="5344"/>
                      <a:pt x="26482" y="5325"/>
                      <a:pt x="26379" y="5325"/>
                    </a:cubicBezTo>
                    <a:cubicBezTo>
                      <a:pt x="25909" y="5325"/>
                      <a:pt x="25510" y="5711"/>
                      <a:pt x="25510" y="6197"/>
                    </a:cubicBezTo>
                    <a:cubicBezTo>
                      <a:pt x="25437" y="5753"/>
                      <a:pt x="25215" y="5384"/>
                      <a:pt x="24919" y="5088"/>
                    </a:cubicBezTo>
                    <a:cubicBezTo>
                      <a:pt x="24760" y="4929"/>
                      <a:pt x="24559" y="4856"/>
                      <a:pt x="24350" y="4856"/>
                    </a:cubicBezTo>
                    <a:cubicBezTo>
                      <a:pt x="24169" y="4856"/>
                      <a:pt x="23981" y="4911"/>
                      <a:pt x="23810" y="5014"/>
                    </a:cubicBezTo>
                    <a:cubicBezTo>
                      <a:pt x="23810" y="5088"/>
                      <a:pt x="23736" y="5088"/>
                      <a:pt x="23736" y="5162"/>
                    </a:cubicBezTo>
                    <a:cubicBezTo>
                      <a:pt x="23662" y="3905"/>
                      <a:pt x="23070" y="2722"/>
                      <a:pt x="22109" y="1908"/>
                    </a:cubicBezTo>
                    <a:cubicBezTo>
                      <a:pt x="21711" y="1624"/>
                      <a:pt x="21204" y="1482"/>
                      <a:pt x="20709" y="1482"/>
                    </a:cubicBezTo>
                    <a:cubicBezTo>
                      <a:pt x="19917" y="1482"/>
                      <a:pt x="19157" y="1846"/>
                      <a:pt x="18930" y="2574"/>
                    </a:cubicBezTo>
                    <a:cubicBezTo>
                      <a:pt x="18930" y="907"/>
                      <a:pt x="17634" y="1"/>
                      <a:pt x="16332" y="1"/>
                    </a:cubicBezTo>
                    <a:close/>
                  </a:path>
                </a:pathLst>
              </a:custGeom>
              <a:solidFill>
                <a:srgbClr val="A85A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976;p74">
                <a:extLst>
                  <a:ext uri="{FF2B5EF4-FFF2-40B4-BE49-F238E27FC236}">
                    <a16:creationId xmlns:a16="http://schemas.microsoft.com/office/drawing/2014/main" id="{F48C783F-3DF3-3334-432F-FD304C335F4C}"/>
                  </a:ext>
                </a:extLst>
              </p:cNvPr>
              <p:cNvSpPr/>
              <p:nvPr/>
            </p:nvSpPr>
            <p:spPr>
              <a:xfrm>
                <a:off x="3079800" y="1204900"/>
                <a:ext cx="2240450" cy="1428950"/>
              </a:xfrm>
              <a:custGeom>
                <a:avLst/>
                <a:gdLst/>
                <a:ahLst/>
                <a:cxnLst/>
                <a:rect l="l" t="t" r="r" b="b"/>
                <a:pathLst>
                  <a:path w="89618" h="57158" extrusionOk="0">
                    <a:moveTo>
                      <a:pt x="84737" y="0"/>
                    </a:moveTo>
                    <a:cubicBezTo>
                      <a:pt x="79709" y="2071"/>
                      <a:pt x="74385" y="10352"/>
                      <a:pt x="66252" y="11018"/>
                    </a:cubicBezTo>
                    <a:cubicBezTo>
                      <a:pt x="65799" y="11052"/>
                      <a:pt x="65353" y="11069"/>
                      <a:pt x="64912" y="11069"/>
                    </a:cubicBezTo>
                    <a:cubicBezTo>
                      <a:pt x="56848" y="11069"/>
                      <a:pt x="50753" y="5582"/>
                      <a:pt x="48580" y="4881"/>
                    </a:cubicBezTo>
                    <a:cubicBezTo>
                      <a:pt x="46945" y="4373"/>
                      <a:pt x="44795" y="4253"/>
                      <a:pt x="42658" y="4253"/>
                    </a:cubicBezTo>
                    <a:cubicBezTo>
                      <a:pt x="40720" y="4253"/>
                      <a:pt x="38794" y="4352"/>
                      <a:pt x="37270" y="4352"/>
                    </a:cubicBezTo>
                    <a:cubicBezTo>
                      <a:pt x="36064" y="4352"/>
                      <a:pt x="35111" y="4290"/>
                      <a:pt x="34605" y="4067"/>
                    </a:cubicBezTo>
                    <a:cubicBezTo>
                      <a:pt x="33319" y="5895"/>
                      <a:pt x="31227" y="6979"/>
                      <a:pt x="29011" y="6979"/>
                    </a:cubicBezTo>
                    <a:cubicBezTo>
                      <a:pt x="28806" y="6979"/>
                      <a:pt x="28600" y="6970"/>
                      <a:pt x="28394" y="6951"/>
                    </a:cubicBezTo>
                    <a:cubicBezTo>
                      <a:pt x="25584" y="6655"/>
                      <a:pt x="23292" y="4363"/>
                      <a:pt x="21813" y="2440"/>
                    </a:cubicBezTo>
                    <a:cubicBezTo>
                      <a:pt x="21382" y="2527"/>
                      <a:pt x="20883" y="2558"/>
                      <a:pt x="20319" y="2558"/>
                    </a:cubicBezTo>
                    <a:cubicBezTo>
                      <a:pt x="18910" y="2558"/>
                      <a:pt x="17096" y="2365"/>
                      <a:pt x="14926" y="2365"/>
                    </a:cubicBezTo>
                    <a:cubicBezTo>
                      <a:pt x="12756" y="2365"/>
                      <a:pt x="10229" y="2558"/>
                      <a:pt x="7395" y="3328"/>
                    </a:cubicBezTo>
                    <a:cubicBezTo>
                      <a:pt x="1" y="5250"/>
                      <a:pt x="3772" y="22479"/>
                      <a:pt x="3772" y="22479"/>
                    </a:cubicBezTo>
                    <a:cubicBezTo>
                      <a:pt x="3032" y="24253"/>
                      <a:pt x="2663" y="26102"/>
                      <a:pt x="2589" y="28024"/>
                    </a:cubicBezTo>
                    <a:cubicBezTo>
                      <a:pt x="2367" y="30834"/>
                      <a:pt x="2219" y="33718"/>
                      <a:pt x="2219" y="36527"/>
                    </a:cubicBezTo>
                    <a:lnTo>
                      <a:pt x="2219" y="42591"/>
                    </a:lnTo>
                    <a:cubicBezTo>
                      <a:pt x="2071" y="44439"/>
                      <a:pt x="2219" y="46288"/>
                      <a:pt x="2737" y="48062"/>
                    </a:cubicBezTo>
                    <a:cubicBezTo>
                      <a:pt x="2737" y="48136"/>
                      <a:pt x="2811" y="48284"/>
                      <a:pt x="2811" y="48358"/>
                    </a:cubicBezTo>
                    <a:cubicBezTo>
                      <a:pt x="2811" y="48432"/>
                      <a:pt x="2811" y="48506"/>
                      <a:pt x="2811" y="48580"/>
                    </a:cubicBezTo>
                    <a:cubicBezTo>
                      <a:pt x="2589" y="49097"/>
                      <a:pt x="2441" y="49689"/>
                      <a:pt x="2367" y="50354"/>
                    </a:cubicBezTo>
                    <a:cubicBezTo>
                      <a:pt x="2441" y="50946"/>
                      <a:pt x="2441" y="51611"/>
                      <a:pt x="2441" y="52277"/>
                    </a:cubicBezTo>
                    <a:cubicBezTo>
                      <a:pt x="2367" y="53090"/>
                      <a:pt x="2441" y="53904"/>
                      <a:pt x="2737" y="54643"/>
                    </a:cubicBezTo>
                    <a:cubicBezTo>
                      <a:pt x="4068" y="56640"/>
                      <a:pt x="7469" y="57157"/>
                      <a:pt x="9613" y="57157"/>
                    </a:cubicBezTo>
                    <a:cubicBezTo>
                      <a:pt x="12201" y="57083"/>
                      <a:pt x="14789" y="56344"/>
                      <a:pt x="17377" y="55900"/>
                    </a:cubicBezTo>
                    <a:cubicBezTo>
                      <a:pt x="19299" y="55530"/>
                      <a:pt x="21148" y="55309"/>
                      <a:pt x="23070" y="55309"/>
                    </a:cubicBezTo>
                    <a:cubicBezTo>
                      <a:pt x="25067" y="55382"/>
                      <a:pt x="27063" y="55604"/>
                      <a:pt x="28986" y="56048"/>
                    </a:cubicBezTo>
                    <a:cubicBezTo>
                      <a:pt x="29947" y="56196"/>
                      <a:pt x="30834" y="56270"/>
                      <a:pt x="31795" y="56270"/>
                    </a:cubicBezTo>
                    <a:cubicBezTo>
                      <a:pt x="34309" y="56270"/>
                      <a:pt x="36971" y="55974"/>
                      <a:pt x="39042" y="54421"/>
                    </a:cubicBezTo>
                    <a:cubicBezTo>
                      <a:pt x="39485" y="54125"/>
                      <a:pt x="38894" y="53534"/>
                      <a:pt x="38820" y="53164"/>
                    </a:cubicBezTo>
                    <a:cubicBezTo>
                      <a:pt x="38672" y="52647"/>
                      <a:pt x="38524" y="52129"/>
                      <a:pt x="38450" y="51611"/>
                    </a:cubicBezTo>
                    <a:cubicBezTo>
                      <a:pt x="38302" y="49763"/>
                      <a:pt x="38080" y="47914"/>
                      <a:pt x="37711" y="46140"/>
                    </a:cubicBezTo>
                    <a:cubicBezTo>
                      <a:pt x="37637" y="45622"/>
                      <a:pt x="37415" y="45179"/>
                      <a:pt x="37341" y="44661"/>
                    </a:cubicBezTo>
                    <a:cubicBezTo>
                      <a:pt x="37267" y="44291"/>
                      <a:pt x="37193" y="43922"/>
                      <a:pt x="37193" y="43552"/>
                    </a:cubicBezTo>
                    <a:cubicBezTo>
                      <a:pt x="36971" y="39929"/>
                      <a:pt x="37563" y="36232"/>
                      <a:pt x="38968" y="32904"/>
                    </a:cubicBezTo>
                    <a:cubicBezTo>
                      <a:pt x="39855" y="30612"/>
                      <a:pt x="40890" y="28320"/>
                      <a:pt x="41999" y="26102"/>
                    </a:cubicBezTo>
                    <a:cubicBezTo>
                      <a:pt x="42517" y="25067"/>
                      <a:pt x="43108" y="23957"/>
                      <a:pt x="43626" y="22922"/>
                    </a:cubicBezTo>
                    <a:cubicBezTo>
                      <a:pt x="46572" y="23922"/>
                      <a:pt x="52099" y="26418"/>
                      <a:pt x="58878" y="26418"/>
                    </a:cubicBezTo>
                    <a:cubicBezTo>
                      <a:pt x="61628" y="26418"/>
                      <a:pt x="64584" y="26007"/>
                      <a:pt x="67657" y="24919"/>
                    </a:cubicBezTo>
                    <a:cubicBezTo>
                      <a:pt x="80596" y="20334"/>
                      <a:pt x="89617" y="3697"/>
                      <a:pt x="89617" y="3697"/>
                    </a:cubicBezTo>
                    <a:lnTo>
                      <a:pt x="8473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1977;p74">
                <a:extLst>
                  <a:ext uri="{FF2B5EF4-FFF2-40B4-BE49-F238E27FC236}">
                    <a16:creationId xmlns:a16="http://schemas.microsoft.com/office/drawing/2014/main" id="{A1BA3A56-03BD-85BB-AC62-94E24CF76621}"/>
                  </a:ext>
                </a:extLst>
              </p:cNvPr>
              <p:cNvSpPr/>
              <p:nvPr/>
            </p:nvSpPr>
            <p:spPr>
              <a:xfrm>
                <a:off x="3655900" y="1319700"/>
                <a:ext cx="317375" cy="92600"/>
              </a:xfrm>
              <a:custGeom>
                <a:avLst/>
                <a:gdLst/>
                <a:ahLst/>
                <a:cxnLst/>
                <a:rect l="l" t="t" r="r" b="b"/>
                <a:pathLst>
                  <a:path w="12695" h="3704" extrusionOk="0">
                    <a:moveTo>
                      <a:pt x="12366" y="1"/>
                    </a:moveTo>
                    <a:cubicBezTo>
                      <a:pt x="12284" y="1"/>
                      <a:pt x="12202" y="42"/>
                      <a:pt x="12153" y="141"/>
                    </a:cubicBezTo>
                    <a:cubicBezTo>
                      <a:pt x="11561" y="1028"/>
                      <a:pt x="10674" y="1693"/>
                      <a:pt x="9639" y="2063"/>
                    </a:cubicBezTo>
                    <a:cubicBezTo>
                      <a:pt x="8530" y="2655"/>
                      <a:pt x="7347" y="2950"/>
                      <a:pt x="6164" y="3172"/>
                    </a:cubicBezTo>
                    <a:cubicBezTo>
                      <a:pt x="5871" y="3213"/>
                      <a:pt x="5580" y="3232"/>
                      <a:pt x="5291" y="3232"/>
                    </a:cubicBezTo>
                    <a:cubicBezTo>
                      <a:pt x="3467" y="3232"/>
                      <a:pt x="1757" y="2443"/>
                      <a:pt x="544" y="1102"/>
                    </a:cubicBezTo>
                    <a:cubicBezTo>
                      <a:pt x="496" y="1054"/>
                      <a:pt x="441" y="1033"/>
                      <a:pt x="386" y="1033"/>
                    </a:cubicBezTo>
                    <a:cubicBezTo>
                      <a:pt x="190" y="1033"/>
                      <a:pt x="1" y="1298"/>
                      <a:pt x="174" y="1472"/>
                    </a:cubicBezTo>
                    <a:cubicBezTo>
                      <a:pt x="1479" y="2901"/>
                      <a:pt x="3359" y="3704"/>
                      <a:pt x="5287" y="3704"/>
                    </a:cubicBezTo>
                    <a:cubicBezTo>
                      <a:pt x="5653" y="3704"/>
                      <a:pt x="6020" y="3675"/>
                      <a:pt x="6385" y="3616"/>
                    </a:cubicBezTo>
                    <a:cubicBezTo>
                      <a:pt x="7568" y="3468"/>
                      <a:pt x="8751" y="3098"/>
                      <a:pt x="9934" y="2507"/>
                    </a:cubicBezTo>
                    <a:cubicBezTo>
                      <a:pt x="11044" y="2063"/>
                      <a:pt x="11931" y="1324"/>
                      <a:pt x="12596" y="362"/>
                    </a:cubicBezTo>
                    <a:cubicBezTo>
                      <a:pt x="12695" y="165"/>
                      <a:pt x="12531" y="1"/>
                      <a:pt x="12366" y="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1978;p74">
                <a:extLst>
                  <a:ext uri="{FF2B5EF4-FFF2-40B4-BE49-F238E27FC236}">
                    <a16:creationId xmlns:a16="http://schemas.microsoft.com/office/drawing/2014/main" id="{7B9B83C5-C351-E187-1425-FE0025A029E0}"/>
                  </a:ext>
                </a:extLst>
              </p:cNvPr>
              <p:cNvSpPr/>
              <p:nvPr/>
            </p:nvSpPr>
            <p:spPr>
              <a:xfrm>
                <a:off x="3612175" y="1292850"/>
                <a:ext cx="38850" cy="46375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855" extrusionOk="0">
                    <a:moveTo>
                      <a:pt x="277" y="1"/>
                    </a:moveTo>
                    <a:cubicBezTo>
                      <a:pt x="235" y="1"/>
                      <a:pt x="192" y="10"/>
                      <a:pt x="149" y="32"/>
                    </a:cubicBezTo>
                    <a:cubicBezTo>
                      <a:pt x="75" y="105"/>
                      <a:pt x="1" y="253"/>
                      <a:pt x="75" y="401"/>
                    </a:cubicBezTo>
                    <a:cubicBezTo>
                      <a:pt x="444" y="845"/>
                      <a:pt x="740" y="1289"/>
                      <a:pt x="1036" y="1732"/>
                    </a:cubicBezTo>
                    <a:cubicBezTo>
                      <a:pt x="1079" y="1819"/>
                      <a:pt x="1148" y="1855"/>
                      <a:pt x="1212" y="1855"/>
                    </a:cubicBezTo>
                    <a:cubicBezTo>
                      <a:pt x="1258" y="1855"/>
                      <a:pt x="1301" y="1837"/>
                      <a:pt x="1332" y="1806"/>
                    </a:cubicBezTo>
                    <a:cubicBezTo>
                      <a:pt x="1480" y="1732"/>
                      <a:pt x="1554" y="1584"/>
                      <a:pt x="1480" y="1510"/>
                    </a:cubicBezTo>
                    <a:cubicBezTo>
                      <a:pt x="1184" y="993"/>
                      <a:pt x="888" y="549"/>
                      <a:pt x="518" y="105"/>
                    </a:cubicBezTo>
                    <a:cubicBezTo>
                      <a:pt x="466" y="53"/>
                      <a:pt x="377" y="1"/>
                      <a:pt x="277" y="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1979;p74">
                <a:extLst>
                  <a:ext uri="{FF2B5EF4-FFF2-40B4-BE49-F238E27FC236}">
                    <a16:creationId xmlns:a16="http://schemas.microsoft.com/office/drawing/2014/main" id="{531C815D-645B-BE3F-EA7F-FBE766411FBE}"/>
                  </a:ext>
                </a:extLst>
              </p:cNvPr>
              <p:cNvSpPr/>
              <p:nvPr/>
            </p:nvSpPr>
            <p:spPr>
              <a:xfrm>
                <a:off x="4680625" y="1486950"/>
                <a:ext cx="32750" cy="70575"/>
              </a:xfrm>
              <a:custGeom>
                <a:avLst/>
                <a:gdLst/>
                <a:ahLst/>
                <a:cxnLst/>
                <a:rect l="l" t="t" r="r" b="b"/>
                <a:pathLst>
                  <a:path w="1310" h="2823" extrusionOk="0">
                    <a:moveTo>
                      <a:pt x="1245" y="1"/>
                    </a:moveTo>
                    <a:cubicBezTo>
                      <a:pt x="1227" y="1"/>
                      <a:pt x="1205" y="10"/>
                      <a:pt x="1184" y="31"/>
                    </a:cubicBezTo>
                    <a:cubicBezTo>
                      <a:pt x="962" y="179"/>
                      <a:pt x="814" y="327"/>
                      <a:pt x="666" y="549"/>
                    </a:cubicBezTo>
                    <a:cubicBezTo>
                      <a:pt x="592" y="771"/>
                      <a:pt x="444" y="993"/>
                      <a:pt x="370" y="1288"/>
                    </a:cubicBezTo>
                    <a:cubicBezTo>
                      <a:pt x="223" y="1510"/>
                      <a:pt x="149" y="1732"/>
                      <a:pt x="75" y="1954"/>
                    </a:cubicBezTo>
                    <a:cubicBezTo>
                      <a:pt x="75" y="2250"/>
                      <a:pt x="1" y="2471"/>
                      <a:pt x="1" y="2767"/>
                    </a:cubicBezTo>
                    <a:cubicBezTo>
                      <a:pt x="1" y="2804"/>
                      <a:pt x="38" y="2823"/>
                      <a:pt x="75" y="2823"/>
                    </a:cubicBezTo>
                    <a:cubicBezTo>
                      <a:pt x="112" y="2823"/>
                      <a:pt x="149" y="2804"/>
                      <a:pt x="149" y="2767"/>
                    </a:cubicBezTo>
                    <a:cubicBezTo>
                      <a:pt x="223" y="2250"/>
                      <a:pt x="370" y="1806"/>
                      <a:pt x="592" y="1362"/>
                    </a:cubicBezTo>
                    <a:cubicBezTo>
                      <a:pt x="666" y="1141"/>
                      <a:pt x="814" y="919"/>
                      <a:pt x="962" y="697"/>
                    </a:cubicBezTo>
                    <a:cubicBezTo>
                      <a:pt x="1036" y="549"/>
                      <a:pt x="1184" y="327"/>
                      <a:pt x="1258" y="105"/>
                    </a:cubicBezTo>
                    <a:cubicBezTo>
                      <a:pt x="1310" y="53"/>
                      <a:pt x="1288" y="1"/>
                      <a:pt x="1245" y="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1980;p74">
                <a:extLst>
                  <a:ext uri="{FF2B5EF4-FFF2-40B4-BE49-F238E27FC236}">
                    <a16:creationId xmlns:a16="http://schemas.microsoft.com/office/drawing/2014/main" id="{63B11C02-3CC1-9429-C837-FF7367A8E282}"/>
                  </a:ext>
                </a:extLst>
              </p:cNvPr>
              <p:cNvSpPr/>
              <p:nvPr/>
            </p:nvSpPr>
            <p:spPr>
              <a:xfrm>
                <a:off x="3967750" y="2106700"/>
                <a:ext cx="51125" cy="115000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4600" extrusionOk="0">
                    <a:moveTo>
                      <a:pt x="1954" y="0"/>
                    </a:moveTo>
                    <a:cubicBezTo>
                      <a:pt x="1923" y="0"/>
                      <a:pt x="1897" y="23"/>
                      <a:pt x="1897" y="86"/>
                    </a:cubicBezTo>
                    <a:cubicBezTo>
                      <a:pt x="1823" y="160"/>
                      <a:pt x="1823" y="234"/>
                      <a:pt x="1749" y="234"/>
                    </a:cubicBezTo>
                    <a:cubicBezTo>
                      <a:pt x="1675" y="381"/>
                      <a:pt x="1675" y="455"/>
                      <a:pt x="1601" y="529"/>
                    </a:cubicBezTo>
                    <a:cubicBezTo>
                      <a:pt x="1601" y="751"/>
                      <a:pt x="1527" y="899"/>
                      <a:pt x="1453" y="1047"/>
                    </a:cubicBezTo>
                    <a:cubicBezTo>
                      <a:pt x="1379" y="1491"/>
                      <a:pt x="1231" y="1860"/>
                      <a:pt x="1084" y="2230"/>
                    </a:cubicBezTo>
                    <a:cubicBezTo>
                      <a:pt x="936" y="2600"/>
                      <a:pt x="788" y="2969"/>
                      <a:pt x="566" y="3265"/>
                    </a:cubicBezTo>
                    <a:cubicBezTo>
                      <a:pt x="492" y="3487"/>
                      <a:pt x="418" y="3635"/>
                      <a:pt x="344" y="3857"/>
                    </a:cubicBezTo>
                    <a:cubicBezTo>
                      <a:pt x="270" y="4005"/>
                      <a:pt x="122" y="4226"/>
                      <a:pt x="48" y="4374"/>
                    </a:cubicBezTo>
                    <a:cubicBezTo>
                      <a:pt x="1" y="4518"/>
                      <a:pt x="76" y="4599"/>
                      <a:pt x="156" y="4599"/>
                    </a:cubicBezTo>
                    <a:cubicBezTo>
                      <a:pt x="199" y="4599"/>
                      <a:pt x="244" y="4575"/>
                      <a:pt x="270" y="4522"/>
                    </a:cubicBezTo>
                    <a:cubicBezTo>
                      <a:pt x="418" y="4374"/>
                      <a:pt x="492" y="4226"/>
                      <a:pt x="640" y="4079"/>
                    </a:cubicBezTo>
                    <a:cubicBezTo>
                      <a:pt x="714" y="3931"/>
                      <a:pt x="862" y="3709"/>
                      <a:pt x="936" y="3561"/>
                    </a:cubicBezTo>
                    <a:cubicBezTo>
                      <a:pt x="1158" y="3191"/>
                      <a:pt x="1305" y="2822"/>
                      <a:pt x="1453" y="2378"/>
                    </a:cubicBezTo>
                    <a:cubicBezTo>
                      <a:pt x="1675" y="2008"/>
                      <a:pt x="1749" y="1638"/>
                      <a:pt x="1897" y="1269"/>
                    </a:cubicBezTo>
                    <a:cubicBezTo>
                      <a:pt x="1971" y="1047"/>
                      <a:pt x="1971" y="825"/>
                      <a:pt x="2045" y="603"/>
                    </a:cubicBezTo>
                    <a:cubicBezTo>
                      <a:pt x="2045" y="529"/>
                      <a:pt x="2045" y="455"/>
                      <a:pt x="2045" y="381"/>
                    </a:cubicBezTo>
                    <a:lnTo>
                      <a:pt x="2045" y="86"/>
                    </a:lnTo>
                    <a:cubicBezTo>
                      <a:pt x="2045" y="43"/>
                      <a:pt x="1996" y="0"/>
                      <a:pt x="1954" y="0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1981;p74">
                <a:extLst>
                  <a:ext uri="{FF2B5EF4-FFF2-40B4-BE49-F238E27FC236}">
                    <a16:creationId xmlns:a16="http://schemas.microsoft.com/office/drawing/2014/main" id="{7BF2C266-CAF4-F280-6443-0AF2896F7D49}"/>
                  </a:ext>
                </a:extLst>
              </p:cNvPr>
              <p:cNvSpPr/>
              <p:nvPr/>
            </p:nvSpPr>
            <p:spPr>
              <a:xfrm>
                <a:off x="3146350" y="2415700"/>
                <a:ext cx="61025" cy="62875"/>
              </a:xfrm>
              <a:custGeom>
                <a:avLst/>
                <a:gdLst/>
                <a:ahLst/>
                <a:cxnLst/>
                <a:rect l="l" t="t" r="r" b="b"/>
                <a:pathLst>
                  <a:path w="2441" h="2515" extrusionOk="0">
                    <a:moveTo>
                      <a:pt x="149" y="0"/>
                    </a:moveTo>
                    <a:cubicBezTo>
                      <a:pt x="149" y="0"/>
                      <a:pt x="75" y="0"/>
                      <a:pt x="75" y="74"/>
                    </a:cubicBezTo>
                    <a:cubicBezTo>
                      <a:pt x="1" y="222"/>
                      <a:pt x="149" y="296"/>
                      <a:pt x="223" y="444"/>
                    </a:cubicBezTo>
                    <a:cubicBezTo>
                      <a:pt x="296" y="518"/>
                      <a:pt x="370" y="665"/>
                      <a:pt x="444" y="739"/>
                    </a:cubicBezTo>
                    <a:cubicBezTo>
                      <a:pt x="592" y="887"/>
                      <a:pt x="814" y="1183"/>
                      <a:pt x="1036" y="1405"/>
                    </a:cubicBezTo>
                    <a:cubicBezTo>
                      <a:pt x="1258" y="1627"/>
                      <a:pt x="1406" y="1849"/>
                      <a:pt x="1627" y="1996"/>
                    </a:cubicBezTo>
                    <a:cubicBezTo>
                      <a:pt x="1849" y="2218"/>
                      <a:pt x="1849" y="2218"/>
                      <a:pt x="1923" y="2292"/>
                    </a:cubicBezTo>
                    <a:cubicBezTo>
                      <a:pt x="2071" y="2366"/>
                      <a:pt x="2145" y="2440"/>
                      <a:pt x="2293" y="2514"/>
                    </a:cubicBezTo>
                    <a:cubicBezTo>
                      <a:pt x="2367" y="2514"/>
                      <a:pt x="2441" y="2440"/>
                      <a:pt x="2441" y="2366"/>
                    </a:cubicBezTo>
                    <a:cubicBezTo>
                      <a:pt x="2367" y="2218"/>
                      <a:pt x="2293" y="2144"/>
                      <a:pt x="2145" y="2070"/>
                    </a:cubicBezTo>
                    <a:lnTo>
                      <a:pt x="1849" y="1775"/>
                    </a:lnTo>
                    <a:lnTo>
                      <a:pt x="1258" y="1183"/>
                    </a:lnTo>
                    <a:cubicBezTo>
                      <a:pt x="1036" y="961"/>
                      <a:pt x="888" y="813"/>
                      <a:pt x="666" y="592"/>
                    </a:cubicBezTo>
                    <a:lnTo>
                      <a:pt x="444" y="222"/>
                    </a:lnTo>
                    <a:cubicBezTo>
                      <a:pt x="385" y="162"/>
                      <a:pt x="325" y="54"/>
                      <a:pt x="226" y="54"/>
                    </a:cubicBezTo>
                    <a:cubicBezTo>
                      <a:pt x="219" y="54"/>
                      <a:pt x="211" y="54"/>
                      <a:pt x="204" y="55"/>
                    </a:cubicBezTo>
                    <a:lnTo>
                      <a:pt x="204" y="55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1982;p74">
                <a:extLst>
                  <a:ext uri="{FF2B5EF4-FFF2-40B4-BE49-F238E27FC236}">
                    <a16:creationId xmlns:a16="http://schemas.microsoft.com/office/drawing/2014/main" id="{A9FEAFA6-C5DA-C0D3-7CD2-41104D15C30F}"/>
                  </a:ext>
                </a:extLst>
              </p:cNvPr>
              <p:cNvSpPr/>
              <p:nvPr/>
            </p:nvSpPr>
            <p:spPr>
              <a:xfrm>
                <a:off x="3244325" y="1293625"/>
                <a:ext cx="64375" cy="50450"/>
              </a:xfrm>
              <a:custGeom>
                <a:avLst/>
                <a:gdLst/>
                <a:ahLst/>
                <a:cxnLst/>
                <a:rect l="l" t="t" r="r" b="b"/>
                <a:pathLst>
                  <a:path w="2575" h="2018" extrusionOk="0">
                    <a:moveTo>
                      <a:pt x="148" y="1"/>
                    </a:moveTo>
                    <a:cubicBezTo>
                      <a:pt x="75" y="1"/>
                      <a:pt x="1" y="74"/>
                      <a:pt x="75" y="74"/>
                    </a:cubicBezTo>
                    <a:cubicBezTo>
                      <a:pt x="75" y="148"/>
                      <a:pt x="148" y="222"/>
                      <a:pt x="148" y="296"/>
                    </a:cubicBezTo>
                    <a:lnTo>
                      <a:pt x="296" y="370"/>
                    </a:lnTo>
                    <a:lnTo>
                      <a:pt x="592" y="666"/>
                    </a:lnTo>
                    <a:cubicBezTo>
                      <a:pt x="814" y="814"/>
                      <a:pt x="1036" y="962"/>
                      <a:pt x="1184" y="1110"/>
                    </a:cubicBezTo>
                    <a:lnTo>
                      <a:pt x="1775" y="1627"/>
                    </a:lnTo>
                    <a:lnTo>
                      <a:pt x="2071" y="1849"/>
                    </a:lnTo>
                    <a:cubicBezTo>
                      <a:pt x="2219" y="1923"/>
                      <a:pt x="2293" y="1997"/>
                      <a:pt x="2441" y="1997"/>
                    </a:cubicBezTo>
                    <a:cubicBezTo>
                      <a:pt x="2455" y="2011"/>
                      <a:pt x="2469" y="2017"/>
                      <a:pt x="2482" y="2017"/>
                    </a:cubicBezTo>
                    <a:cubicBezTo>
                      <a:pt x="2537" y="2017"/>
                      <a:pt x="2574" y="1909"/>
                      <a:pt x="2515" y="1849"/>
                    </a:cubicBezTo>
                    <a:cubicBezTo>
                      <a:pt x="2441" y="1775"/>
                      <a:pt x="2367" y="1701"/>
                      <a:pt x="2293" y="1627"/>
                    </a:cubicBezTo>
                    <a:lnTo>
                      <a:pt x="1997" y="1405"/>
                    </a:lnTo>
                    <a:cubicBezTo>
                      <a:pt x="1775" y="1184"/>
                      <a:pt x="1553" y="1036"/>
                      <a:pt x="1332" y="888"/>
                    </a:cubicBezTo>
                    <a:cubicBezTo>
                      <a:pt x="1184" y="740"/>
                      <a:pt x="962" y="518"/>
                      <a:pt x="740" y="370"/>
                    </a:cubicBezTo>
                    <a:lnTo>
                      <a:pt x="444" y="148"/>
                    </a:lnTo>
                    <a:lnTo>
                      <a:pt x="296" y="74"/>
                    </a:lnTo>
                    <a:cubicBezTo>
                      <a:pt x="222" y="74"/>
                      <a:pt x="222" y="74"/>
                      <a:pt x="148" y="1"/>
                    </a:cubicBezTo>
                    <a:close/>
                  </a:path>
                </a:pathLst>
              </a:custGeom>
              <a:solidFill>
                <a:srgbClr val="4368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1983;p74">
                <a:extLst>
                  <a:ext uri="{FF2B5EF4-FFF2-40B4-BE49-F238E27FC236}">
                    <a16:creationId xmlns:a16="http://schemas.microsoft.com/office/drawing/2014/main" id="{D9A26FD3-C326-7FBC-F2E3-0042B30A0C26}"/>
                  </a:ext>
                </a:extLst>
              </p:cNvPr>
              <p:cNvSpPr/>
              <p:nvPr/>
            </p:nvSpPr>
            <p:spPr>
              <a:xfrm>
                <a:off x="4187075" y="1326900"/>
                <a:ext cx="103550" cy="25900"/>
              </a:xfrm>
              <a:custGeom>
                <a:avLst/>
                <a:gdLst/>
                <a:ahLst/>
                <a:cxnLst/>
                <a:rect l="l" t="t" r="r" b="b"/>
                <a:pathLst>
                  <a:path w="4142" h="1036" extrusionOk="0">
                    <a:moveTo>
                      <a:pt x="3993" y="1"/>
                    </a:moveTo>
                    <a:cubicBezTo>
                      <a:pt x="3698" y="74"/>
                      <a:pt x="3328" y="74"/>
                      <a:pt x="3032" y="148"/>
                    </a:cubicBezTo>
                    <a:lnTo>
                      <a:pt x="1997" y="296"/>
                    </a:lnTo>
                    <a:lnTo>
                      <a:pt x="1110" y="518"/>
                    </a:lnTo>
                    <a:lnTo>
                      <a:pt x="592" y="592"/>
                    </a:lnTo>
                    <a:cubicBezTo>
                      <a:pt x="444" y="666"/>
                      <a:pt x="296" y="666"/>
                      <a:pt x="148" y="814"/>
                    </a:cubicBezTo>
                    <a:cubicBezTo>
                      <a:pt x="0" y="814"/>
                      <a:pt x="74" y="1036"/>
                      <a:pt x="222" y="1036"/>
                    </a:cubicBezTo>
                    <a:cubicBezTo>
                      <a:pt x="370" y="1036"/>
                      <a:pt x="518" y="1036"/>
                      <a:pt x="666" y="962"/>
                    </a:cubicBezTo>
                    <a:lnTo>
                      <a:pt x="1110" y="888"/>
                    </a:lnTo>
                    <a:lnTo>
                      <a:pt x="2145" y="666"/>
                    </a:lnTo>
                    <a:lnTo>
                      <a:pt x="3032" y="444"/>
                    </a:lnTo>
                    <a:cubicBezTo>
                      <a:pt x="3402" y="370"/>
                      <a:pt x="3698" y="296"/>
                      <a:pt x="4067" y="222"/>
                    </a:cubicBezTo>
                    <a:cubicBezTo>
                      <a:pt x="4141" y="222"/>
                      <a:pt x="4141" y="1"/>
                      <a:pt x="4067" y="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1984;p74">
                <a:extLst>
                  <a:ext uri="{FF2B5EF4-FFF2-40B4-BE49-F238E27FC236}">
                    <a16:creationId xmlns:a16="http://schemas.microsoft.com/office/drawing/2014/main" id="{D33A7294-A124-1693-2584-00B0C1A11FE9}"/>
                  </a:ext>
                </a:extLst>
              </p:cNvPr>
              <p:cNvSpPr/>
              <p:nvPr/>
            </p:nvSpPr>
            <p:spPr>
              <a:xfrm>
                <a:off x="2663900" y="519550"/>
                <a:ext cx="221075" cy="313825"/>
              </a:xfrm>
              <a:custGeom>
                <a:avLst/>
                <a:gdLst/>
                <a:ahLst/>
                <a:cxnLst/>
                <a:rect l="l" t="t" r="r" b="b"/>
                <a:pathLst>
                  <a:path w="8843" h="12553" extrusionOk="0">
                    <a:moveTo>
                      <a:pt x="6271" y="0"/>
                    </a:moveTo>
                    <a:cubicBezTo>
                      <a:pt x="4922" y="0"/>
                      <a:pt x="3400" y="879"/>
                      <a:pt x="3253" y="1831"/>
                    </a:cubicBezTo>
                    <a:cubicBezTo>
                      <a:pt x="3032" y="5528"/>
                      <a:pt x="0" y="12552"/>
                      <a:pt x="0" y="12552"/>
                    </a:cubicBezTo>
                    <a:lnTo>
                      <a:pt x="7616" y="11813"/>
                    </a:lnTo>
                    <a:cubicBezTo>
                      <a:pt x="7616" y="11813"/>
                      <a:pt x="6951" y="8855"/>
                      <a:pt x="8208" y="3605"/>
                    </a:cubicBezTo>
                    <a:cubicBezTo>
                      <a:pt x="8842" y="916"/>
                      <a:pt x="7647" y="0"/>
                      <a:pt x="6271" y="0"/>
                    </a:cubicBez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1985;p74">
                <a:extLst>
                  <a:ext uri="{FF2B5EF4-FFF2-40B4-BE49-F238E27FC236}">
                    <a16:creationId xmlns:a16="http://schemas.microsoft.com/office/drawing/2014/main" id="{CCA3F6C8-235B-2962-EC61-BBCA25344C70}"/>
                  </a:ext>
                </a:extLst>
              </p:cNvPr>
              <p:cNvSpPr/>
              <p:nvPr/>
            </p:nvSpPr>
            <p:spPr>
              <a:xfrm>
                <a:off x="2610275" y="1005250"/>
                <a:ext cx="972350" cy="711000"/>
              </a:xfrm>
              <a:custGeom>
                <a:avLst/>
                <a:gdLst/>
                <a:ahLst/>
                <a:cxnLst/>
                <a:rect l="l" t="t" r="r" b="b"/>
                <a:pathLst>
                  <a:path w="38894" h="28440" extrusionOk="0">
                    <a:moveTo>
                      <a:pt x="11905" y="1"/>
                    </a:moveTo>
                    <a:lnTo>
                      <a:pt x="592" y="370"/>
                    </a:lnTo>
                    <a:cubicBezTo>
                      <a:pt x="1" y="7617"/>
                      <a:pt x="1332" y="17377"/>
                      <a:pt x="4437" y="20926"/>
                    </a:cubicBezTo>
                    <a:cubicBezTo>
                      <a:pt x="6346" y="23175"/>
                      <a:pt x="24837" y="28439"/>
                      <a:pt x="36174" y="28439"/>
                    </a:cubicBezTo>
                    <a:cubicBezTo>
                      <a:pt x="37137" y="28439"/>
                      <a:pt x="38049" y="28401"/>
                      <a:pt x="38894" y="28320"/>
                    </a:cubicBezTo>
                    <a:lnTo>
                      <a:pt x="29503" y="11018"/>
                    </a:lnTo>
                    <a:lnTo>
                      <a:pt x="29281" y="10870"/>
                    </a:lnTo>
                    <a:cubicBezTo>
                      <a:pt x="28587" y="10911"/>
                      <a:pt x="24440" y="11087"/>
                      <a:pt x="20519" y="11087"/>
                    </a:cubicBezTo>
                    <a:cubicBezTo>
                      <a:pt x="17341" y="11087"/>
                      <a:pt x="14311" y="10971"/>
                      <a:pt x="13384" y="10574"/>
                    </a:cubicBezTo>
                    <a:cubicBezTo>
                      <a:pt x="13384" y="10574"/>
                      <a:pt x="12497" y="5324"/>
                      <a:pt x="119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1986;p74">
                <a:extLst>
                  <a:ext uri="{FF2B5EF4-FFF2-40B4-BE49-F238E27FC236}">
                    <a16:creationId xmlns:a16="http://schemas.microsoft.com/office/drawing/2014/main" id="{1AB9A367-35AF-0786-70B4-E18D261E16BC}"/>
                  </a:ext>
                </a:extLst>
              </p:cNvPr>
              <p:cNvSpPr/>
              <p:nvPr/>
            </p:nvSpPr>
            <p:spPr>
              <a:xfrm>
                <a:off x="2625075" y="709800"/>
                <a:ext cx="281000" cy="304725"/>
              </a:xfrm>
              <a:custGeom>
                <a:avLst/>
                <a:gdLst/>
                <a:ahLst/>
                <a:cxnLst/>
                <a:rect l="l" t="t" r="r" b="b"/>
                <a:pathLst>
                  <a:path w="11240" h="12189" extrusionOk="0">
                    <a:moveTo>
                      <a:pt x="2994" y="1"/>
                    </a:moveTo>
                    <a:cubicBezTo>
                      <a:pt x="2469" y="1"/>
                      <a:pt x="2000" y="63"/>
                      <a:pt x="1627" y="210"/>
                    </a:cubicBezTo>
                    <a:cubicBezTo>
                      <a:pt x="888" y="4203"/>
                      <a:pt x="370" y="8122"/>
                      <a:pt x="0" y="12188"/>
                    </a:cubicBezTo>
                    <a:lnTo>
                      <a:pt x="11239" y="11819"/>
                    </a:lnTo>
                    <a:cubicBezTo>
                      <a:pt x="10796" y="8491"/>
                      <a:pt x="10574" y="5238"/>
                      <a:pt x="10574" y="1911"/>
                    </a:cubicBezTo>
                    <a:cubicBezTo>
                      <a:pt x="10574" y="1911"/>
                      <a:pt x="5905" y="1"/>
                      <a:pt x="299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1987;p74">
                <a:extLst>
                  <a:ext uri="{FF2B5EF4-FFF2-40B4-BE49-F238E27FC236}">
                    <a16:creationId xmlns:a16="http://schemas.microsoft.com/office/drawing/2014/main" id="{E4A2B535-AAF8-DD4B-DBD3-2A5E2CFFD97F}"/>
                  </a:ext>
                </a:extLst>
              </p:cNvPr>
              <p:cNvSpPr/>
              <p:nvPr/>
            </p:nvSpPr>
            <p:spPr>
              <a:xfrm>
                <a:off x="2903050" y="1268200"/>
                <a:ext cx="49225" cy="91150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3646" extrusionOk="0">
                    <a:moveTo>
                      <a:pt x="1710" y="1"/>
                    </a:moveTo>
                    <a:cubicBezTo>
                      <a:pt x="1581" y="1"/>
                      <a:pt x="1451" y="93"/>
                      <a:pt x="1451" y="278"/>
                    </a:cubicBezTo>
                    <a:cubicBezTo>
                      <a:pt x="1377" y="1387"/>
                      <a:pt x="934" y="2422"/>
                      <a:pt x="120" y="3236"/>
                    </a:cubicBezTo>
                    <a:cubicBezTo>
                      <a:pt x="0" y="3416"/>
                      <a:pt x="124" y="3645"/>
                      <a:pt x="334" y="3645"/>
                    </a:cubicBezTo>
                    <a:cubicBezTo>
                      <a:pt x="382" y="3645"/>
                      <a:pt x="435" y="3633"/>
                      <a:pt x="490" y="3606"/>
                    </a:cubicBezTo>
                    <a:cubicBezTo>
                      <a:pt x="1377" y="2718"/>
                      <a:pt x="1895" y="1535"/>
                      <a:pt x="1969" y="278"/>
                    </a:cubicBezTo>
                    <a:cubicBezTo>
                      <a:pt x="1969" y="93"/>
                      <a:pt x="1839" y="1"/>
                      <a:pt x="1710" y="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1988;p74">
                <a:extLst>
                  <a:ext uri="{FF2B5EF4-FFF2-40B4-BE49-F238E27FC236}">
                    <a16:creationId xmlns:a16="http://schemas.microsoft.com/office/drawing/2014/main" id="{F2598551-B565-C7EC-2C4E-C3C06B7C0988}"/>
                  </a:ext>
                </a:extLst>
              </p:cNvPr>
              <p:cNvSpPr/>
              <p:nvPr/>
            </p:nvSpPr>
            <p:spPr>
              <a:xfrm>
                <a:off x="2850600" y="1267950"/>
                <a:ext cx="101675" cy="64525"/>
              </a:xfrm>
              <a:custGeom>
                <a:avLst/>
                <a:gdLst/>
                <a:ahLst/>
                <a:cxnLst/>
                <a:rect l="l" t="t" r="r" b="b"/>
                <a:pathLst>
                  <a:path w="4067" h="2581" extrusionOk="0">
                    <a:moveTo>
                      <a:pt x="3738" y="1"/>
                    </a:moveTo>
                    <a:cubicBezTo>
                      <a:pt x="3648" y="1"/>
                      <a:pt x="3549" y="42"/>
                      <a:pt x="3475" y="140"/>
                    </a:cubicBezTo>
                    <a:cubicBezTo>
                      <a:pt x="2736" y="1175"/>
                      <a:pt x="1627" y="1841"/>
                      <a:pt x="370" y="2063"/>
                    </a:cubicBezTo>
                    <a:cubicBezTo>
                      <a:pt x="0" y="2137"/>
                      <a:pt x="148" y="2580"/>
                      <a:pt x="518" y="2580"/>
                    </a:cubicBezTo>
                    <a:cubicBezTo>
                      <a:pt x="1849" y="2285"/>
                      <a:pt x="3106" y="1545"/>
                      <a:pt x="3919" y="362"/>
                    </a:cubicBezTo>
                    <a:cubicBezTo>
                      <a:pt x="4067" y="165"/>
                      <a:pt x="3919" y="1"/>
                      <a:pt x="3738" y="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1989;p74">
                <a:extLst>
                  <a:ext uri="{FF2B5EF4-FFF2-40B4-BE49-F238E27FC236}">
                    <a16:creationId xmlns:a16="http://schemas.microsoft.com/office/drawing/2014/main" id="{28EFCF52-410A-F473-EB63-49421EF7821C}"/>
                  </a:ext>
                </a:extLst>
              </p:cNvPr>
              <p:cNvSpPr/>
              <p:nvPr/>
            </p:nvSpPr>
            <p:spPr>
              <a:xfrm>
                <a:off x="3847975" y="797225"/>
                <a:ext cx="100675" cy="77025"/>
              </a:xfrm>
              <a:custGeom>
                <a:avLst/>
                <a:gdLst/>
                <a:ahLst/>
                <a:cxnLst/>
                <a:rect l="l" t="t" r="r" b="b"/>
                <a:pathLst>
                  <a:path w="4027" h="3081" extrusionOk="0">
                    <a:moveTo>
                      <a:pt x="926" y="1"/>
                    </a:moveTo>
                    <a:cubicBezTo>
                      <a:pt x="133" y="1"/>
                      <a:pt x="0" y="633"/>
                      <a:pt x="773" y="854"/>
                    </a:cubicBezTo>
                    <a:cubicBezTo>
                      <a:pt x="1882" y="1149"/>
                      <a:pt x="3065" y="2850"/>
                      <a:pt x="3065" y="2850"/>
                    </a:cubicBezTo>
                    <a:cubicBezTo>
                      <a:pt x="3181" y="3013"/>
                      <a:pt x="3320" y="3081"/>
                      <a:pt x="3455" y="3081"/>
                    </a:cubicBezTo>
                    <a:cubicBezTo>
                      <a:pt x="3749" y="3081"/>
                      <a:pt x="4026" y="2761"/>
                      <a:pt x="4026" y="2406"/>
                    </a:cubicBezTo>
                    <a:cubicBezTo>
                      <a:pt x="4026" y="1889"/>
                      <a:pt x="3508" y="1001"/>
                      <a:pt x="1956" y="262"/>
                    </a:cubicBezTo>
                    <a:cubicBezTo>
                      <a:pt x="1542" y="74"/>
                      <a:pt x="1196" y="1"/>
                      <a:pt x="926" y="1"/>
                    </a:cubicBezTo>
                    <a:close/>
                  </a:path>
                </a:pathLst>
              </a:custGeom>
              <a:solidFill>
                <a:srgbClr val="1E1C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1990;p74">
                <a:extLst>
                  <a:ext uri="{FF2B5EF4-FFF2-40B4-BE49-F238E27FC236}">
                    <a16:creationId xmlns:a16="http://schemas.microsoft.com/office/drawing/2014/main" id="{70482036-3DBF-211A-A87D-4C9724741F29}"/>
                  </a:ext>
                </a:extLst>
              </p:cNvPr>
              <p:cNvSpPr/>
              <p:nvPr/>
            </p:nvSpPr>
            <p:spPr>
              <a:xfrm>
                <a:off x="4008725" y="843800"/>
                <a:ext cx="103750" cy="41325"/>
              </a:xfrm>
              <a:custGeom>
                <a:avLst/>
                <a:gdLst/>
                <a:ahLst/>
                <a:cxnLst/>
                <a:rect l="l" t="t" r="r" b="b"/>
                <a:pathLst>
                  <a:path w="4150" h="1653" extrusionOk="0">
                    <a:moveTo>
                      <a:pt x="2107" y="0"/>
                    </a:moveTo>
                    <a:cubicBezTo>
                      <a:pt x="919" y="0"/>
                      <a:pt x="379" y="448"/>
                      <a:pt x="184" y="839"/>
                    </a:cubicBezTo>
                    <a:cubicBezTo>
                      <a:pt x="1" y="1145"/>
                      <a:pt x="120" y="1652"/>
                      <a:pt x="460" y="1652"/>
                    </a:cubicBezTo>
                    <a:cubicBezTo>
                      <a:pt x="531" y="1652"/>
                      <a:pt x="612" y="1630"/>
                      <a:pt x="702" y="1579"/>
                    </a:cubicBezTo>
                    <a:cubicBezTo>
                      <a:pt x="1515" y="1135"/>
                      <a:pt x="2328" y="913"/>
                      <a:pt x="3216" y="913"/>
                    </a:cubicBezTo>
                    <a:cubicBezTo>
                      <a:pt x="3308" y="934"/>
                      <a:pt x="3391" y="944"/>
                      <a:pt x="3464" y="944"/>
                    </a:cubicBezTo>
                    <a:cubicBezTo>
                      <a:pt x="4150" y="944"/>
                      <a:pt x="3960" y="93"/>
                      <a:pt x="2624" y="26"/>
                    </a:cubicBezTo>
                    <a:cubicBezTo>
                      <a:pt x="2439" y="8"/>
                      <a:pt x="2267" y="0"/>
                      <a:pt x="2107" y="0"/>
                    </a:cubicBezTo>
                    <a:close/>
                  </a:path>
                </a:pathLst>
              </a:custGeom>
              <a:solidFill>
                <a:srgbClr val="1E1C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1991;p74">
                <a:extLst>
                  <a:ext uri="{FF2B5EF4-FFF2-40B4-BE49-F238E27FC236}">
                    <a16:creationId xmlns:a16="http://schemas.microsoft.com/office/drawing/2014/main" id="{42DEED65-4526-D781-E82D-422DDE0F9B04}"/>
                  </a:ext>
                </a:extLst>
              </p:cNvPr>
              <p:cNvSpPr/>
              <p:nvPr/>
            </p:nvSpPr>
            <p:spPr>
              <a:xfrm>
                <a:off x="3534550" y="728600"/>
                <a:ext cx="83200" cy="102450"/>
              </a:xfrm>
              <a:custGeom>
                <a:avLst/>
                <a:gdLst/>
                <a:ahLst/>
                <a:cxnLst/>
                <a:rect l="l" t="t" r="r" b="b"/>
                <a:pathLst>
                  <a:path w="3328" h="4098" extrusionOk="0">
                    <a:moveTo>
                      <a:pt x="383" y="1"/>
                    </a:moveTo>
                    <a:cubicBezTo>
                      <a:pt x="357" y="1"/>
                      <a:pt x="327" y="19"/>
                      <a:pt x="296" y="49"/>
                    </a:cubicBezTo>
                    <a:cubicBezTo>
                      <a:pt x="148" y="197"/>
                      <a:pt x="74" y="493"/>
                      <a:pt x="0" y="715"/>
                    </a:cubicBezTo>
                    <a:cubicBezTo>
                      <a:pt x="0" y="937"/>
                      <a:pt x="0" y="1232"/>
                      <a:pt x="0" y="1454"/>
                    </a:cubicBezTo>
                    <a:cubicBezTo>
                      <a:pt x="74" y="1972"/>
                      <a:pt x="222" y="2489"/>
                      <a:pt x="592" y="2933"/>
                    </a:cubicBezTo>
                    <a:cubicBezTo>
                      <a:pt x="888" y="3303"/>
                      <a:pt x="1257" y="3599"/>
                      <a:pt x="1701" y="3820"/>
                    </a:cubicBezTo>
                    <a:cubicBezTo>
                      <a:pt x="1923" y="3968"/>
                      <a:pt x="2219" y="4042"/>
                      <a:pt x="2440" y="4042"/>
                    </a:cubicBezTo>
                    <a:cubicBezTo>
                      <a:pt x="2551" y="4079"/>
                      <a:pt x="2681" y="4098"/>
                      <a:pt x="2810" y="4098"/>
                    </a:cubicBezTo>
                    <a:cubicBezTo>
                      <a:pt x="2939" y="4098"/>
                      <a:pt x="3069" y="4079"/>
                      <a:pt x="3180" y="4042"/>
                    </a:cubicBezTo>
                    <a:cubicBezTo>
                      <a:pt x="3328" y="4042"/>
                      <a:pt x="3254" y="3820"/>
                      <a:pt x="3180" y="3820"/>
                    </a:cubicBezTo>
                    <a:lnTo>
                      <a:pt x="3032" y="3820"/>
                    </a:lnTo>
                    <a:cubicBezTo>
                      <a:pt x="2810" y="3820"/>
                      <a:pt x="2588" y="3746"/>
                      <a:pt x="2366" y="3673"/>
                    </a:cubicBezTo>
                    <a:cubicBezTo>
                      <a:pt x="2219" y="3599"/>
                      <a:pt x="1997" y="3525"/>
                      <a:pt x="1775" y="3451"/>
                    </a:cubicBezTo>
                    <a:cubicBezTo>
                      <a:pt x="1405" y="3229"/>
                      <a:pt x="1109" y="2933"/>
                      <a:pt x="888" y="2637"/>
                    </a:cubicBezTo>
                    <a:cubicBezTo>
                      <a:pt x="592" y="2268"/>
                      <a:pt x="444" y="1824"/>
                      <a:pt x="370" y="1380"/>
                    </a:cubicBezTo>
                    <a:cubicBezTo>
                      <a:pt x="370" y="1232"/>
                      <a:pt x="370" y="937"/>
                      <a:pt x="370" y="715"/>
                    </a:cubicBezTo>
                    <a:cubicBezTo>
                      <a:pt x="444" y="567"/>
                      <a:pt x="444" y="345"/>
                      <a:pt x="444" y="123"/>
                    </a:cubicBezTo>
                    <a:cubicBezTo>
                      <a:pt x="444" y="37"/>
                      <a:pt x="419" y="1"/>
                      <a:pt x="383" y="1"/>
                    </a:cubicBezTo>
                    <a:close/>
                  </a:path>
                </a:pathLst>
              </a:custGeom>
              <a:solidFill>
                <a:srgbClr val="A85A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1992;p74">
                <a:extLst>
                  <a:ext uri="{FF2B5EF4-FFF2-40B4-BE49-F238E27FC236}">
                    <a16:creationId xmlns:a16="http://schemas.microsoft.com/office/drawing/2014/main" id="{FEF99DC3-E04D-2840-EF10-1AD61D8C3334}"/>
                  </a:ext>
                </a:extLst>
              </p:cNvPr>
              <p:cNvSpPr/>
              <p:nvPr/>
            </p:nvSpPr>
            <p:spPr>
              <a:xfrm>
                <a:off x="3961550" y="722250"/>
                <a:ext cx="321675" cy="120825"/>
              </a:xfrm>
              <a:custGeom>
                <a:avLst/>
                <a:gdLst/>
                <a:ahLst/>
                <a:cxnLst/>
                <a:rect l="l" t="t" r="r" b="b"/>
                <a:pathLst>
                  <a:path w="12867" h="4833" extrusionOk="0">
                    <a:moveTo>
                      <a:pt x="397" y="1"/>
                    </a:moveTo>
                    <a:cubicBezTo>
                      <a:pt x="364" y="1"/>
                      <a:pt x="325" y="25"/>
                      <a:pt x="296" y="82"/>
                    </a:cubicBezTo>
                    <a:cubicBezTo>
                      <a:pt x="1" y="451"/>
                      <a:pt x="370" y="969"/>
                      <a:pt x="666" y="1339"/>
                    </a:cubicBezTo>
                    <a:cubicBezTo>
                      <a:pt x="962" y="1856"/>
                      <a:pt x="1406" y="2300"/>
                      <a:pt x="1775" y="2670"/>
                    </a:cubicBezTo>
                    <a:cubicBezTo>
                      <a:pt x="2736" y="3409"/>
                      <a:pt x="3772" y="4000"/>
                      <a:pt x="4955" y="4370"/>
                    </a:cubicBezTo>
                    <a:cubicBezTo>
                      <a:pt x="5879" y="4678"/>
                      <a:pt x="6906" y="4832"/>
                      <a:pt x="7907" y="4832"/>
                    </a:cubicBezTo>
                    <a:cubicBezTo>
                      <a:pt x="8107" y="4832"/>
                      <a:pt x="8307" y="4826"/>
                      <a:pt x="8504" y="4814"/>
                    </a:cubicBezTo>
                    <a:cubicBezTo>
                      <a:pt x="8583" y="4819"/>
                      <a:pt x="8663" y="4821"/>
                      <a:pt x="8742" y="4821"/>
                    </a:cubicBezTo>
                    <a:cubicBezTo>
                      <a:pt x="9918" y="4821"/>
                      <a:pt x="11074" y="4314"/>
                      <a:pt x="11905" y="3483"/>
                    </a:cubicBezTo>
                    <a:cubicBezTo>
                      <a:pt x="12792" y="2596"/>
                      <a:pt x="12866" y="1191"/>
                      <a:pt x="12201" y="156"/>
                    </a:cubicBezTo>
                    <a:cubicBezTo>
                      <a:pt x="12149" y="103"/>
                      <a:pt x="12087" y="79"/>
                      <a:pt x="12029" y="79"/>
                    </a:cubicBezTo>
                    <a:cubicBezTo>
                      <a:pt x="11924" y="79"/>
                      <a:pt x="11831" y="160"/>
                      <a:pt x="11831" y="303"/>
                    </a:cubicBezTo>
                    <a:cubicBezTo>
                      <a:pt x="11757" y="377"/>
                      <a:pt x="11757" y="525"/>
                      <a:pt x="11683" y="673"/>
                    </a:cubicBezTo>
                    <a:cubicBezTo>
                      <a:pt x="11683" y="725"/>
                      <a:pt x="11757" y="778"/>
                      <a:pt x="11827" y="778"/>
                    </a:cubicBezTo>
                    <a:cubicBezTo>
                      <a:pt x="11856" y="778"/>
                      <a:pt x="11884" y="769"/>
                      <a:pt x="11905" y="747"/>
                    </a:cubicBezTo>
                    <a:cubicBezTo>
                      <a:pt x="11919" y="733"/>
                      <a:pt x="11936" y="719"/>
                      <a:pt x="11954" y="705"/>
                    </a:cubicBezTo>
                    <a:lnTo>
                      <a:pt x="11954" y="705"/>
                    </a:lnTo>
                    <a:cubicBezTo>
                      <a:pt x="12421" y="1838"/>
                      <a:pt x="11896" y="3160"/>
                      <a:pt x="10796" y="3779"/>
                    </a:cubicBezTo>
                    <a:cubicBezTo>
                      <a:pt x="9860" y="4219"/>
                      <a:pt x="8842" y="4455"/>
                      <a:pt x="7834" y="4455"/>
                    </a:cubicBezTo>
                    <a:cubicBezTo>
                      <a:pt x="7488" y="4455"/>
                      <a:pt x="7143" y="4427"/>
                      <a:pt x="6803" y="4370"/>
                    </a:cubicBezTo>
                    <a:cubicBezTo>
                      <a:pt x="5472" y="4222"/>
                      <a:pt x="4215" y="3779"/>
                      <a:pt x="3106" y="3113"/>
                    </a:cubicBezTo>
                    <a:cubicBezTo>
                      <a:pt x="2515" y="2743"/>
                      <a:pt x="1997" y="2374"/>
                      <a:pt x="1553" y="1930"/>
                    </a:cubicBezTo>
                    <a:cubicBezTo>
                      <a:pt x="1332" y="1634"/>
                      <a:pt x="1110" y="1413"/>
                      <a:pt x="888" y="1117"/>
                    </a:cubicBezTo>
                    <a:cubicBezTo>
                      <a:pt x="740" y="895"/>
                      <a:pt x="370" y="451"/>
                      <a:pt x="444" y="156"/>
                    </a:cubicBezTo>
                    <a:cubicBezTo>
                      <a:pt x="490" y="64"/>
                      <a:pt x="451" y="1"/>
                      <a:pt x="397" y="1"/>
                    </a:cubicBezTo>
                    <a:close/>
                  </a:path>
                </a:pathLst>
              </a:custGeom>
              <a:solidFill>
                <a:srgbClr val="A85A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1993;p74">
                <a:extLst>
                  <a:ext uri="{FF2B5EF4-FFF2-40B4-BE49-F238E27FC236}">
                    <a16:creationId xmlns:a16="http://schemas.microsoft.com/office/drawing/2014/main" id="{B0322D2D-BAE9-60EC-7670-A7F2F8393AD6}"/>
                  </a:ext>
                </a:extLst>
              </p:cNvPr>
              <p:cNvSpPr/>
              <p:nvPr/>
            </p:nvSpPr>
            <p:spPr>
              <a:xfrm>
                <a:off x="3745275" y="450800"/>
                <a:ext cx="166400" cy="100675"/>
              </a:xfrm>
              <a:custGeom>
                <a:avLst/>
                <a:gdLst/>
                <a:ahLst/>
                <a:cxnLst/>
                <a:rect l="l" t="t" r="r" b="b"/>
                <a:pathLst>
                  <a:path w="6656" h="4027" extrusionOk="0">
                    <a:moveTo>
                      <a:pt x="3879" y="0"/>
                    </a:moveTo>
                    <a:cubicBezTo>
                      <a:pt x="2651" y="0"/>
                      <a:pt x="1497" y="629"/>
                      <a:pt x="814" y="1623"/>
                    </a:cubicBezTo>
                    <a:cubicBezTo>
                      <a:pt x="296" y="2288"/>
                      <a:pt x="1" y="3102"/>
                      <a:pt x="1" y="3915"/>
                    </a:cubicBezTo>
                    <a:cubicBezTo>
                      <a:pt x="1" y="3989"/>
                      <a:pt x="38" y="4026"/>
                      <a:pt x="84" y="4026"/>
                    </a:cubicBezTo>
                    <a:cubicBezTo>
                      <a:pt x="130" y="4026"/>
                      <a:pt x="185" y="3989"/>
                      <a:pt x="222" y="3915"/>
                    </a:cubicBezTo>
                    <a:lnTo>
                      <a:pt x="222" y="3915"/>
                    </a:lnTo>
                    <a:lnTo>
                      <a:pt x="148" y="3989"/>
                    </a:lnTo>
                    <a:cubicBezTo>
                      <a:pt x="370" y="2288"/>
                      <a:pt x="1627" y="810"/>
                      <a:pt x="3254" y="440"/>
                    </a:cubicBezTo>
                    <a:cubicBezTo>
                      <a:pt x="3424" y="409"/>
                      <a:pt x="3593" y="394"/>
                      <a:pt x="3761" y="394"/>
                    </a:cubicBezTo>
                    <a:cubicBezTo>
                      <a:pt x="4397" y="394"/>
                      <a:pt x="5004" y="606"/>
                      <a:pt x="5472" y="958"/>
                    </a:cubicBezTo>
                    <a:cubicBezTo>
                      <a:pt x="5842" y="1253"/>
                      <a:pt x="5990" y="1623"/>
                      <a:pt x="6138" y="1993"/>
                    </a:cubicBezTo>
                    <a:cubicBezTo>
                      <a:pt x="6138" y="2288"/>
                      <a:pt x="6212" y="2510"/>
                      <a:pt x="6138" y="2806"/>
                    </a:cubicBezTo>
                    <a:cubicBezTo>
                      <a:pt x="6138" y="3028"/>
                      <a:pt x="6138" y="3176"/>
                      <a:pt x="6286" y="3324"/>
                    </a:cubicBezTo>
                    <a:cubicBezTo>
                      <a:pt x="6323" y="3361"/>
                      <a:pt x="6359" y="3379"/>
                      <a:pt x="6396" y="3379"/>
                    </a:cubicBezTo>
                    <a:cubicBezTo>
                      <a:pt x="6433" y="3379"/>
                      <a:pt x="6470" y="3361"/>
                      <a:pt x="6507" y="3324"/>
                    </a:cubicBezTo>
                    <a:cubicBezTo>
                      <a:pt x="6655" y="3250"/>
                      <a:pt x="6655" y="3102"/>
                      <a:pt x="6655" y="2880"/>
                    </a:cubicBezTo>
                    <a:cubicBezTo>
                      <a:pt x="6655" y="2658"/>
                      <a:pt x="6655" y="2436"/>
                      <a:pt x="6655" y="2141"/>
                    </a:cubicBezTo>
                    <a:cubicBezTo>
                      <a:pt x="6581" y="1771"/>
                      <a:pt x="6433" y="1401"/>
                      <a:pt x="6286" y="1105"/>
                    </a:cubicBezTo>
                    <a:cubicBezTo>
                      <a:pt x="5842" y="514"/>
                      <a:pt x="5250" y="144"/>
                      <a:pt x="4585" y="70"/>
                    </a:cubicBezTo>
                    <a:cubicBezTo>
                      <a:pt x="4349" y="23"/>
                      <a:pt x="4112" y="0"/>
                      <a:pt x="3879" y="0"/>
                    </a:cubicBezTo>
                    <a:close/>
                  </a:path>
                </a:pathLst>
              </a:custGeom>
              <a:solidFill>
                <a:srgbClr val="A85A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1994;p74">
                <a:extLst>
                  <a:ext uri="{FF2B5EF4-FFF2-40B4-BE49-F238E27FC236}">
                    <a16:creationId xmlns:a16="http://schemas.microsoft.com/office/drawing/2014/main" id="{A3EE1D87-54B3-2538-4B5F-59E8DB6974A2}"/>
                  </a:ext>
                </a:extLst>
              </p:cNvPr>
              <p:cNvSpPr/>
              <p:nvPr/>
            </p:nvSpPr>
            <p:spPr>
              <a:xfrm>
                <a:off x="4172275" y="569475"/>
                <a:ext cx="96150" cy="151125"/>
              </a:xfrm>
              <a:custGeom>
                <a:avLst/>
                <a:gdLst/>
                <a:ahLst/>
                <a:cxnLst/>
                <a:rect l="l" t="t" r="r" b="b"/>
                <a:pathLst>
                  <a:path w="3846" h="6045" extrusionOk="0">
                    <a:moveTo>
                      <a:pt x="1147" y="0"/>
                    </a:moveTo>
                    <a:cubicBezTo>
                      <a:pt x="962" y="0"/>
                      <a:pt x="777" y="18"/>
                      <a:pt x="592" y="55"/>
                    </a:cubicBezTo>
                    <a:cubicBezTo>
                      <a:pt x="223" y="129"/>
                      <a:pt x="1" y="425"/>
                      <a:pt x="149" y="795"/>
                    </a:cubicBezTo>
                    <a:cubicBezTo>
                      <a:pt x="177" y="851"/>
                      <a:pt x="227" y="875"/>
                      <a:pt x="278" y="875"/>
                    </a:cubicBezTo>
                    <a:cubicBezTo>
                      <a:pt x="360" y="875"/>
                      <a:pt x="445" y="812"/>
                      <a:pt x="445" y="721"/>
                    </a:cubicBezTo>
                    <a:cubicBezTo>
                      <a:pt x="519" y="573"/>
                      <a:pt x="1110" y="499"/>
                      <a:pt x="1258" y="499"/>
                    </a:cubicBezTo>
                    <a:cubicBezTo>
                      <a:pt x="1554" y="499"/>
                      <a:pt x="1849" y="647"/>
                      <a:pt x="2071" y="795"/>
                    </a:cubicBezTo>
                    <a:cubicBezTo>
                      <a:pt x="2589" y="1091"/>
                      <a:pt x="2959" y="1608"/>
                      <a:pt x="3106" y="2200"/>
                    </a:cubicBezTo>
                    <a:cubicBezTo>
                      <a:pt x="3254" y="2865"/>
                      <a:pt x="3106" y="3531"/>
                      <a:pt x="2811" y="4122"/>
                    </a:cubicBezTo>
                    <a:cubicBezTo>
                      <a:pt x="2737" y="4418"/>
                      <a:pt x="2515" y="4714"/>
                      <a:pt x="2367" y="4936"/>
                    </a:cubicBezTo>
                    <a:cubicBezTo>
                      <a:pt x="2219" y="5083"/>
                      <a:pt x="2145" y="5231"/>
                      <a:pt x="1997" y="5379"/>
                    </a:cubicBezTo>
                    <a:cubicBezTo>
                      <a:pt x="1932" y="5445"/>
                      <a:pt x="1692" y="5568"/>
                      <a:pt x="1638" y="5647"/>
                    </a:cubicBezTo>
                    <a:lnTo>
                      <a:pt x="1638" y="5647"/>
                    </a:lnTo>
                    <a:cubicBezTo>
                      <a:pt x="1659" y="5571"/>
                      <a:pt x="1598" y="5520"/>
                      <a:pt x="1531" y="5520"/>
                    </a:cubicBezTo>
                    <a:cubicBezTo>
                      <a:pt x="1484" y="5520"/>
                      <a:pt x="1434" y="5545"/>
                      <a:pt x="1406" y="5601"/>
                    </a:cubicBezTo>
                    <a:lnTo>
                      <a:pt x="1332" y="5601"/>
                    </a:lnTo>
                    <a:cubicBezTo>
                      <a:pt x="1258" y="5823"/>
                      <a:pt x="1406" y="6045"/>
                      <a:pt x="1628" y="6045"/>
                    </a:cubicBezTo>
                    <a:cubicBezTo>
                      <a:pt x="1997" y="6045"/>
                      <a:pt x="2293" y="5675"/>
                      <a:pt x="2441" y="5453"/>
                    </a:cubicBezTo>
                    <a:cubicBezTo>
                      <a:pt x="3033" y="4862"/>
                      <a:pt x="3402" y="4122"/>
                      <a:pt x="3550" y="3383"/>
                    </a:cubicBezTo>
                    <a:cubicBezTo>
                      <a:pt x="3846" y="1978"/>
                      <a:pt x="3033" y="573"/>
                      <a:pt x="1702" y="55"/>
                    </a:cubicBezTo>
                    <a:cubicBezTo>
                      <a:pt x="1517" y="18"/>
                      <a:pt x="1332" y="0"/>
                      <a:pt x="1147" y="0"/>
                    </a:cubicBezTo>
                    <a:close/>
                  </a:path>
                </a:pathLst>
              </a:custGeom>
              <a:solidFill>
                <a:srgbClr val="A85A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1995;p74">
                <a:extLst>
                  <a:ext uri="{FF2B5EF4-FFF2-40B4-BE49-F238E27FC236}">
                    <a16:creationId xmlns:a16="http://schemas.microsoft.com/office/drawing/2014/main" id="{6E6C4727-FC68-BF45-21C9-FA4A27161169}"/>
                  </a:ext>
                </a:extLst>
              </p:cNvPr>
              <p:cNvSpPr/>
              <p:nvPr/>
            </p:nvSpPr>
            <p:spPr>
              <a:xfrm>
                <a:off x="3769300" y="593975"/>
                <a:ext cx="120175" cy="61575"/>
              </a:xfrm>
              <a:custGeom>
                <a:avLst/>
                <a:gdLst/>
                <a:ahLst/>
                <a:cxnLst/>
                <a:rect l="l" t="t" r="r" b="b"/>
                <a:pathLst>
                  <a:path w="4807" h="2463" extrusionOk="0">
                    <a:moveTo>
                      <a:pt x="870" y="1"/>
                    </a:moveTo>
                    <a:cubicBezTo>
                      <a:pt x="796" y="1"/>
                      <a:pt x="718" y="33"/>
                      <a:pt x="666" y="111"/>
                    </a:cubicBezTo>
                    <a:cubicBezTo>
                      <a:pt x="1" y="998"/>
                      <a:pt x="814" y="2255"/>
                      <a:pt x="1849" y="2403"/>
                    </a:cubicBezTo>
                    <a:cubicBezTo>
                      <a:pt x="2015" y="2444"/>
                      <a:pt x="2180" y="2462"/>
                      <a:pt x="2343" y="2462"/>
                    </a:cubicBezTo>
                    <a:cubicBezTo>
                      <a:pt x="2765" y="2462"/>
                      <a:pt x="3177" y="2341"/>
                      <a:pt x="3550" y="2181"/>
                    </a:cubicBezTo>
                    <a:cubicBezTo>
                      <a:pt x="4142" y="1959"/>
                      <a:pt x="4585" y="1589"/>
                      <a:pt x="4807" y="1072"/>
                    </a:cubicBezTo>
                    <a:cubicBezTo>
                      <a:pt x="4807" y="927"/>
                      <a:pt x="4681" y="814"/>
                      <a:pt x="4553" y="814"/>
                    </a:cubicBezTo>
                    <a:cubicBezTo>
                      <a:pt x="4484" y="814"/>
                      <a:pt x="4415" y="847"/>
                      <a:pt x="4363" y="924"/>
                    </a:cubicBezTo>
                    <a:cubicBezTo>
                      <a:pt x="3921" y="1556"/>
                      <a:pt x="3209" y="1917"/>
                      <a:pt x="2458" y="1917"/>
                    </a:cubicBezTo>
                    <a:cubicBezTo>
                      <a:pt x="2330" y="1917"/>
                      <a:pt x="2201" y="1907"/>
                      <a:pt x="2071" y="1885"/>
                    </a:cubicBezTo>
                    <a:cubicBezTo>
                      <a:pt x="1701" y="1885"/>
                      <a:pt x="1332" y="1663"/>
                      <a:pt x="1110" y="1294"/>
                    </a:cubicBezTo>
                    <a:cubicBezTo>
                      <a:pt x="962" y="998"/>
                      <a:pt x="888" y="628"/>
                      <a:pt x="1036" y="259"/>
                    </a:cubicBezTo>
                    <a:cubicBezTo>
                      <a:pt x="1132" y="114"/>
                      <a:pt x="1009" y="1"/>
                      <a:pt x="870" y="1"/>
                    </a:cubicBezTo>
                    <a:close/>
                  </a:path>
                </a:pathLst>
              </a:custGeom>
              <a:solidFill>
                <a:srgbClr val="843E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1996;p74">
                <a:extLst>
                  <a:ext uri="{FF2B5EF4-FFF2-40B4-BE49-F238E27FC236}">
                    <a16:creationId xmlns:a16="http://schemas.microsoft.com/office/drawing/2014/main" id="{7621B08C-474D-B3EF-8688-10B1E45FCB1E}"/>
                  </a:ext>
                </a:extLst>
              </p:cNvPr>
              <p:cNvSpPr/>
              <p:nvPr/>
            </p:nvSpPr>
            <p:spPr>
              <a:xfrm>
                <a:off x="4055825" y="638325"/>
                <a:ext cx="60425" cy="38675"/>
              </a:xfrm>
              <a:custGeom>
                <a:avLst/>
                <a:gdLst/>
                <a:ahLst/>
                <a:cxnLst/>
                <a:rect l="l" t="t" r="r" b="b"/>
                <a:pathLst>
                  <a:path w="2417" h="1547" extrusionOk="0">
                    <a:moveTo>
                      <a:pt x="222" y="0"/>
                    </a:moveTo>
                    <a:cubicBezTo>
                      <a:pt x="149" y="0"/>
                      <a:pt x="75" y="37"/>
                      <a:pt x="75" y="111"/>
                    </a:cubicBezTo>
                    <a:cubicBezTo>
                      <a:pt x="1" y="703"/>
                      <a:pt x="370" y="1220"/>
                      <a:pt x="814" y="1442"/>
                    </a:cubicBezTo>
                    <a:cubicBezTo>
                      <a:pt x="1023" y="1494"/>
                      <a:pt x="1232" y="1547"/>
                      <a:pt x="1415" y="1547"/>
                    </a:cubicBezTo>
                    <a:cubicBezTo>
                      <a:pt x="1491" y="1547"/>
                      <a:pt x="1562" y="1538"/>
                      <a:pt x="1627" y="1516"/>
                    </a:cubicBezTo>
                    <a:cubicBezTo>
                      <a:pt x="1923" y="1516"/>
                      <a:pt x="2219" y="1368"/>
                      <a:pt x="2367" y="1146"/>
                    </a:cubicBezTo>
                    <a:cubicBezTo>
                      <a:pt x="2416" y="949"/>
                      <a:pt x="2367" y="916"/>
                      <a:pt x="2285" y="916"/>
                    </a:cubicBezTo>
                    <a:cubicBezTo>
                      <a:pt x="2244" y="916"/>
                      <a:pt x="2194" y="925"/>
                      <a:pt x="2145" y="925"/>
                    </a:cubicBezTo>
                    <a:cubicBezTo>
                      <a:pt x="2071" y="999"/>
                      <a:pt x="1997" y="999"/>
                      <a:pt x="1849" y="1072"/>
                    </a:cubicBezTo>
                    <a:cubicBezTo>
                      <a:pt x="1775" y="1072"/>
                      <a:pt x="1701" y="1146"/>
                      <a:pt x="1553" y="1146"/>
                    </a:cubicBezTo>
                    <a:cubicBezTo>
                      <a:pt x="1406" y="1146"/>
                      <a:pt x="1184" y="1146"/>
                      <a:pt x="962" y="1072"/>
                    </a:cubicBezTo>
                    <a:cubicBezTo>
                      <a:pt x="666" y="925"/>
                      <a:pt x="370" y="555"/>
                      <a:pt x="370" y="111"/>
                    </a:cubicBezTo>
                    <a:cubicBezTo>
                      <a:pt x="370" y="37"/>
                      <a:pt x="296" y="0"/>
                      <a:pt x="222" y="0"/>
                    </a:cubicBezTo>
                    <a:close/>
                  </a:path>
                </a:pathLst>
              </a:custGeom>
              <a:solidFill>
                <a:srgbClr val="843E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1997;p74">
                <a:extLst>
                  <a:ext uri="{FF2B5EF4-FFF2-40B4-BE49-F238E27FC236}">
                    <a16:creationId xmlns:a16="http://schemas.microsoft.com/office/drawing/2014/main" id="{66884666-33A2-6B05-0A97-6C124AA87682}"/>
                  </a:ext>
                </a:extLst>
              </p:cNvPr>
              <p:cNvSpPr/>
              <p:nvPr/>
            </p:nvSpPr>
            <p:spPr>
              <a:xfrm>
                <a:off x="3978200" y="709025"/>
                <a:ext cx="223675" cy="100600"/>
              </a:xfrm>
              <a:custGeom>
                <a:avLst/>
                <a:gdLst/>
                <a:ahLst/>
                <a:cxnLst/>
                <a:rect l="l" t="t" r="r" b="b"/>
                <a:pathLst>
                  <a:path w="8947" h="4024" extrusionOk="0">
                    <a:moveTo>
                      <a:pt x="185" y="1"/>
                    </a:moveTo>
                    <a:cubicBezTo>
                      <a:pt x="93" y="1"/>
                      <a:pt x="0" y="56"/>
                      <a:pt x="0" y="167"/>
                    </a:cubicBezTo>
                    <a:lnTo>
                      <a:pt x="74" y="167"/>
                    </a:lnTo>
                    <a:cubicBezTo>
                      <a:pt x="222" y="2089"/>
                      <a:pt x="2144" y="3494"/>
                      <a:pt x="3845" y="3864"/>
                    </a:cubicBezTo>
                    <a:cubicBezTo>
                      <a:pt x="4255" y="3972"/>
                      <a:pt x="4672" y="4023"/>
                      <a:pt x="5085" y="4023"/>
                    </a:cubicBezTo>
                    <a:cubicBezTo>
                      <a:pt x="6088" y="4023"/>
                      <a:pt x="7074" y="3722"/>
                      <a:pt x="7912" y="3199"/>
                    </a:cubicBezTo>
                    <a:cubicBezTo>
                      <a:pt x="8282" y="2977"/>
                      <a:pt x="8799" y="2755"/>
                      <a:pt x="8947" y="2311"/>
                    </a:cubicBezTo>
                    <a:cubicBezTo>
                      <a:pt x="8947" y="2191"/>
                      <a:pt x="8848" y="2070"/>
                      <a:pt x="8732" y="2070"/>
                    </a:cubicBezTo>
                    <a:cubicBezTo>
                      <a:pt x="8706" y="2070"/>
                      <a:pt x="8678" y="2076"/>
                      <a:pt x="8651" y="2089"/>
                    </a:cubicBezTo>
                    <a:cubicBezTo>
                      <a:pt x="8355" y="2237"/>
                      <a:pt x="8060" y="2459"/>
                      <a:pt x="7764" y="2681"/>
                    </a:cubicBezTo>
                    <a:cubicBezTo>
                      <a:pt x="6932" y="3180"/>
                      <a:pt x="5975" y="3430"/>
                      <a:pt x="5019" y="3430"/>
                    </a:cubicBezTo>
                    <a:cubicBezTo>
                      <a:pt x="4700" y="3430"/>
                      <a:pt x="4381" y="3402"/>
                      <a:pt x="4067" y="3346"/>
                    </a:cubicBezTo>
                    <a:cubicBezTo>
                      <a:pt x="2514" y="3051"/>
                      <a:pt x="592" y="1868"/>
                      <a:pt x="370" y="167"/>
                    </a:cubicBezTo>
                    <a:cubicBezTo>
                      <a:pt x="370" y="56"/>
                      <a:pt x="277" y="1"/>
                      <a:pt x="185" y="1"/>
                    </a:cubicBezTo>
                    <a:close/>
                  </a:path>
                </a:pathLst>
              </a:custGeom>
              <a:solidFill>
                <a:srgbClr val="843E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1998;p74">
                <a:extLst>
                  <a:ext uri="{FF2B5EF4-FFF2-40B4-BE49-F238E27FC236}">
                    <a16:creationId xmlns:a16="http://schemas.microsoft.com/office/drawing/2014/main" id="{78E79B02-127B-24BC-3046-CCCE932BC3E2}"/>
                  </a:ext>
                </a:extLst>
              </p:cNvPr>
              <p:cNvSpPr/>
              <p:nvPr/>
            </p:nvSpPr>
            <p:spPr>
              <a:xfrm>
                <a:off x="3723600" y="737225"/>
                <a:ext cx="71600" cy="148275"/>
              </a:xfrm>
              <a:custGeom>
                <a:avLst/>
                <a:gdLst/>
                <a:ahLst/>
                <a:cxnLst/>
                <a:rect l="l" t="t" r="r" b="b"/>
                <a:pathLst>
                  <a:path w="2864" h="5931" extrusionOk="0">
                    <a:moveTo>
                      <a:pt x="1089" y="0"/>
                    </a:moveTo>
                    <a:cubicBezTo>
                      <a:pt x="942" y="0"/>
                      <a:pt x="868" y="222"/>
                      <a:pt x="1015" y="296"/>
                    </a:cubicBezTo>
                    <a:lnTo>
                      <a:pt x="1015" y="370"/>
                    </a:lnTo>
                    <a:cubicBezTo>
                      <a:pt x="1459" y="518"/>
                      <a:pt x="1829" y="887"/>
                      <a:pt x="2051" y="1257"/>
                    </a:cubicBezTo>
                    <a:cubicBezTo>
                      <a:pt x="2199" y="1701"/>
                      <a:pt x="2272" y="2218"/>
                      <a:pt x="2199" y="2662"/>
                    </a:cubicBezTo>
                    <a:cubicBezTo>
                      <a:pt x="2051" y="3254"/>
                      <a:pt x="1755" y="3771"/>
                      <a:pt x="1385" y="4215"/>
                    </a:cubicBezTo>
                    <a:cubicBezTo>
                      <a:pt x="1163" y="4511"/>
                      <a:pt x="1015" y="4732"/>
                      <a:pt x="794" y="4880"/>
                    </a:cubicBezTo>
                    <a:cubicBezTo>
                      <a:pt x="572" y="5102"/>
                      <a:pt x="350" y="5324"/>
                      <a:pt x="128" y="5620"/>
                    </a:cubicBezTo>
                    <a:cubicBezTo>
                      <a:pt x="0" y="5747"/>
                      <a:pt x="203" y="5930"/>
                      <a:pt x="357" y="5930"/>
                    </a:cubicBezTo>
                    <a:cubicBezTo>
                      <a:pt x="381" y="5930"/>
                      <a:pt x="404" y="5926"/>
                      <a:pt x="424" y="5916"/>
                    </a:cubicBezTo>
                    <a:cubicBezTo>
                      <a:pt x="720" y="5694"/>
                      <a:pt x="1015" y="5472"/>
                      <a:pt x="1237" y="5176"/>
                    </a:cubicBezTo>
                    <a:cubicBezTo>
                      <a:pt x="1533" y="4954"/>
                      <a:pt x="1755" y="4658"/>
                      <a:pt x="1977" y="4363"/>
                    </a:cubicBezTo>
                    <a:cubicBezTo>
                      <a:pt x="2420" y="3845"/>
                      <a:pt x="2642" y="3180"/>
                      <a:pt x="2716" y="2514"/>
                    </a:cubicBezTo>
                    <a:cubicBezTo>
                      <a:pt x="2864" y="1553"/>
                      <a:pt x="2272" y="0"/>
                      <a:pt x="1089" y="0"/>
                    </a:cubicBezTo>
                    <a:close/>
                  </a:path>
                </a:pathLst>
              </a:custGeom>
              <a:solidFill>
                <a:srgbClr val="843E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1999;p74">
                <a:extLst>
                  <a:ext uri="{FF2B5EF4-FFF2-40B4-BE49-F238E27FC236}">
                    <a16:creationId xmlns:a16="http://schemas.microsoft.com/office/drawing/2014/main" id="{A404F00E-77D2-4738-628A-E8A51BFBD9D9}"/>
                  </a:ext>
                </a:extLst>
              </p:cNvPr>
              <p:cNvSpPr/>
              <p:nvPr/>
            </p:nvSpPr>
            <p:spPr>
              <a:xfrm>
                <a:off x="3619575" y="700250"/>
                <a:ext cx="49925" cy="58250"/>
              </a:xfrm>
              <a:custGeom>
                <a:avLst/>
                <a:gdLst/>
                <a:ahLst/>
                <a:cxnLst/>
                <a:rect l="l" t="t" r="r" b="b"/>
                <a:pathLst>
                  <a:path w="1997" h="2330" extrusionOk="0">
                    <a:moveTo>
                      <a:pt x="1553" y="0"/>
                    </a:moveTo>
                    <a:cubicBezTo>
                      <a:pt x="1332" y="0"/>
                      <a:pt x="1258" y="222"/>
                      <a:pt x="1332" y="370"/>
                    </a:cubicBezTo>
                    <a:cubicBezTo>
                      <a:pt x="1364" y="436"/>
                      <a:pt x="1426" y="472"/>
                      <a:pt x="1492" y="480"/>
                    </a:cubicBezTo>
                    <a:lnTo>
                      <a:pt x="1492" y="480"/>
                    </a:lnTo>
                    <a:cubicBezTo>
                      <a:pt x="1502" y="503"/>
                      <a:pt x="1520" y="518"/>
                      <a:pt x="1553" y="518"/>
                    </a:cubicBezTo>
                    <a:cubicBezTo>
                      <a:pt x="1553" y="666"/>
                      <a:pt x="1553" y="740"/>
                      <a:pt x="1553" y="888"/>
                    </a:cubicBezTo>
                    <a:cubicBezTo>
                      <a:pt x="1479" y="1109"/>
                      <a:pt x="1405" y="1331"/>
                      <a:pt x="1332" y="1479"/>
                    </a:cubicBezTo>
                    <a:cubicBezTo>
                      <a:pt x="1184" y="1627"/>
                      <a:pt x="962" y="1775"/>
                      <a:pt x="814" y="1849"/>
                    </a:cubicBezTo>
                    <a:cubicBezTo>
                      <a:pt x="666" y="1923"/>
                      <a:pt x="592" y="1923"/>
                      <a:pt x="518" y="1997"/>
                    </a:cubicBezTo>
                    <a:cubicBezTo>
                      <a:pt x="370" y="1997"/>
                      <a:pt x="222" y="1997"/>
                      <a:pt x="148" y="2071"/>
                    </a:cubicBezTo>
                    <a:cubicBezTo>
                      <a:pt x="1" y="2071"/>
                      <a:pt x="1" y="2219"/>
                      <a:pt x="148" y="2219"/>
                    </a:cubicBezTo>
                    <a:cubicBezTo>
                      <a:pt x="296" y="2293"/>
                      <a:pt x="444" y="2330"/>
                      <a:pt x="592" y="2330"/>
                    </a:cubicBezTo>
                    <a:cubicBezTo>
                      <a:pt x="740" y="2330"/>
                      <a:pt x="888" y="2293"/>
                      <a:pt x="1036" y="2219"/>
                    </a:cubicBezTo>
                    <a:cubicBezTo>
                      <a:pt x="1627" y="1997"/>
                      <a:pt x="1997" y="1405"/>
                      <a:pt x="1997" y="740"/>
                    </a:cubicBezTo>
                    <a:cubicBezTo>
                      <a:pt x="1997" y="518"/>
                      <a:pt x="1923" y="0"/>
                      <a:pt x="1553" y="0"/>
                    </a:cubicBezTo>
                    <a:close/>
                  </a:path>
                </a:pathLst>
              </a:custGeom>
              <a:solidFill>
                <a:srgbClr val="843E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2000;p74">
                <a:extLst>
                  <a:ext uri="{FF2B5EF4-FFF2-40B4-BE49-F238E27FC236}">
                    <a16:creationId xmlns:a16="http://schemas.microsoft.com/office/drawing/2014/main" id="{08EE99BE-DEBA-DB4C-05B9-DDEE880F8312}"/>
                  </a:ext>
                </a:extLst>
              </p:cNvPr>
              <p:cNvSpPr/>
              <p:nvPr/>
            </p:nvSpPr>
            <p:spPr>
              <a:xfrm>
                <a:off x="4450225" y="611150"/>
                <a:ext cx="649800" cy="394600"/>
              </a:xfrm>
              <a:custGeom>
                <a:avLst/>
                <a:gdLst/>
                <a:ahLst/>
                <a:cxnLst/>
                <a:rect l="l" t="t" r="r" b="b"/>
                <a:pathLst>
                  <a:path w="25992" h="15784" extrusionOk="0">
                    <a:moveTo>
                      <a:pt x="25646" y="1"/>
                    </a:moveTo>
                    <a:cubicBezTo>
                      <a:pt x="25617" y="1"/>
                      <a:pt x="25587" y="5"/>
                      <a:pt x="25558" y="15"/>
                    </a:cubicBezTo>
                    <a:cubicBezTo>
                      <a:pt x="25114" y="311"/>
                      <a:pt x="24670" y="681"/>
                      <a:pt x="24301" y="1124"/>
                    </a:cubicBezTo>
                    <a:lnTo>
                      <a:pt x="23044" y="2381"/>
                    </a:lnTo>
                    <a:cubicBezTo>
                      <a:pt x="22230" y="3195"/>
                      <a:pt x="21491" y="4008"/>
                      <a:pt x="20678" y="4821"/>
                    </a:cubicBezTo>
                    <a:cubicBezTo>
                      <a:pt x="19264" y="6370"/>
                      <a:pt x="17850" y="7919"/>
                      <a:pt x="16491" y="9523"/>
                    </a:cubicBezTo>
                    <a:lnTo>
                      <a:pt x="16491" y="9523"/>
                    </a:lnTo>
                    <a:cubicBezTo>
                      <a:pt x="16172" y="8276"/>
                      <a:pt x="15984" y="7029"/>
                      <a:pt x="15797" y="5783"/>
                    </a:cubicBezTo>
                    <a:cubicBezTo>
                      <a:pt x="15797" y="5585"/>
                      <a:pt x="15633" y="5454"/>
                      <a:pt x="15458" y="5454"/>
                    </a:cubicBezTo>
                    <a:cubicBezTo>
                      <a:pt x="15370" y="5454"/>
                      <a:pt x="15280" y="5487"/>
                      <a:pt x="15206" y="5561"/>
                    </a:cubicBezTo>
                    <a:cubicBezTo>
                      <a:pt x="12432" y="7711"/>
                      <a:pt x="9918" y="10120"/>
                      <a:pt x="7665" y="12790"/>
                    </a:cubicBezTo>
                    <a:lnTo>
                      <a:pt x="7665" y="12790"/>
                    </a:lnTo>
                    <a:cubicBezTo>
                      <a:pt x="7437" y="11706"/>
                      <a:pt x="7243" y="10655"/>
                      <a:pt x="6998" y="9554"/>
                    </a:cubicBezTo>
                    <a:cubicBezTo>
                      <a:pt x="6954" y="9375"/>
                      <a:pt x="6800" y="9277"/>
                      <a:pt x="6654" y="9277"/>
                    </a:cubicBezTo>
                    <a:cubicBezTo>
                      <a:pt x="6558" y="9277"/>
                      <a:pt x="6465" y="9318"/>
                      <a:pt x="6407" y="9406"/>
                    </a:cubicBezTo>
                    <a:cubicBezTo>
                      <a:pt x="5224" y="10293"/>
                      <a:pt x="4115" y="11328"/>
                      <a:pt x="3080" y="12289"/>
                    </a:cubicBezTo>
                    <a:cubicBezTo>
                      <a:pt x="2562" y="12807"/>
                      <a:pt x="2044" y="13325"/>
                      <a:pt x="1527" y="13842"/>
                    </a:cubicBezTo>
                    <a:cubicBezTo>
                      <a:pt x="935" y="14286"/>
                      <a:pt x="492" y="14877"/>
                      <a:pt x="122" y="15469"/>
                    </a:cubicBezTo>
                    <a:cubicBezTo>
                      <a:pt x="0" y="15651"/>
                      <a:pt x="129" y="15784"/>
                      <a:pt x="261" y="15784"/>
                    </a:cubicBezTo>
                    <a:cubicBezTo>
                      <a:pt x="289" y="15784"/>
                      <a:pt x="318" y="15778"/>
                      <a:pt x="344" y="15765"/>
                    </a:cubicBezTo>
                    <a:cubicBezTo>
                      <a:pt x="935" y="15321"/>
                      <a:pt x="1527" y="14803"/>
                      <a:pt x="1970" y="14286"/>
                    </a:cubicBezTo>
                    <a:cubicBezTo>
                      <a:pt x="2488" y="13768"/>
                      <a:pt x="3006" y="13251"/>
                      <a:pt x="3523" y="12807"/>
                    </a:cubicBezTo>
                    <a:cubicBezTo>
                      <a:pt x="4479" y="11915"/>
                      <a:pt x="5434" y="11079"/>
                      <a:pt x="6436" y="10249"/>
                    </a:cubicBezTo>
                    <a:lnTo>
                      <a:pt x="6436" y="10249"/>
                    </a:lnTo>
                    <a:lnTo>
                      <a:pt x="7072" y="13620"/>
                    </a:lnTo>
                    <a:cubicBezTo>
                      <a:pt x="7117" y="13799"/>
                      <a:pt x="7270" y="13897"/>
                      <a:pt x="7417" y="13897"/>
                    </a:cubicBezTo>
                    <a:cubicBezTo>
                      <a:pt x="7513" y="13897"/>
                      <a:pt x="7606" y="13856"/>
                      <a:pt x="7664" y="13768"/>
                    </a:cubicBezTo>
                    <a:cubicBezTo>
                      <a:pt x="9947" y="11139"/>
                      <a:pt x="12425" y="8639"/>
                      <a:pt x="15158" y="6450"/>
                    </a:cubicBezTo>
                    <a:lnTo>
                      <a:pt x="15158" y="6450"/>
                    </a:lnTo>
                    <a:cubicBezTo>
                      <a:pt x="15366" y="7779"/>
                      <a:pt x="15629" y="9100"/>
                      <a:pt x="15945" y="10367"/>
                    </a:cubicBezTo>
                    <a:cubicBezTo>
                      <a:pt x="15990" y="10546"/>
                      <a:pt x="16143" y="10644"/>
                      <a:pt x="16290" y="10644"/>
                    </a:cubicBezTo>
                    <a:cubicBezTo>
                      <a:pt x="16386" y="10644"/>
                      <a:pt x="16479" y="10602"/>
                      <a:pt x="16537" y="10515"/>
                    </a:cubicBezTo>
                    <a:cubicBezTo>
                      <a:pt x="18090" y="8740"/>
                      <a:pt x="19568" y="7040"/>
                      <a:pt x="21195" y="5339"/>
                    </a:cubicBezTo>
                    <a:cubicBezTo>
                      <a:pt x="22009" y="4526"/>
                      <a:pt x="22748" y="3712"/>
                      <a:pt x="23561" y="2899"/>
                    </a:cubicBezTo>
                    <a:cubicBezTo>
                      <a:pt x="23931" y="2455"/>
                      <a:pt x="24375" y="2086"/>
                      <a:pt x="24744" y="1716"/>
                    </a:cubicBezTo>
                    <a:cubicBezTo>
                      <a:pt x="25188" y="1272"/>
                      <a:pt x="25558" y="829"/>
                      <a:pt x="25927" y="385"/>
                    </a:cubicBezTo>
                    <a:cubicBezTo>
                      <a:pt x="25991" y="193"/>
                      <a:pt x="25834" y="1"/>
                      <a:pt x="2564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2001;p74">
                <a:extLst>
                  <a:ext uri="{FF2B5EF4-FFF2-40B4-BE49-F238E27FC236}">
                    <a16:creationId xmlns:a16="http://schemas.microsoft.com/office/drawing/2014/main" id="{1BADEE77-86A7-3BEF-63A3-DD215D6BB804}"/>
                  </a:ext>
                </a:extLst>
              </p:cNvPr>
              <p:cNvSpPr/>
              <p:nvPr/>
            </p:nvSpPr>
            <p:spPr>
              <a:xfrm>
                <a:off x="3021775" y="625575"/>
                <a:ext cx="513925" cy="372250"/>
              </a:xfrm>
              <a:custGeom>
                <a:avLst/>
                <a:gdLst/>
                <a:ahLst/>
                <a:cxnLst/>
                <a:rect l="l" t="t" r="r" b="b"/>
                <a:pathLst>
                  <a:path w="20557" h="14890" extrusionOk="0">
                    <a:moveTo>
                      <a:pt x="4805" y="1"/>
                    </a:moveTo>
                    <a:cubicBezTo>
                      <a:pt x="4767" y="1"/>
                      <a:pt x="4728" y="10"/>
                      <a:pt x="4688" y="30"/>
                    </a:cubicBezTo>
                    <a:cubicBezTo>
                      <a:pt x="2913" y="1361"/>
                      <a:pt x="1361" y="2913"/>
                      <a:pt x="104" y="4688"/>
                    </a:cubicBezTo>
                    <a:cubicBezTo>
                      <a:pt x="1" y="4791"/>
                      <a:pt x="113" y="4930"/>
                      <a:pt x="240" y="4930"/>
                    </a:cubicBezTo>
                    <a:cubicBezTo>
                      <a:pt x="296" y="4930"/>
                      <a:pt x="354" y="4903"/>
                      <a:pt x="399" y="4836"/>
                    </a:cubicBezTo>
                    <a:lnTo>
                      <a:pt x="399" y="4910"/>
                    </a:lnTo>
                    <a:cubicBezTo>
                      <a:pt x="1656" y="3374"/>
                      <a:pt x="3044" y="1970"/>
                      <a:pt x="4627" y="760"/>
                    </a:cubicBezTo>
                    <a:lnTo>
                      <a:pt x="4627" y="760"/>
                    </a:lnTo>
                    <a:cubicBezTo>
                      <a:pt x="5282" y="3449"/>
                      <a:pt x="6147" y="6133"/>
                      <a:pt x="7350" y="8681"/>
                    </a:cubicBezTo>
                    <a:cubicBezTo>
                      <a:pt x="7387" y="8792"/>
                      <a:pt x="7479" y="8847"/>
                      <a:pt x="7572" y="8847"/>
                    </a:cubicBezTo>
                    <a:cubicBezTo>
                      <a:pt x="7664" y="8847"/>
                      <a:pt x="7756" y="8792"/>
                      <a:pt x="7793" y="8681"/>
                    </a:cubicBezTo>
                    <a:cubicBezTo>
                      <a:pt x="9095" y="6968"/>
                      <a:pt x="10587" y="5383"/>
                      <a:pt x="12151" y="3983"/>
                    </a:cubicBezTo>
                    <a:lnTo>
                      <a:pt x="12151" y="3983"/>
                    </a:lnTo>
                    <a:cubicBezTo>
                      <a:pt x="12725" y="7324"/>
                      <a:pt x="13368" y="10664"/>
                      <a:pt x="14078" y="14005"/>
                    </a:cubicBezTo>
                    <a:cubicBezTo>
                      <a:pt x="14121" y="14134"/>
                      <a:pt x="14264" y="14213"/>
                      <a:pt x="14405" y="14213"/>
                    </a:cubicBezTo>
                    <a:cubicBezTo>
                      <a:pt x="14507" y="14213"/>
                      <a:pt x="14608" y="14171"/>
                      <a:pt x="14670" y="14079"/>
                    </a:cubicBezTo>
                    <a:lnTo>
                      <a:pt x="17702" y="9729"/>
                    </a:lnTo>
                    <a:lnTo>
                      <a:pt x="19772" y="14670"/>
                    </a:lnTo>
                    <a:cubicBezTo>
                      <a:pt x="19823" y="14825"/>
                      <a:pt x="19947" y="14890"/>
                      <a:pt x="20073" y="14890"/>
                    </a:cubicBezTo>
                    <a:cubicBezTo>
                      <a:pt x="20310" y="14890"/>
                      <a:pt x="20556" y="14663"/>
                      <a:pt x="20363" y="14374"/>
                    </a:cubicBezTo>
                    <a:cubicBezTo>
                      <a:pt x="19624" y="12526"/>
                      <a:pt x="18811" y="10677"/>
                      <a:pt x="18071" y="8903"/>
                    </a:cubicBezTo>
                    <a:cubicBezTo>
                      <a:pt x="18003" y="8765"/>
                      <a:pt x="17902" y="8708"/>
                      <a:pt x="17799" y="8708"/>
                    </a:cubicBezTo>
                    <a:cubicBezTo>
                      <a:pt x="17680" y="8708"/>
                      <a:pt x="17559" y="8784"/>
                      <a:pt x="17480" y="8903"/>
                    </a:cubicBezTo>
                    <a:lnTo>
                      <a:pt x="14519" y="13087"/>
                    </a:lnTo>
                    <a:lnTo>
                      <a:pt x="14519" y="13087"/>
                    </a:lnTo>
                    <a:cubicBezTo>
                      <a:pt x="13830" y="9908"/>
                      <a:pt x="13151" y="6664"/>
                      <a:pt x="12600" y="3357"/>
                    </a:cubicBezTo>
                    <a:cubicBezTo>
                      <a:pt x="12600" y="3235"/>
                      <a:pt x="12510" y="3180"/>
                      <a:pt x="12405" y="3180"/>
                    </a:cubicBezTo>
                    <a:cubicBezTo>
                      <a:pt x="12319" y="3180"/>
                      <a:pt x="12222" y="3217"/>
                      <a:pt x="12156" y="3283"/>
                    </a:cubicBezTo>
                    <a:cubicBezTo>
                      <a:pt x="10498" y="4665"/>
                      <a:pt x="8969" y="6305"/>
                      <a:pt x="7629" y="8022"/>
                    </a:cubicBezTo>
                    <a:lnTo>
                      <a:pt x="7629" y="8022"/>
                    </a:lnTo>
                    <a:cubicBezTo>
                      <a:pt x="6522" y="5542"/>
                      <a:pt x="5622" y="2927"/>
                      <a:pt x="5058" y="178"/>
                    </a:cubicBezTo>
                    <a:cubicBezTo>
                      <a:pt x="5004" y="69"/>
                      <a:pt x="4910" y="1"/>
                      <a:pt x="480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2002;p74">
                <a:extLst>
                  <a:ext uri="{FF2B5EF4-FFF2-40B4-BE49-F238E27FC236}">
                    <a16:creationId xmlns:a16="http://schemas.microsoft.com/office/drawing/2014/main" id="{5750E53A-6552-B1B4-C089-DD4C694B7BBF}"/>
                  </a:ext>
                </a:extLst>
              </p:cNvPr>
              <p:cNvSpPr/>
              <p:nvPr/>
            </p:nvSpPr>
            <p:spPr>
              <a:xfrm>
                <a:off x="2861675" y="264000"/>
                <a:ext cx="99850" cy="142150"/>
              </a:xfrm>
              <a:custGeom>
                <a:avLst/>
                <a:gdLst/>
                <a:ahLst/>
                <a:cxnLst/>
                <a:rect l="l" t="t" r="r" b="b"/>
                <a:pathLst>
                  <a:path w="3994" h="5686" extrusionOk="0">
                    <a:moveTo>
                      <a:pt x="2958" y="0"/>
                    </a:moveTo>
                    <a:lnTo>
                      <a:pt x="1" y="444"/>
                    </a:lnTo>
                    <a:cubicBezTo>
                      <a:pt x="548" y="4058"/>
                      <a:pt x="2313" y="5685"/>
                      <a:pt x="3251" y="5685"/>
                    </a:cubicBezTo>
                    <a:cubicBezTo>
                      <a:pt x="3580" y="5685"/>
                      <a:pt x="3807" y="5486"/>
                      <a:pt x="3846" y="5102"/>
                    </a:cubicBezTo>
                    <a:cubicBezTo>
                      <a:pt x="3994" y="3697"/>
                      <a:pt x="2958" y="0"/>
                      <a:pt x="2958" y="0"/>
                    </a:cubicBez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2003;p74">
                <a:extLst>
                  <a:ext uri="{FF2B5EF4-FFF2-40B4-BE49-F238E27FC236}">
                    <a16:creationId xmlns:a16="http://schemas.microsoft.com/office/drawing/2014/main" id="{03B40A79-4FB2-CEC1-69D5-AA2A0B95BE43}"/>
                  </a:ext>
                </a:extLst>
              </p:cNvPr>
              <p:cNvSpPr/>
              <p:nvPr/>
            </p:nvSpPr>
            <p:spPr>
              <a:xfrm>
                <a:off x="2669425" y="264000"/>
                <a:ext cx="269925" cy="205200"/>
              </a:xfrm>
              <a:custGeom>
                <a:avLst/>
                <a:gdLst/>
                <a:ahLst/>
                <a:cxnLst/>
                <a:rect l="l" t="t" r="r" b="b"/>
                <a:pathLst>
                  <a:path w="10797" h="8208" extrusionOk="0">
                    <a:moveTo>
                      <a:pt x="7913" y="0"/>
                    </a:moveTo>
                    <a:lnTo>
                      <a:pt x="6064" y="961"/>
                    </a:lnTo>
                    <a:lnTo>
                      <a:pt x="3180" y="814"/>
                    </a:lnTo>
                    <a:lnTo>
                      <a:pt x="1702" y="1849"/>
                    </a:lnTo>
                    <a:cubicBezTo>
                      <a:pt x="1702" y="1849"/>
                      <a:pt x="1" y="3549"/>
                      <a:pt x="2515" y="6359"/>
                    </a:cubicBezTo>
                    <a:cubicBezTo>
                      <a:pt x="2570" y="6433"/>
                      <a:pt x="2681" y="6461"/>
                      <a:pt x="2816" y="6461"/>
                    </a:cubicBezTo>
                    <a:cubicBezTo>
                      <a:pt x="3222" y="6461"/>
                      <a:pt x="3846" y="6211"/>
                      <a:pt x="3846" y="6211"/>
                    </a:cubicBezTo>
                    <a:lnTo>
                      <a:pt x="3920" y="6951"/>
                    </a:lnTo>
                    <a:lnTo>
                      <a:pt x="4511" y="7616"/>
                    </a:lnTo>
                    <a:lnTo>
                      <a:pt x="6212" y="8208"/>
                    </a:lnTo>
                    <a:lnTo>
                      <a:pt x="9539" y="8134"/>
                    </a:lnTo>
                    <a:lnTo>
                      <a:pt x="10796" y="7912"/>
                    </a:lnTo>
                    <a:lnTo>
                      <a:pt x="10796" y="5546"/>
                    </a:lnTo>
                    <a:lnTo>
                      <a:pt x="8504" y="4658"/>
                    </a:lnTo>
                    <a:lnTo>
                      <a:pt x="8504" y="3328"/>
                    </a:lnTo>
                    <a:lnTo>
                      <a:pt x="8282" y="1183"/>
                    </a:lnTo>
                    <a:lnTo>
                      <a:pt x="7913" y="0"/>
                    </a:ln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2004;p74">
                <a:extLst>
                  <a:ext uri="{FF2B5EF4-FFF2-40B4-BE49-F238E27FC236}">
                    <a16:creationId xmlns:a16="http://schemas.microsoft.com/office/drawing/2014/main" id="{71E4532A-B53F-7477-F2BF-5DF20384D09F}"/>
                  </a:ext>
                </a:extLst>
              </p:cNvPr>
              <p:cNvSpPr/>
              <p:nvPr/>
            </p:nvSpPr>
            <p:spPr>
              <a:xfrm>
                <a:off x="2752625" y="375500"/>
                <a:ext cx="184100" cy="96775"/>
              </a:xfrm>
              <a:custGeom>
                <a:avLst/>
                <a:gdLst/>
                <a:ahLst/>
                <a:cxnLst/>
                <a:rect l="l" t="t" r="r" b="b"/>
                <a:pathLst>
                  <a:path w="7364" h="3871" extrusionOk="0">
                    <a:moveTo>
                      <a:pt x="3644" y="1"/>
                    </a:moveTo>
                    <a:cubicBezTo>
                      <a:pt x="2844" y="1"/>
                      <a:pt x="2068" y="181"/>
                      <a:pt x="1405" y="642"/>
                    </a:cubicBezTo>
                    <a:cubicBezTo>
                      <a:pt x="814" y="1086"/>
                      <a:pt x="74" y="1825"/>
                      <a:pt x="444" y="2639"/>
                    </a:cubicBezTo>
                    <a:cubicBezTo>
                      <a:pt x="814" y="3452"/>
                      <a:pt x="2071" y="3674"/>
                      <a:pt x="2958" y="3822"/>
                    </a:cubicBezTo>
                    <a:cubicBezTo>
                      <a:pt x="3479" y="3852"/>
                      <a:pt x="3999" y="3870"/>
                      <a:pt x="4525" y="3870"/>
                    </a:cubicBezTo>
                    <a:cubicBezTo>
                      <a:pt x="5269" y="3870"/>
                      <a:pt x="6023" y="3834"/>
                      <a:pt x="6803" y="3748"/>
                    </a:cubicBezTo>
                    <a:cubicBezTo>
                      <a:pt x="6937" y="3748"/>
                      <a:pt x="6949" y="3442"/>
                      <a:pt x="6839" y="3442"/>
                    </a:cubicBezTo>
                    <a:cubicBezTo>
                      <a:pt x="6828" y="3442"/>
                      <a:pt x="6816" y="3445"/>
                      <a:pt x="6803" y="3452"/>
                    </a:cubicBezTo>
                    <a:cubicBezTo>
                      <a:pt x="6110" y="3539"/>
                      <a:pt x="5417" y="3574"/>
                      <a:pt x="4739" y="3574"/>
                    </a:cubicBezTo>
                    <a:cubicBezTo>
                      <a:pt x="4259" y="3574"/>
                      <a:pt x="3787" y="3556"/>
                      <a:pt x="3328" y="3526"/>
                    </a:cubicBezTo>
                    <a:cubicBezTo>
                      <a:pt x="2440" y="3452"/>
                      <a:pt x="0" y="3082"/>
                      <a:pt x="740" y="1677"/>
                    </a:cubicBezTo>
                    <a:cubicBezTo>
                      <a:pt x="1363" y="846"/>
                      <a:pt x="2311" y="339"/>
                      <a:pt x="3340" y="339"/>
                    </a:cubicBezTo>
                    <a:cubicBezTo>
                      <a:pt x="3409" y="339"/>
                      <a:pt x="3479" y="342"/>
                      <a:pt x="3549" y="346"/>
                    </a:cubicBezTo>
                    <a:cubicBezTo>
                      <a:pt x="4732" y="346"/>
                      <a:pt x="5989" y="642"/>
                      <a:pt x="7025" y="1160"/>
                    </a:cubicBezTo>
                    <a:cubicBezTo>
                      <a:pt x="7056" y="1170"/>
                      <a:pt x="7085" y="1175"/>
                      <a:pt x="7112" y="1175"/>
                    </a:cubicBezTo>
                    <a:cubicBezTo>
                      <a:pt x="7281" y="1175"/>
                      <a:pt x="7363" y="1002"/>
                      <a:pt x="7173" y="938"/>
                    </a:cubicBezTo>
                    <a:lnTo>
                      <a:pt x="7246" y="938"/>
                    </a:lnTo>
                    <a:cubicBezTo>
                      <a:pt x="6209" y="442"/>
                      <a:pt x="4896" y="1"/>
                      <a:pt x="3644" y="1"/>
                    </a:cubicBezTo>
                    <a:close/>
                  </a:path>
                </a:pathLst>
              </a:custGeom>
              <a:solidFill>
                <a:srgbClr val="CE7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2005;p74">
                <a:extLst>
                  <a:ext uri="{FF2B5EF4-FFF2-40B4-BE49-F238E27FC236}">
                    <a16:creationId xmlns:a16="http://schemas.microsoft.com/office/drawing/2014/main" id="{CF9DE28E-1A1D-CA2A-00EF-1901BDFDD150}"/>
                  </a:ext>
                </a:extLst>
              </p:cNvPr>
              <p:cNvSpPr/>
              <p:nvPr/>
            </p:nvSpPr>
            <p:spPr>
              <a:xfrm>
                <a:off x="2860400" y="259800"/>
                <a:ext cx="29025" cy="124825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4993" extrusionOk="0">
                    <a:moveTo>
                      <a:pt x="235" y="0"/>
                    </a:moveTo>
                    <a:cubicBezTo>
                      <a:pt x="128" y="0"/>
                      <a:pt x="0" y="139"/>
                      <a:pt x="52" y="242"/>
                    </a:cubicBezTo>
                    <a:cubicBezTo>
                      <a:pt x="643" y="1721"/>
                      <a:pt x="865" y="3274"/>
                      <a:pt x="717" y="4826"/>
                    </a:cubicBezTo>
                    <a:cubicBezTo>
                      <a:pt x="717" y="4937"/>
                      <a:pt x="791" y="4993"/>
                      <a:pt x="865" y="4993"/>
                    </a:cubicBezTo>
                    <a:cubicBezTo>
                      <a:pt x="939" y="4993"/>
                      <a:pt x="1013" y="4937"/>
                      <a:pt x="1013" y="4826"/>
                    </a:cubicBezTo>
                    <a:cubicBezTo>
                      <a:pt x="1161" y="3200"/>
                      <a:pt x="939" y="1573"/>
                      <a:pt x="348" y="94"/>
                    </a:cubicBezTo>
                    <a:cubicBezTo>
                      <a:pt x="325" y="27"/>
                      <a:pt x="282" y="0"/>
                      <a:pt x="235" y="0"/>
                    </a:cubicBezTo>
                    <a:close/>
                  </a:path>
                </a:pathLst>
              </a:custGeom>
              <a:solidFill>
                <a:srgbClr val="CE7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2006;p74">
                <a:extLst>
                  <a:ext uri="{FF2B5EF4-FFF2-40B4-BE49-F238E27FC236}">
                    <a16:creationId xmlns:a16="http://schemas.microsoft.com/office/drawing/2014/main" id="{C471933B-2686-2176-E564-B152CECF6870}"/>
                  </a:ext>
                </a:extLst>
              </p:cNvPr>
              <p:cNvSpPr/>
              <p:nvPr/>
            </p:nvSpPr>
            <p:spPr>
              <a:xfrm>
                <a:off x="2793825" y="277250"/>
                <a:ext cx="42000" cy="100450"/>
              </a:xfrm>
              <a:custGeom>
                <a:avLst/>
                <a:gdLst/>
                <a:ahLst/>
                <a:cxnLst/>
                <a:rect l="l" t="t" r="r" b="b"/>
                <a:pathLst>
                  <a:path w="1680" h="4018" extrusionOk="0">
                    <a:moveTo>
                      <a:pt x="209" y="0"/>
                    </a:moveTo>
                    <a:cubicBezTo>
                      <a:pt x="96" y="0"/>
                      <a:pt x="1" y="105"/>
                      <a:pt x="53" y="210"/>
                    </a:cubicBezTo>
                    <a:cubicBezTo>
                      <a:pt x="423" y="727"/>
                      <a:pt x="718" y="1319"/>
                      <a:pt x="1014" y="1910"/>
                    </a:cubicBezTo>
                    <a:cubicBezTo>
                      <a:pt x="1236" y="2576"/>
                      <a:pt x="1310" y="3241"/>
                      <a:pt x="1310" y="3907"/>
                    </a:cubicBezTo>
                    <a:cubicBezTo>
                      <a:pt x="1310" y="3981"/>
                      <a:pt x="1402" y="4018"/>
                      <a:pt x="1495" y="4018"/>
                    </a:cubicBezTo>
                    <a:cubicBezTo>
                      <a:pt x="1587" y="4018"/>
                      <a:pt x="1680" y="3981"/>
                      <a:pt x="1680" y="3907"/>
                    </a:cubicBezTo>
                    <a:lnTo>
                      <a:pt x="1606" y="3907"/>
                    </a:lnTo>
                    <a:cubicBezTo>
                      <a:pt x="1606" y="3241"/>
                      <a:pt x="1458" y="2576"/>
                      <a:pt x="1236" y="1910"/>
                    </a:cubicBezTo>
                    <a:cubicBezTo>
                      <a:pt x="1014" y="1245"/>
                      <a:pt x="718" y="653"/>
                      <a:pt x="349" y="62"/>
                    </a:cubicBezTo>
                    <a:cubicBezTo>
                      <a:pt x="305" y="18"/>
                      <a:pt x="256" y="0"/>
                      <a:pt x="209" y="0"/>
                    </a:cubicBezTo>
                    <a:close/>
                  </a:path>
                </a:pathLst>
              </a:custGeom>
              <a:solidFill>
                <a:srgbClr val="CE7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2007;p74">
                <a:extLst>
                  <a:ext uri="{FF2B5EF4-FFF2-40B4-BE49-F238E27FC236}">
                    <a16:creationId xmlns:a16="http://schemas.microsoft.com/office/drawing/2014/main" id="{F8BC1B5B-314A-BF71-E34F-8C407B25EBD0}"/>
                  </a:ext>
                </a:extLst>
              </p:cNvPr>
              <p:cNvSpPr/>
              <p:nvPr/>
            </p:nvSpPr>
            <p:spPr>
              <a:xfrm>
                <a:off x="2713250" y="295600"/>
                <a:ext cx="70825" cy="106700"/>
              </a:xfrm>
              <a:custGeom>
                <a:avLst/>
                <a:gdLst/>
                <a:ahLst/>
                <a:cxnLst/>
                <a:rect l="l" t="t" r="r" b="b"/>
                <a:pathLst>
                  <a:path w="2833" h="4268" extrusionOk="0">
                    <a:moveTo>
                      <a:pt x="568" y="1"/>
                    </a:moveTo>
                    <a:cubicBezTo>
                      <a:pt x="373" y="1"/>
                      <a:pt x="178" y="52"/>
                      <a:pt x="96" y="215"/>
                    </a:cubicBezTo>
                    <a:cubicBezTo>
                      <a:pt x="1" y="358"/>
                      <a:pt x="90" y="440"/>
                      <a:pt x="186" y="440"/>
                    </a:cubicBezTo>
                    <a:cubicBezTo>
                      <a:pt x="238" y="440"/>
                      <a:pt x="292" y="415"/>
                      <a:pt x="318" y="363"/>
                    </a:cubicBezTo>
                    <a:lnTo>
                      <a:pt x="688" y="363"/>
                    </a:lnTo>
                    <a:cubicBezTo>
                      <a:pt x="836" y="363"/>
                      <a:pt x="984" y="437"/>
                      <a:pt x="1058" y="511"/>
                    </a:cubicBezTo>
                    <a:cubicBezTo>
                      <a:pt x="1353" y="733"/>
                      <a:pt x="1649" y="1102"/>
                      <a:pt x="1797" y="1546"/>
                    </a:cubicBezTo>
                    <a:cubicBezTo>
                      <a:pt x="2167" y="2359"/>
                      <a:pt x="2389" y="3247"/>
                      <a:pt x="2536" y="4134"/>
                    </a:cubicBezTo>
                    <a:cubicBezTo>
                      <a:pt x="2536" y="4227"/>
                      <a:pt x="2588" y="4268"/>
                      <a:pt x="2649" y="4268"/>
                    </a:cubicBezTo>
                    <a:cubicBezTo>
                      <a:pt x="2722" y="4268"/>
                      <a:pt x="2809" y="4207"/>
                      <a:pt x="2828" y="4104"/>
                    </a:cubicBezTo>
                    <a:lnTo>
                      <a:pt x="2828" y="4104"/>
                    </a:lnTo>
                    <a:cubicBezTo>
                      <a:pt x="2830" y="4114"/>
                      <a:pt x="2831" y="4124"/>
                      <a:pt x="2832" y="4134"/>
                    </a:cubicBezTo>
                    <a:lnTo>
                      <a:pt x="2832" y="4060"/>
                    </a:lnTo>
                    <a:cubicBezTo>
                      <a:pt x="2832" y="4075"/>
                      <a:pt x="2831" y="4090"/>
                      <a:pt x="2828" y="4104"/>
                    </a:cubicBezTo>
                    <a:lnTo>
                      <a:pt x="2828" y="4104"/>
                    </a:lnTo>
                    <a:cubicBezTo>
                      <a:pt x="2678" y="3006"/>
                      <a:pt x="2310" y="1981"/>
                      <a:pt x="1797" y="1028"/>
                    </a:cubicBezTo>
                    <a:cubicBezTo>
                      <a:pt x="1649" y="585"/>
                      <a:pt x="1353" y="289"/>
                      <a:pt x="984" y="67"/>
                    </a:cubicBezTo>
                    <a:cubicBezTo>
                      <a:pt x="885" y="34"/>
                      <a:pt x="726" y="1"/>
                      <a:pt x="568" y="1"/>
                    </a:cubicBezTo>
                    <a:close/>
                  </a:path>
                </a:pathLst>
              </a:custGeom>
              <a:solidFill>
                <a:srgbClr val="CE7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2008;p74">
                <a:extLst>
                  <a:ext uri="{FF2B5EF4-FFF2-40B4-BE49-F238E27FC236}">
                    <a16:creationId xmlns:a16="http://schemas.microsoft.com/office/drawing/2014/main" id="{807E5222-EBBC-337D-8E6F-25298A3B23AA}"/>
                  </a:ext>
                </a:extLst>
              </p:cNvPr>
              <p:cNvSpPr/>
              <p:nvPr/>
            </p:nvSpPr>
            <p:spPr>
              <a:xfrm>
                <a:off x="2706975" y="389200"/>
                <a:ext cx="64150" cy="36850"/>
              </a:xfrm>
              <a:custGeom>
                <a:avLst/>
                <a:gdLst/>
                <a:ahLst/>
                <a:cxnLst/>
                <a:rect l="l" t="t" r="r" b="b"/>
                <a:pathLst>
                  <a:path w="2566" h="1474" extrusionOk="0">
                    <a:moveTo>
                      <a:pt x="203" y="0"/>
                    </a:moveTo>
                    <a:cubicBezTo>
                      <a:pt x="92" y="0"/>
                      <a:pt x="0" y="139"/>
                      <a:pt x="52" y="242"/>
                    </a:cubicBezTo>
                    <a:cubicBezTo>
                      <a:pt x="273" y="686"/>
                      <a:pt x="643" y="1055"/>
                      <a:pt x="1087" y="1351"/>
                    </a:cubicBezTo>
                    <a:cubicBezTo>
                      <a:pt x="1260" y="1438"/>
                      <a:pt x="1433" y="1474"/>
                      <a:pt x="1621" y="1474"/>
                    </a:cubicBezTo>
                    <a:cubicBezTo>
                      <a:pt x="1754" y="1474"/>
                      <a:pt x="1895" y="1456"/>
                      <a:pt x="2048" y="1425"/>
                    </a:cubicBezTo>
                    <a:cubicBezTo>
                      <a:pt x="2122" y="1425"/>
                      <a:pt x="2270" y="1351"/>
                      <a:pt x="2344" y="1277"/>
                    </a:cubicBezTo>
                    <a:cubicBezTo>
                      <a:pt x="2566" y="1203"/>
                      <a:pt x="2492" y="981"/>
                      <a:pt x="2270" y="981"/>
                    </a:cubicBezTo>
                    <a:lnTo>
                      <a:pt x="2270" y="1055"/>
                    </a:lnTo>
                    <a:cubicBezTo>
                      <a:pt x="2122" y="1055"/>
                      <a:pt x="2048" y="1129"/>
                      <a:pt x="1900" y="1129"/>
                    </a:cubicBezTo>
                    <a:cubicBezTo>
                      <a:pt x="1826" y="1166"/>
                      <a:pt x="1752" y="1185"/>
                      <a:pt x="1678" y="1185"/>
                    </a:cubicBezTo>
                    <a:cubicBezTo>
                      <a:pt x="1604" y="1185"/>
                      <a:pt x="1530" y="1166"/>
                      <a:pt x="1457" y="1129"/>
                    </a:cubicBezTo>
                    <a:cubicBezTo>
                      <a:pt x="939" y="981"/>
                      <a:pt x="569" y="612"/>
                      <a:pt x="347" y="94"/>
                    </a:cubicBezTo>
                    <a:cubicBezTo>
                      <a:pt x="303" y="27"/>
                      <a:pt x="251" y="0"/>
                      <a:pt x="203" y="0"/>
                    </a:cubicBezTo>
                    <a:close/>
                  </a:path>
                </a:pathLst>
              </a:custGeom>
              <a:solidFill>
                <a:srgbClr val="CE7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2009;p74">
                <a:extLst>
                  <a:ext uri="{FF2B5EF4-FFF2-40B4-BE49-F238E27FC236}">
                    <a16:creationId xmlns:a16="http://schemas.microsoft.com/office/drawing/2014/main" id="{4C204CF3-11CC-BB55-4373-91767D56576C}"/>
                  </a:ext>
                </a:extLst>
              </p:cNvPr>
              <p:cNvSpPr/>
              <p:nvPr/>
            </p:nvSpPr>
            <p:spPr>
              <a:xfrm>
                <a:off x="2878850" y="343800"/>
                <a:ext cx="82675" cy="62550"/>
              </a:xfrm>
              <a:custGeom>
                <a:avLst/>
                <a:gdLst/>
                <a:ahLst/>
                <a:cxnLst/>
                <a:rect l="l" t="t" r="r" b="b"/>
                <a:pathLst>
                  <a:path w="3307" h="2502" extrusionOk="0">
                    <a:moveTo>
                      <a:pt x="209" y="0"/>
                    </a:moveTo>
                    <a:cubicBezTo>
                      <a:pt x="96" y="0"/>
                      <a:pt x="1" y="105"/>
                      <a:pt x="53" y="209"/>
                    </a:cubicBezTo>
                    <a:cubicBezTo>
                      <a:pt x="349" y="1023"/>
                      <a:pt x="867" y="1688"/>
                      <a:pt x="1532" y="2206"/>
                    </a:cubicBezTo>
                    <a:cubicBezTo>
                      <a:pt x="1902" y="2428"/>
                      <a:pt x="2271" y="2502"/>
                      <a:pt x="2641" y="2502"/>
                    </a:cubicBezTo>
                    <a:cubicBezTo>
                      <a:pt x="3011" y="2502"/>
                      <a:pt x="3307" y="2132"/>
                      <a:pt x="3233" y="1762"/>
                    </a:cubicBezTo>
                    <a:cubicBezTo>
                      <a:pt x="3233" y="1540"/>
                      <a:pt x="3159" y="1319"/>
                      <a:pt x="3159" y="1023"/>
                    </a:cubicBezTo>
                    <a:lnTo>
                      <a:pt x="3011" y="209"/>
                    </a:lnTo>
                    <a:cubicBezTo>
                      <a:pt x="3011" y="99"/>
                      <a:pt x="2937" y="43"/>
                      <a:pt x="2863" y="43"/>
                    </a:cubicBezTo>
                    <a:cubicBezTo>
                      <a:pt x="2789" y="43"/>
                      <a:pt x="2715" y="99"/>
                      <a:pt x="2715" y="209"/>
                    </a:cubicBezTo>
                    <a:lnTo>
                      <a:pt x="2863" y="1023"/>
                    </a:lnTo>
                    <a:cubicBezTo>
                      <a:pt x="2863" y="1245"/>
                      <a:pt x="2937" y="1540"/>
                      <a:pt x="2937" y="1762"/>
                    </a:cubicBezTo>
                    <a:cubicBezTo>
                      <a:pt x="2937" y="1984"/>
                      <a:pt x="2937" y="2132"/>
                      <a:pt x="2641" y="2206"/>
                    </a:cubicBezTo>
                    <a:cubicBezTo>
                      <a:pt x="2493" y="2206"/>
                      <a:pt x="2271" y="2206"/>
                      <a:pt x="2050" y="2132"/>
                    </a:cubicBezTo>
                    <a:cubicBezTo>
                      <a:pt x="1236" y="1688"/>
                      <a:pt x="645" y="949"/>
                      <a:pt x="349" y="62"/>
                    </a:cubicBezTo>
                    <a:cubicBezTo>
                      <a:pt x="306" y="18"/>
                      <a:pt x="256" y="0"/>
                      <a:pt x="209" y="0"/>
                    </a:cubicBezTo>
                    <a:close/>
                  </a:path>
                </a:pathLst>
              </a:custGeom>
              <a:solidFill>
                <a:srgbClr val="CE7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100751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51"/>
          <p:cNvSpPr txBox="1">
            <a:spLocks noGrp="1"/>
          </p:cNvSpPr>
          <p:nvPr>
            <p:ph type="title"/>
          </p:nvPr>
        </p:nvSpPr>
        <p:spPr>
          <a:xfrm flipH="1">
            <a:off x="1589566" y="1290085"/>
            <a:ext cx="5964865" cy="9666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IN" sz="6000" dirty="0">
                <a:solidFill>
                  <a:schemeClr val="accent4"/>
                </a:solidFill>
              </a:rPr>
              <a:t>⭐</a:t>
            </a:r>
            <a:r>
              <a:rPr lang="en" sz="6000" dirty="0">
                <a:solidFill>
                  <a:schemeClr val="accent4"/>
                </a:solidFill>
              </a:rPr>
              <a:t>STRESS</a:t>
            </a:r>
            <a:r>
              <a:rPr lang="en-IN" sz="6000" dirty="0">
                <a:solidFill>
                  <a:schemeClr val="accent4"/>
                </a:solidFill>
              </a:rPr>
              <a:t>⭐</a:t>
            </a:r>
            <a:endParaRPr sz="6000" dirty="0"/>
          </a:p>
        </p:txBody>
      </p:sp>
      <p:sp>
        <p:nvSpPr>
          <p:cNvPr id="4" name="Google Shape;506;p51">
            <a:extLst>
              <a:ext uri="{FF2B5EF4-FFF2-40B4-BE49-F238E27FC236}">
                <a16:creationId xmlns:a16="http://schemas.microsoft.com/office/drawing/2014/main" id="{4B1C83A2-F3AD-3C80-E8A5-1FCB52A15141}"/>
              </a:ext>
            </a:extLst>
          </p:cNvPr>
          <p:cNvSpPr txBox="1">
            <a:spLocks/>
          </p:cNvSpPr>
          <p:nvPr/>
        </p:nvSpPr>
        <p:spPr>
          <a:xfrm flipH="1">
            <a:off x="455427" y="2197011"/>
            <a:ext cx="8233144" cy="966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r>
              <a:rPr lang="en-IN" sz="6000" dirty="0">
                <a:solidFill>
                  <a:schemeClr val="accent4"/>
                </a:solidFill>
              </a:rPr>
              <a:t>⭐</a:t>
            </a:r>
            <a:r>
              <a:rPr lang="en" sz="6000" dirty="0">
                <a:solidFill>
                  <a:schemeClr val="accent4"/>
                </a:solidFill>
              </a:rPr>
              <a:t>MANAGEMENT </a:t>
            </a:r>
            <a:r>
              <a:rPr lang="en-IN" sz="6000" dirty="0">
                <a:solidFill>
                  <a:schemeClr val="accent4"/>
                </a:solidFill>
              </a:rPr>
              <a:t>⭐</a:t>
            </a:r>
            <a:endParaRPr lang="en-IN" sz="6000" dirty="0"/>
          </a:p>
        </p:txBody>
      </p:sp>
    </p:spTree>
    <p:extLst>
      <p:ext uri="{BB962C8B-B14F-4D97-AF65-F5344CB8AC3E}">
        <p14:creationId xmlns:p14="http://schemas.microsoft.com/office/powerpoint/2010/main" val="20262267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52"/>
          <p:cNvSpPr txBox="1">
            <a:spLocks noGrp="1"/>
          </p:cNvSpPr>
          <p:nvPr>
            <p:ph type="title"/>
          </p:nvPr>
        </p:nvSpPr>
        <p:spPr>
          <a:xfrm>
            <a:off x="2859441" y="2369375"/>
            <a:ext cx="5843284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RELATIONSHIPS &amp; </a:t>
            </a:r>
            <a:br>
              <a:rPr lang="en" dirty="0"/>
            </a:br>
            <a:r>
              <a:rPr lang="en" dirty="0"/>
              <a:t>FRIENDS</a:t>
            </a:r>
            <a:endParaRPr dirty="0"/>
          </a:p>
        </p:txBody>
      </p:sp>
      <p:sp>
        <p:nvSpPr>
          <p:cNvPr id="639" name="Google Shape;639;p52"/>
          <p:cNvSpPr txBox="1">
            <a:spLocks noGrp="1"/>
          </p:cNvSpPr>
          <p:nvPr>
            <p:ph type="title" idx="2"/>
          </p:nvPr>
        </p:nvSpPr>
        <p:spPr>
          <a:xfrm>
            <a:off x="4399225" y="1269825"/>
            <a:ext cx="1467300" cy="94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640" name="Google Shape;640;p52"/>
          <p:cNvSpPr txBox="1">
            <a:spLocks noGrp="1"/>
          </p:cNvSpPr>
          <p:nvPr>
            <p:ph type="subTitle" idx="1"/>
          </p:nvPr>
        </p:nvSpPr>
        <p:spPr>
          <a:xfrm>
            <a:off x="4167963" y="3889889"/>
            <a:ext cx="2951167" cy="6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THE MOST PRIORITY OF THE YOUTH OF THIS GENERATION</a:t>
            </a:r>
            <a:endParaRPr dirty="0"/>
          </a:p>
        </p:txBody>
      </p:sp>
      <p:grpSp>
        <p:nvGrpSpPr>
          <p:cNvPr id="2" name="Google Shape;855;p54">
            <a:extLst>
              <a:ext uri="{FF2B5EF4-FFF2-40B4-BE49-F238E27FC236}">
                <a16:creationId xmlns:a16="http://schemas.microsoft.com/office/drawing/2014/main" id="{5C3C6121-2674-20B1-AF53-64F8BDEBD6DB}"/>
              </a:ext>
            </a:extLst>
          </p:cNvPr>
          <p:cNvGrpSpPr/>
          <p:nvPr/>
        </p:nvGrpSpPr>
        <p:grpSpPr>
          <a:xfrm flipH="1">
            <a:off x="1140955" y="819152"/>
            <a:ext cx="1738469" cy="3817084"/>
            <a:chOff x="2705425" y="238600"/>
            <a:chExt cx="2164075" cy="5194725"/>
          </a:xfrm>
        </p:grpSpPr>
        <p:sp>
          <p:nvSpPr>
            <p:cNvPr id="3" name="Google Shape;856;p54">
              <a:extLst>
                <a:ext uri="{FF2B5EF4-FFF2-40B4-BE49-F238E27FC236}">
                  <a16:creationId xmlns:a16="http://schemas.microsoft.com/office/drawing/2014/main" id="{97B9839E-F91F-20F4-EEF4-1FDAE045EA71}"/>
                </a:ext>
              </a:extLst>
            </p:cNvPr>
            <p:cNvSpPr/>
            <p:nvPr/>
          </p:nvSpPr>
          <p:spPr>
            <a:xfrm>
              <a:off x="3198050" y="5285425"/>
              <a:ext cx="1639775" cy="147900"/>
            </a:xfrm>
            <a:custGeom>
              <a:avLst/>
              <a:gdLst/>
              <a:ahLst/>
              <a:cxnLst/>
              <a:rect l="l" t="t" r="r" b="b"/>
              <a:pathLst>
                <a:path w="65591" h="5916" extrusionOk="0">
                  <a:moveTo>
                    <a:pt x="32796" y="1"/>
                  </a:moveTo>
                  <a:cubicBezTo>
                    <a:pt x="14682" y="1"/>
                    <a:pt x="1" y="1321"/>
                    <a:pt x="1" y="2958"/>
                  </a:cubicBezTo>
                  <a:cubicBezTo>
                    <a:pt x="1" y="4595"/>
                    <a:pt x="14682" y="5915"/>
                    <a:pt x="32796" y="5915"/>
                  </a:cubicBezTo>
                  <a:cubicBezTo>
                    <a:pt x="50909" y="5915"/>
                    <a:pt x="65591" y="4595"/>
                    <a:pt x="65591" y="2958"/>
                  </a:cubicBezTo>
                  <a:cubicBezTo>
                    <a:pt x="65591" y="1321"/>
                    <a:pt x="50909" y="1"/>
                    <a:pt x="32796" y="1"/>
                  </a:cubicBezTo>
                  <a:close/>
                </a:path>
              </a:pathLst>
            </a:custGeom>
            <a:solidFill>
              <a:srgbClr val="EEC3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857;p54">
              <a:extLst>
                <a:ext uri="{FF2B5EF4-FFF2-40B4-BE49-F238E27FC236}">
                  <a16:creationId xmlns:a16="http://schemas.microsoft.com/office/drawing/2014/main" id="{C5834D41-0C4A-70F3-513F-65CC97F7FF2F}"/>
                </a:ext>
              </a:extLst>
            </p:cNvPr>
            <p:cNvSpPr/>
            <p:nvPr/>
          </p:nvSpPr>
          <p:spPr>
            <a:xfrm>
              <a:off x="2705425" y="395625"/>
              <a:ext cx="887400" cy="220200"/>
            </a:xfrm>
            <a:custGeom>
              <a:avLst/>
              <a:gdLst/>
              <a:ahLst/>
              <a:cxnLst/>
              <a:rect l="l" t="t" r="r" b="b"/>
              <a:pathLst>
                <a:path w="35496" h="8808" extrusionOk="0">
                  <a:moveTo>
                    <a:pt x="24268" y="0"/>
                  </a:moveTo>
                  <a:cubicBezTo>
                    <a:pt x="20534" y="0"/>
                    <a:pt x="20175" y="2997"/>
                    <a:pt x="17046" y="2997"/>
                  </a:cubicBezTo>
                  <a:cubicBezTo>
                    <a:pt x="16644" y="2997"/>
                    <a:pt x="16197" y="2947"/>
                    <a:pt x="15692" y="2836"/>
                  </a:cubicBezTo>
                  <a:cubicBezTo>
                    <a:pt x="14999" y="2682"/>
                    <a:pt x="14449" y="2615"/>
                    <a:pt x="13995" y="2615"/>
                  </a:cubicBezTo>
                  <a:cubicBezTo>
                    <a:pt x="11021" y="2615"/>
                    <a:pt x="12151" y="5477"/>
                    <a:pt x="4179" y="5477"/>
                  </a:cubicBezTo>
                  <a:cubicBezTo>
                    <a:pt x="486" y="5477"/>
                    <a:pt x="0" y="7505"/>
                    <a:pt x="10611" y="7505"/>
                  </a:cubicBezTo>
                  <a:cubicBezTo>
                    <a:pt x="11228" y="7505"/>
                    <a:pt x="11883" y="7498"/>
                    <a:pt x="12576" y="7483"/>
                  </a:cubicBezTo>
                  <a:cubicBezTo>
                    <a:pt x="12741" y="7479"/>
                    <a:pt x="12899" y="7477"/>
                    <a:pt x="13053" y="7477"/>
                  </a:cubicBezTo>
                  <a:cubicBezTo>
                    <a:pt x="16904" y="7477"/>
                    <a:pt x="17603" y="8702"/>
                    <a:pt x="21818" y="8804"/>
                  </a:cubicBezTo>
                  <a:cubicBezTo>
                    <a:pt x="21918" y="8806"/>
                    <a:pt x="22017" y="8807"/>
                    <a:pt x="22113" y="8807"/>
                  </a:cubicBezTo>
                  <a:cubicBezTo>
                    <a:pt x="26183" y="8807"/>
                    <a:pt x="26937" y="6678"/>
                    <a:pt x="29000" y="6110"/>
                  </a:cubicBezTo>
                  <a:cubicBezTo>
                    <a:pt x="35496" y="4315"/>
                    <a:pt x="32644" y="1991"/>
                    <a:pt x="27152" y="460"/>
                  </a:cubicBezTo>
                  <a:cubicBezTo>
                    <a:pt x="26000" y="134"/>
                    <a:pt x="25059" y="0"/>
                    <a:pt x="24268" y="0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858;p54">
              <a:extLst>
                <a:ext uri="{FF2B5EF4-FFF2-40B4-BE49-F238E27FC236}">
                  <a16:creationId xmlns:a16="http://schemas.microsoft.com/office/drawing/2014/main" id="{6EE849B2-C6D3-6EB1-9CE9-6EA2D49081D4}"/>
                </a:ext>
              </a:extLst>
            </p:cNvPr>
            <p:cNvSpPr/>
            <p:nvPr/>
          </p:nvSpPr>
          <p:spPr>
            <a:xfrm>
              <a:off x="3623100" y="238600"/>
              <a:ext cx="885975" cy="220100"/>
            </a:xfrm>
            <a:custGeom>
              <a:avLst/>
              <a:gdLst/>
              <a:ahLst/>
              <a:cxnLst/>
              <a:rect l="l" t="t" r="r" b="b"/>
              <a:pathLst>
                <a:path w="35439" h="8804" extrusionOk="0">
                  <a:moveTo>
                    <a:pt x="24280" y="0"/>
                  </a:moveTo>
                  <a:cubicBezTo>
                    <a:pt x="20514" y="0"/>
                    <a:pt x="20138" y="3045"/>
                    <a:pt x="17019" y="3045"/>
                  </a:cubicBezTo>
                  <a:cubicBezTo>
                    <a:pt x="16623" y="3045"/>
                    <a:pt x="16184" y="2996"/>
                    <a:pt x="15688" y="2886"/>
                  </a:cubicBezTo>
                  <a:cubicBezTo>
                    <a:pt x="14969" y="2720"/>
                    <a:pt x="14402" y="2649"/>
                    <a:pt x="13936" y="2649"/>
                  </a:cubicBezTo>
                  <a:cubicBezTo>
                    <a:pt x="10974" y="2649"/>
                    <a:pt x="12061" y="5526"/>
                    <a:pt x="4123" y="5526"/>
                  </a:cubicBezTo>
                  <a:cubicBezTo>
                    <a:pt x="470" y="5526"/>
                    <a:pt x="1" y="7510"/>
                    <a:pt x="10221" y="7510"/>
                  </a:cubicBezTo>
                  <a:cubicBezTo>
                    <a:pt x="10935" y="7510"/>
                    <a:pt x="11700" y="7501"/>
                    <a:pt x="12519" y="7480"/>
                  </a:cubicBezTo>
                  <a:cubicBezTo>
                    <a:pt x="12686" y="7476"/>
                    <a:pt x="12846" y="7474"/>
                    <a:pt x="13002" y="7474"/>
                  </a:cubicBezTo>
                  <a:cubicBezTo>
                    <a:pt x="16896" y="7474"/>
                    <a:pt x="17546" y="8699"/>
                    <a:pt x="21761" y="8800"/>
                  </a:cubicBezTo>
                  <a:cubicBezTo>
                    <a:pt x="21862" y="8803"/>
                    <a:pt x="21960" y="8804"/>
                    <a:pt x="22057" y="8804"/>
                  </a:cubicBezTo>
                  <a:cubicBezTo>
                    <a:pt x="26127" y="8804"/>
                    <a:pt x="26880" y="6674"/>
                    <a:pt x="28943" y="6107"/>
                  </a:cubicBezTo>
                  <a:cubicBezTo>
                    <a:pt x="35439" y="4259"/>
                    <a:pt x="32587" y="1988"/>
                    <a:pt x="27148" y="456"/>
                  </a:cubicBezTo>
                  <a:cubicBezTo>
                    <a:pt x="26006" y="134"/>
                    <a:pt x="25069" y="0"/>
                    <a:pt x="24280" y="0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859;p54">
              <a:extLst>
                <a:ext uri="{FF2B5EF4-FFF2-40B4-BE49-F238E27FC236}">
                  <a16:creationId xmlns:a16="http://schemas.microsoft.com/office/drawing/2014/main" id="{258681B5-DAA9-2D91-7321-70944C65E31A}"/>
                </a:ext>
              </a:extLst>
            </p:cNvPr>
            <p:cNvSpPr/>
            <p:nvPr/>
          </p:nvSpPr>
          <p:spPr>
            <a:xfrm>
              <a:off x="2730300" y="506050"/>
              <a:ext cx="2139200" cy="425400"/>
            </a:xfrm>
            <a:custGeom>
              <a:avLst/>
              <a:gdLst/>
              <a:ahLst/>
              <a:cxnLst/>
              <a:rect l="l" t="t" r="r" b="b"/>
              <a:pathLst>
                <a:path w="85568" h="17016" extrusionOk="0">
                  <a:moveTo>
                    <a:pt x="65215" y="1"/>
                  </a:moveTo>
                  <a:cubicBezTo>
                    <a:pt x="58693" y="1"/>
                    <a:pt x="51020" y="4752"/>
                    <a:pt x="43538" y="4752"/>
                  </a:cubicBezTo>
                  <a:cubicBezTo>
                    <a:pt x="42670" y="4752"/>
                    <a:pt x="41805" y="4688"/>
                    <a:pt x="40944" y="4545"/>
                  </a:cubicBezTo>
                  <a:cubicBezTo>
                    <a:pt x="39894" y="4370"/>
                    <a:pt x="38958" y="4292"/>
                    <a:pt x="38113" y="4292"/>
                  </a:cubicBezTo>
                  <a:cubicBezTo>
                    <a:pt x="30505" y="4292"/>
                    <a:pt x="30442" y="10687"/>
                    <a:pt x="23779" y="10687"/>
                  </a:cubicBezTo>
                  <a:cubicBezTo>
                    <a:pt x="23591" y="10687"/>
                    <a:pt x="23398" y="10682"/>
                    <a:pt x="23199" y="10671"/>
                  </a:cubicBezTo>
                  <a:cubicBezTo>
                    <a:pt x="21676" y="10595"/>
                    <a:pt x="20228" y="10560"/>
                    <a:pt x="18872" y="10560"/>
                  </a:cubicBezTo>
                  <a:cubicBezTo>
                    <a:pt x="3640" y="10560"/>
                    <a:pt x="0" y="14986"/>
                    <a:pt x="30581" y="14986"/>
                  </a:cubicBezTo>
                  <a:cubicBezTo>
                    <a:pt x="33036" y="14986"/>
                    <a:pt x="35712" y="14957"/>
                    <a:pt x="38620" y="14896"/>
                  </a:cubicBezTo>
                  <a:cubicBezTo>
                    <a:pt x="38936" y="14890"/>
                    <a:pt x="39243" y="14887"/>
                    <a:pt x="39540" y="14887"/>
                  </a:cubicBezTo>
                  <a:cubicBezTo>
                    <a:pt x="47480" y="14887"/>
                    <a:pt x="48872" y="16856"/>
                    <a:pt x="57526" y="17008"/>
                  </a:cubicBezTo>
                  <a:cubicBezTo>
                    <a:pt x="57818" y="17013"/>
                    <a:pt x="58102" y="17016"/>
                    <a:pt x="58379" y="17016"/>
                  </a:cubicBezTo>
                  <a:cubicBezTo>
                    <a:pt x="66547" y="17016"/>
                    <a:pt x="68018" y="14812"/>
                    <a:pt x="72207" y="13892"/>
                  </a:cubicBezTo>
                  <a:cubicBezTo>
                    <a:pt x="85568" y="11094"/>
                    <a:pt x="78016" y="7186"/>
                    <a:pt x="71468" y="2063"/>
                  </a:cubicBezTo>
                  <a:cubicBezTo>
                    <a:pt x="69555" y="560"/>
                    <a:pt x="67453" y="1"/>
                    <a:pt x="65215" y="1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60;p54">
              <a:extLst>
                <a:ext uri="{FF2B5EF4-FFF2-40B4-BE49-F238E27FC236}">
                  <a16:creationId xmlns:a16="http://schemas.microsoft.com/office/drawing/2014/main" id="{3E8A837F-0206-23DB-5841-1CCDA7F88919}"/>
                </a:ext>
              </a:extLst>
            </p:cNvPr>
            <p:cNvSpPr/>
            <p:nvPr/>
          </p:nvSpPr>
          <p:spPr>
            <a:xfrm>
              <a:off x="3514900" y="3273375"/>
              <a:ext cx="184675" cy="227175"/>
            </a:xfrm>
            <a:custGeom>
              <a:avLst/>
              <a:gdLst/>
              <a:ahLst/>
              <a:cxnLst/>
              <a:rect l="l" t="t" r="r" b="b"/>
              <a:pathLst>
                <a:path w="7387" h="9087" extrusionOk="0">
                  <a:moveTo>
                    <a:pt x="1" y="0"/>
                  </a:moveTo>
                  <a:cubicBezTo>
                    <a:pt x="846" y="8714"/>
                    <a:pt x="476" y="9031"/>
                    <a:pt x="3328" y="9083"/>
                  </a:cubicBezTo>
                  <a:cubicBezTo>
                    <a:pt x="3385" y="9086"/>
                    <a:pt x="3441" y="9087"/>
                    <a:pt x="3496" y="9087"/>
                  </a:cubicBezTo>
                  <a:cubicBezTo>
                    <a:pt x="6277" y="9087"/>
                    <a:pt x="7386" y="6535"/>
                    <a:pt x="6972" y="5862"/>
                  </a:cubicBezTo>
                  <a:cubicBezTo>
                    <a:pt x="6912" y="5764"/>
                    <a:pt x="6826" y="5722"/>
                    <a:pt x="6725" y="5722"/>
                  </a:cubicBezTo>
                  <a:cubicBezTo>
                    <a:pt x="6115" y="5722"/>
                    <a:pt x="4912" y="7235"/>
                    <a:pt x="4912" y="7235"/>
                  </a:cubicBezTo>
                  <a:cubicBezTo>
                    <a:pt x="4912" y="7235"/>
                    <a:pt x="5176" y="2905"/>
                    <a:pt x="3486" y="31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3B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61;p54">
              <a:extLst>
                <a:ext uri="{FF2B5EF4-FFF2-40B4-BE49-F238E27FC236}">
                  <a16:creationId xmlns:a16="http://schemas.microsoft.com/office/drawing/2014/main" id="{90C30BFF-6AAA-A710-CF22-86CB2C998653}"/>
                </a:ext>
              </a:extLst>
            </p:cNvPr>
            <p:cNvSpPr/>
            <p:nvPr/>
          </p:nvSpPr>
          <p:spPr>
            <a:xfrm>
              <a:off x="3590250" y="3381775"/>
              <a:ext cx="89325" cy="91025"/>
            </a:xfrm>
            <a:custGeom>
              <a:avLst/>
              <a:gdLst/>
              <a:ahLst/>
              <a:cxnLst/>
              <a:rect l="l" t="t" r="r" b="b"/>
              <a:pathLst>
                <a:path w="3573" h="3641" extrusionOk="0">
                  <a:moveTo>
                    <a:pt x="1883" y="1"/>
                  </a:moveTo>
                  <a:cubicBezTo>
                    <a:pt x="1446" y="1"/>
                    <a:pt x="822" y="558"/>
                    <a:pt x="472" y="1526"/>
                  </a:cubicBezTo>
                  <a:cubicBezTo>
                    <a:pt x="1" y="2833"/>
                    <a:pt x="801" y="3641"/>
                    <a:pt x="1605" y="3641"/>
                  </a:cubicBezTo>
                  <a:cubicBezTo>
                    <a:pt x="1971" y="3641"/>
                    <a:pt x="2337" y="3474"/>
                    <a:pt x="2585" y="3110"/>
                  </a:cubicBezTo>
                  <a:cubicBezTo>
                    <a:pt x="3573" y="1562"/>
                    <a:pt x="3472" y="692"/>
                    <a:pt x="3077" y="692"/>
                  </a:cubicBezTo>
                  <a:cubicBezTo>
                    <a:pt x="2839" y="692"/>
                    <a:pt x="2493" y="1009"/>
                    <a:pt x="2215" y="1684"/>
                  </a:cubicBezTo>
                  <a:cubicBezTo>
                    <a:pt x="2552" y="518"/>
                    <a:pt x="2304" y="1"/>
                    <a:pt x="1883" y="1"/>
                  </a:cubicBezTo>
                  <a:close/>
                </a:path>
              </a:pathLst>
            </a:custGeom>
            <a:solidFill>
              <a:srgbClr val="E3B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62;p54">
              <a:extLst>
                <a:ext uri="{FF2B5EF4-FFF2-40B4-BE49-F238E27FC236}">
                  <a16:creationId xmlns:a16="http://schemas.microsoft.com/office/drawing/2014/main" id="{FB74FB92-2C7B-4847-98A8-E3C77E7F0012}"/>
                </a:ext>
              </a:extLst>
            </p:cNvPr>
            <p:cNvSpPr/>
            <p:nvPr/>
          </p:nvSpPr>
          <p:spPr>
            <a:xfrm>
              <a:off x="3635050" y="3380300"/>
              <a:ext cx="39625" cy="76275"/>
            </a:xfrm>
            <a:custGeom>
              <a:avLst/>
              <a:gdLst/>
              <a:ahLst/>
              <a:cxnLst/>
              <a:rect l="l" t="t" r="r" b="b"/>
              <a:pathLst>
                <a:path w="1585" h="3051" extrusionOk="0">
                  <a:moveTo>
                    <a:pt x="1" y="1"/>
                  </a:moveTo>
                  <a:lnTo>
                    <a:pt x="1" y="1479"/>
                  </a:lnTo>
                  <a:lnTo>
                    <a:pt x="1" y="2905"/>
                  </a:lnTo>
                  <a:cubicBezTo>
                    <a:pt x="1" y="2958"/>
                    <a:pt x="1" y="2958"/>
                    <a:pt x="1" y="3011"/>
                  </a:cubicBezTo>
                  <a:cubicBezTo>
                    <a:pt x="27" y="3037"/>
                    <a:pt x="53" y="3051"/>
                    <a:pt x="80" y="3051"/>
                  </a:cubicBezTo>
                  <a:cubicBezTo>
                    <a:pt x="106" y="3051"/>
                    <a:pt x="133" y="3037"/>
                    <a:pt x="159" y="3011"/>
                  </a:cubicBezTo>
                  <a:cubicBezTo>
                    <a:pt x="687" y="2536"/>
                    <a:pt x="1163" y="2060"/>
                    <a:pt x="1585" y="1532"/>
                  </a:cubicBezTo>
                  <a:lnTo>
                    <a:pt x="1585" y="1532"/>
                  </a:lnTo>
                  <a:cubicBezTo>
                    <a:pt x="1143" y="1886"/>
                    <a:pt x="701" y="2239"/>
                    <a:pt x="259" y="2624"/>
                  </a:cubicBezTo>
                  <a:lnTo>
                    <a:pt x="259" y="2624"/>
                  </a:lnTo>
                  <a:cubicBezTo>
                    <a:pt x="246" y="2242"/>
                    <a:pt x="212" y="1861"/>
                    <a:pt x="212" y="1479"/>
                  </a:cubicBezTo>
                  <a:cubicBezTo>
                    <a:pt x="159" y="1004"/>
                    <a:pt x="106" y="476"/>
                    <a:pt x="1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863;p54">
              <a:extLst>
                <a:ext uri="{FF2B5EF4-FFF2-40B4-BE49-F238E27FC236}">
                  <a16:creationId xmlns:a16="http://schemas.microsoft.com/office/drawing/2014/main" id="{CCA55D17-70E9-7D87-EF1F-0347E04207B6}"/>
                </a:ext>
              </a:extLst>
            </p:cNvPr>
            <p:cNvSpPr/>
            <p:nvPr/>
          </p:nvSpPr>
          <p:spPr>
            <a:xfrm>
              <a:off x="3455500" y="1975550"/>
              <a:ext cx="367050" cy="1328200"/>
            </a:xfrm>
            <a:custGeom>
              <a:avLst/>
              <a:gdLst/>
              <a:ahLst/>
              <a:cxnLst/>
              <a:rect l="l" t="t" r="r" b="b"/>
              <a:pathLst>
                <a:path w="14682" h="53128" extrusionOk="0">
                  <a:moveTo>
                    <a:pt x="14523" y="1"/>
                  </a:moveTo>
                  <a:lnTo>
                    <a:pt x="1" y="635"/>
                  </a:lnTo>
                  <a:lnTo>
                    <a:pt x="1162" y="23924"/>
                  </a:lnTo>
                  <a:lnTo>
                    <a:pt x="423" y="52124"/>
                  </a:lnTo>
                  <a:lnTo>
                    <a:pt x="7975" y="53128"/>
                  </a:lnTo>
                  <a:cubicBezTo>
                    <a:pt x="7975" y="53128"/>
                    <a:pt x="10774" y="37549"/>
                    <a:pt x="11883" y="22656"/>
                  </a:cubicBezTo>
                  <a:cubicBezTo>
                    <a:pt x="12675" y="11408"/>
                    <a:pt x="14682" y="4120"/>
                    <a:pt x="14523" y="1"/>
                  </a:cubicBezTo>
                  <a:close/>
                </a:path>
              </a:pathLst>
            </a:custGeom>
            <a:solidFill>
              <a:srgbClr val="1E4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64;p54">
              <a:extLst>
                <a:ext uri="{FF2B5EF4-FFF2-40B4-BE49-F238E27FC236}">
                  <a16:creationId xmlns:a16="http://schemas.microsoft.com/office/drawing/2014/main" id="{A3E6E309-F22C-89C4-3DDD-1C9069D125C2}"/>
                </a:ext>
              </a:extLst>
            </p:cNvPr>
            <p:cNvSpPr/>
            <p:nvPr/>
          </p:nvSpPr>
          <p:spPr>
            <a:xfrm>
              <a:off x="3467375" y="3221875"/>
              <a:ext cx="196750" cy="26425"/>
            </a:xfrm>
            <a:custGeom>
              <a:avLst/>
              <a:gdLst/>
              <a:ahLst/>
              <a:cxnLst/>
              <a:rect l="l" t="t" r="r" b="b"/>
              <a:pathLst>
                <a:path w="7870" h="1057" extrusionOk="0">
                  <a:moveTo>
                    <a:pt x="1" y="1"/>
                  </a:moveTo>
                  <a:cubicBezTo>
                    <a:pt x="1" y="1"/>
                    <a:pt x="476" y="106"/>
                    <a:pt x="1215" y="212"/>
                  </a:cubicBezTo>
                  <a:cubicBezTo>
                    <a:pt x="1585" y="265"/>
                    <a:pt x="2008" y="370"/>
                    <a:pt x="2483" y="423"/>
                  </a:cubicBezTo>
                  <a:lnTo>
                    <a:pt x="3962" y="687"/>
                  </a:lnTo>
                  <a:lnTo>
                    <a:pt x="5387" y="846"/>
                  </a:lnTo>
                  <a:cubicBezTo>
                    <a:pt x="5863" y="898"/>
                    <a:pt x="6285" y="951"/>
                    <a:pt x="6655" y="951"/>
                  </a:cubicBezTo>
                  <a:cubicBezTo>
                    <a:pt x="7394" y="1057"/>
                    <a:pt x="7870" y="1057"/>
                    <a:pt x="7870" y="1057"/>
                  </a:cubicBezTo>
                  <a:cubicBezTo>
                    <a:pt x="7870" y="1057"/>
                    <a:pt x="7394" y="951"/>
                    <a:pt x="6655" y="793"/>
                  </a:cubicBezTo>
                  <a:cubicBezTo>
                    <a:pt x="6338" y="740"/>
                    <a:pt x="5863" y="687"/>
                    <a:pt x="5440" y="581"/>
                  </a:cubicBezTo>
                  <a:lnTo>
                    <a:pt x="3962" y="370"/>
                  </a:lnTo>
                  <a:lnTo>
                    <a:pt x="2536" y="212"/>
                  </a:lnTo>
                  <a:cubicBezTo>
                    <a:pt x="2060" y="159"/>
                    <a:pt x="1638" y="106"/>
                    <a:pt x="1268" y="53"/>
                  </a:cubicBezTo>
                  <a:cubicBezTo>
                    <a:pt x="529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65;p54">
              <a:extLst>
                <a:ext uri="{FF2B5EF4-FFF2-40B4-BE49-F238E27FC236}">
                  <a16:creationId xmlns:a16="http://schemas.microsoft.com/office/drawing/2014/main" id="{16CB88F3-E5E2-1647-905D-7F049158C86F}"/>
                </a:ext>
              </a:extLst>
            </p:cNvPr>
            <p:cNvSpPr/>
            <p:nvPr/>
          </p:nvSpPr>
          <p:spPr>
            <a:xfrm>
              <a:off x="3833100" y="4918400"/>
              <a:ext cx="171650" cy="199375"/>
            </a:xfrm>
            <a:custGeom>
              <a:avLst/>
              <a:gdLst/>
              <a:ahLst/>
              <a:cxnLst/>
              <a:rect l="l" t="t" r="r" b="b"/>
              <a:pathLst>
                <a:path w="6866" h="7975" extrusionOk="0">
                  <a:moveTo>
                    <a:pt x="0" y="0"/>
                  </a:moveTo>
                  <a:lnTo>
                    <a:pt x="0" y="0"/>
                  </a:lnTo>
                  <a:cubicBezTo>
                    <a:pt x="53" y="106"/>
                    <a:pt x="687" y="7975"/>
                    <a:pt x="687" y="7975"/>
                  </a:cubicBezTo>
                  <a:lnTo>
                    <a:pt x="6865" y="7077"/>
                  </a:lnTo>
                  <a:lnTo>
                    <a:pt x="6813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B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866;p54">
              <a:extLst>
                <a:ext uri="{FF2B5EF4-FFF2-40B4-BE49-F238E27FC236}">
                  <a16:creationId xmlns:a16="http://schemas.microsoft.com/office/drawing/2014/main" id="{95F7734A-DA8C-BE63-050B-48576F200BAF}"/>
                </a:ext>
              </a:extLst>
            </p:cNvPr>
            <p:cNvSpPr/>
            <p:nvPr/>
          </p:nvSpPr>
          <p:spPr>
            <a:xfrm>
              <a:off x="3644300" y="5041650"/>
              <a:ext cx="385525" cy="258325"/>
            </a:xfrm>
            <a:custGeom>
              <a:avLst/>
              <a:gdLst/>
              <a:ahLst/>
              <a:cxnLst/>
              <a:rect l="l" t="t" r="r" b="b"/>
              <a:pathLst>
                <a:path w="15421" h="10333" extrusionOk="0">
                  <a:moveTo>
                    <a:pt x="14734" y="721"/>
                  </a:moveTo>
                  <a:lnTo>
                    <a:pt x="14738" y="763"/>
                  </a:lnTo>
                  <a:lnTo>
                    <a:pt x="14738" y="763"/>
                  </a:lnTo>
                  <a:cubicBezTo>
                    <a:pt x="14754" y="735"/>
                    <a:pt x="14734" y="721"/>
                    <a:pt x="14734" y="721"/>
                  </a:cubicBezTo>
                  <a:close/>
                  <a:moveTo>
                    <a:pt x="8837" y="0"/>
                  </a:moveTo>
                  <a:cubicBezTo>
                    <a:pt x="7713" y="0"/>
                    <a:pt x="6597" y="577"/>
                    <a:pt x="6443" y="2041"/>
                  </a:cubicBezTo>
                  <a:cubicBezTo>
                    <a:pt x="3961" y="6530"/>
                    <a:pt x="0" y="3890"/>
                    <a:pt x="2958" y="10332"/>
                  </a:cubicBezTo>
                  <a:cubicBezTo>
                    <a:pt x="7130" y="9963"/>
                    <a:pt x="11302" y="9382"/>
                    <a:pt x="15421" y="8484"/>
                  </a:cubicBezTo>
                  <a:lnTo>
                    <a:pt x="14738" y="763"/>
                  </a:lnTo>
                  <a:lnTo>
                    <a:pt x="14738" y="763"/>
                  </a:lnTo>
                  <a:cubicBezTo>
                    <a:pt x="14685" y="858"/>
                    <a:pt x="14235" y="1118"/>
                    <a:pt x="11302" y="1566"/>
                  </a:cubicBezTo>
                  <a:cubicBezTo>
                    <a:pt x="11220" y="644"/>
                    <a:pt x="10024" y="0"/>
                    <a:pt x="8837" y="0"/>
                  </a:cubicBezTo>
                  <a:close/>
                </a:path>
              </a:pathLst>
            </a:custGeom>
            <a:solidFill>
              <a:srgbClr val="75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67;p54">
              <a:extLst>
                <a:ext uri="{FF2B5EF4-FFF2-40B4-BE49-F238E27FC236}">
                  <a16:creationId xmlns:a16="http://schemas.microsoft.com/office/drawing/2014/main" id="{21973C3D-4C95-9FD4-0243-AEBF0F64F37E}"/>
                </a:ext>
              </a:extLst>
            </p:cNvPr>
            <p:cNvSpPr/>
            <p:nvPr/>
          </p:nvSpPr>
          <p:spPr>
            <a:xfrm>
              <a:off x="3831775" y="5080800"/>
              <a:ext cx="95075" cy="154475"/>
            </a:xfrm>
            <a:custGeom>
              <a:avLst/>
              <a:gdLst/>
              <a:ahLst/>
              <a:cxnLst/>
              <a:rect l="l" t="t" r="r" b="b"/>
              <a:pathLst>
                <a:path w="3803" h="6179" extrusionOk="0">
                  <a:moveTo>
                    <a:pt x="3803" y="0"/>
                  </a:moveTo>
                  <a:lnTo>
                    <a:pt x="3697" y="317"/>
                  </a:lnTo>
                  <a:cubicBezTo>
                    <a:pt x="3644" y="581"/>
                    <a:pt x="3591" y="845"/>
                    <a:pt x="3539" y="1109"/>
                  </a:cubicBezTo>
                  <a:cubicBezTo>
                    <a:pt x="3380" y="1479"/>
                    <a:pt x="3275" y="1848"/>
                    <a:pt x="3116" y="2218"/>
                  </a:cubicBezTo>
                  <a:cubicBezTo>
                    <a:pt x="2905" y="2641"/>
                    <a:pt x="2694" y="3010"/>
                    <a:pt x="2430" y="3380"/>
                  </a:cubicBezTo>
                  <a:cubicBezTo>
                    <a:pt x="2218" y="3802"/>
                    <a:pt x="1954" y="4172"/>
                    <a:pt x="1637" y="4489"/>
                  </a:cubicBezTo>
                  <a:cubicBezTo>
                    <a:pt x="1373" y="4806"/>
                    <a:pt x="1109" y="5123"/>
                    <a:pt x="845" y="5387"/>
                  </a:cubicBezTo>
                  <a:cubicBezTo>
                    <a:pt x="581" y="5651"/>
                    <a:pt x="317" y="5915"/>
                    <a:pt x="0" y="6179"/>
                  </a:cubicBezTo>
                  <a:cubicBezTo>
                    <a:pt x="370" y="6020"/>
                    <a:pt x="687" y="5756"/>
                    <a:pt x="1004" y="5545"/>
                  </a:cubicBezTo>
                  <a:cubicBezTo>
                    <a:pt x="1690" y="4964"/>
                    <a:pt x="2218" y="4278"/>
                    <a:pt x="2694" y="3538"/>
                  </a:cubicBezTo>
                  <a:cubicBezTo>
                    <a:pt x="2958" y="3169"/>
                    <a:pt x="3169" y="2746"/>
                    <a:pt x="3327" y="2324"/>
                  </a:cubicBezTo>
                  <a:cubicBezTo>
                    <a:pt x="3433" y="2112"/>
                    <a:pt x="3486" y="1901"/>
                    <a:pt x="3539" y="1690"/>
                  </a:cubicBezTo>
                  <a:cubicBezTo>
                    <a:pt x="3591" y="1532"/>
                    <a:pt x="3644" y="1320"/>
                    <a:pt x="3697" y="1162"/>
                  </a:cubicBezTo>
                  <a:cubicBezTo>
                    <a:pt x="3750" y="845"/>
                    <a:pt x="3750" y="581"/>
                    <a:pt x="3803" y="317"/>
                  </a:cubicBezTo>
                  <a:lnTo>
                    <a:pt x="3803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68;p54">
              <a:extLst>
                <a:ext uri="{FF2B5EF4-FFF2-40B4-BE49-F238E27FC236}">
                  <a16:creationId xmlns:a16="http://schemas.microsoft.com/office/drawing/2014/main" id="{75BF3FC2-F5BD-A517-3DA9-E10F4397F011}"/>
                </a:ext>
              </a:extLst>
            </p:cNvPr>
            <p:cNvSpPr/>
            <p:nvPr/>
          </p:nvSpPr>
          <p:spPr>
            <a:xfrm>
              <a:off x="3965125" y="5158675"/>
              <a:ext cx="54150" cy="77925"/>
            </a:xfrm>
            <a:custGeom>
              <a:avLst/>
              <a:gdLst/>
              <a:ahLst/>
              <a:cxnLst/>
              <a:rect l="l" t="t" r="r" b="b"/>
              <a:pathLst>
                <a:path w="2166" h="3117" extrusionOk="0">
                  <a:moveTo>
                    <a:pt x="1954" y="1"/>
                  </a:moveTo>
                  <a:cubicBezTo>
                    <a:pt x="1796" y="54"/>
                    <a:pt x="1637" y="54"/>
                    <a:pt x="1479" y="106"/>
                  </a:cubicBezTo>
                  <a:cubicBezTo>
                    <a:pt x="1373" y="159"/>
                    <a:pt x="1268" y="212"/>
                    <a:pt x="1215" y="265"/>
                  </a:cubicBezTo>
                  <a:cubicBezTo>
                    <a:pt x="1109" y="318"/>
                    <a:pt x="1004" y="370"/>
                    <a:pt x="898" y="476"/>
                  </a:cubicBezTo>
                  <a:cubicBezTo>
                    <a:pt x="792" y="529"/>
                    <a:pt x="687" y="635"/>
                    <a:pt x="634" y="740"/>
                  </a:cubicBezTo>
                  <a:cubicBezTo>
                    <a:pt x="528" y="846"/>
                    <a:pt x="475" y="951"/>
                    <a:pt x="370" y="1057"/>
                  </a:cubicBezTo>
                  <a:cubicBezTo>
                    <a:pt x="264" y="1321"/>
                    <a:pt x="159" y="1532"/>
                    <a:pt x="106" y="1796"/>
                  </a:cubicBezTo>
                  <a:cubicBezTo>
                    <a:pt x="53" y="2008"/>
                    <a:pt x="0" y="2272"/>
                    <a:pt x="0" y="2483"/>
                  </a:cubicBezTo>
                  <a:cubicBezTo>
                    <a:pt x="0" y="2694"/>
                    <a:pt x="0" y="2905"/>
                    <a:pt x="53" y="3117"/>
                  </a:cubicBezTo>
                  <a:cubicBezTo>
                    <a:pt x="53" y="3117"/>
                    <a:pt x="106" y="2853"/>
                    <a:pt x="159" y="2536"/>
                  </a:cubicBezTo>
                  <a:cubicBezTo>
                    <a:pt x="264" y="2060"/>
                    <a:pt x="423" y="1638"/>
                    <a:pt x="634" y="1215"/>
                  </a:cubicBezTo>
                  <a:cubicBezTo>
                    <a:pt x="687" y="1110"/>
                    <a:pt x="740" y="1004"/>
                    <a:pt x="845" y="951"/>
                  </a:cubicBezTo>
                  <a:cubicBezTo>
                    <a:pt x="898" y="846"/>
                    <a:pt x="951" y="740"/>
                    <a:pt x="1056" y="687"/>
                  </a:cubicBezTo>
                  <a:cubicBezTo>
                    <a:pt x="1109" y="582"/>
                    <a:pt x="1215" y="529"/>
                    <a:pt x="1320" y="476"/>
                  </a:cubicBezTo>
                  <a:cubicBezTo>
                    <a:pt x="1373" y="370"/>
                    <a:pt x="1479" y="318"/>
                    <a:pt x="1584" y="318"/>
                  </a:cubicBezTo>
                  <a:cubicBezTo>
                    <a:pt x="1690" y="212"/>
                    <a:pt x="1849" y="159"/>
                    <a:pt x="1954" y="106"/>
                  </a:cubicBezTo>
                  <a:lnTo>
                    <a:pt x="2165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69;p54">
              <a:extLst>
                <a:ext uri="{FF2B5EF4-FFF2-40B4-BE49-F238E27FC236}">
                  <a16:creationId xmlns:a16="http://schemas.microsoft.com/office/drawing/2014/main" id="{AD1DA4A1-7928-1604-29FD-395DD460408E}"/>
                </a:ext>
              </a:extLst>
            </p:cNvPr>
            <p:cNvSpPr/>
            <p:nvPr/>
          </p:nvSpPr>
          <p:spPr>
            <a:xfrm>
              <a:off x="3620525" y="5173100"/>
              <a:ext cx="409300" cy="145925"/>
            </a:xfrm>
            <a:custGeom>
              <a:avLst/>
              <a:gdLst/>
              <a:ahLst/>
              <a:cxnLst/>
              <a:rect l="l" t="t" r="r" b="b"/>
              <a:pathLst>
                <a:path w="16372" h="5837" extrusionOk="0">
                  <a:moveTo>
                    <a:pt x="4333" y="0"/>
                  </a:moveTo>
                  <a:cubicBezTo>
                    <a:pt x="3899" y="0"/>
                    <a:pt x="3499" y="114"/>
                    <a:pt x="3169" y="374"/>
                  </a:cubicBezTo>
                  <a:cubicBezTo>
                    <a:pt x="1" y="3121"/>
                    <a:pt x="1691" y="5655"/>
                    <a:pt x="3803" y="5814"/>
                  </a:cubicBezTo>
                  <a:cubicBezTo>
                    <a:pt x="4127" y="5829"/>
                    <a:pt x="4450" y="5837"/>
                    <a:pt x="4774" y="5837"/>
                  </a:cubicBezTo>
                  <a:cubicBezTo>
                    <a:pt x="6667" y="5837"/>
                    <a:pt x="8555" y="5578"/>
                    <a:pt x="10404" y="5127"/>
                  </a:cubicBezTo>
                  <a:cubicBezTo>
                    <a:pt x="15210" y="4071"/>
                    <a:pt x="16372" y="3226"/>
                    <a:pt x="16372" y="3226"/>
                  </a:cubicBezTo>
                  <a:lnTo>
                    <a:pt x="16213" y="1589"/>
                  </a:lnTo>
                  <a:cubicBezTo>
                    <a:pt x="13943" y="2698"/>
                    <a:pt x="11461" y="3437"/>
                    <a:pt x="8978" y="3807"/>
                  </a:cubicBezTo>
                  <a:cubicBezTo>
                    <a:pt x="8679" y="2095"/>
                    <a:pt x="6193" y="0"/>
                    <a:pt x="43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70;p54">
              <a:extLst>
                <a:ext uri="{FF2B5EF4-FFF2-40B4-BE49-F238E27FC236}">
                  <a16:creationId xmlns:a16="http://schemas.microsoft.com/office/drawing/2014/main" id="{000B7994-72F3-F265-D964-F0AE995992A6}"/>
                </a:ext>
              </a:extLst>
            </p:cNvPr>
            <p:cNvSpPr/>
            <p:nvPr/>
          </p:nvSpPr>
          <p:spPr>
            <a:xfrm>
              <a:off x="3658825" y="5268275"/>
              <a:ext cx="184850" cy="18500"/>
            </a:xfrm>
            <a:custGeom>
              <a:avLst/>
              <a:gdLst/>
              <a:ahLst/>
              <a:cxnLst/>
              <a:rect l="l" t="t" r="r" b="b"/>
              <a:pathLst>
                <a:path w="7394" h="740" extrusionOk="0">
                  <a:moveTo>
                    <a:pt x="7394" y="0"/>
                  </a:moveTo>
                  <a:lnTo>
                    <a:pt x="6232" y="158"/>
                  </a:lnTo>
                  <a:cubicBezTo>
                    <a:pt x="5915" y="211"/>
                    <a:pt x="5493" y="264"/>
                    <a:pt x="5070" y="317"/>
                  </a:cubicBezTo>
                  <a:cubicBezTo>
                    <a:pt x="4595" y="370"/>
                    <a:pt x="4119" y="423"/>
                    <a:pt x="3697" y="423"/>
                  </a:cubicBezTo>
                  <a:cubicBezTo>
                    <a:pt x="3459" y="449"/>
                    <a:pt x="3222" y="462"/>
                    <a:pt x="2991" y="462"/>
                  </a:cubicBezTo>
                  <a:cubicBezTo>
                    <a:pt x="2760" y="462"/>
                    <a:pt x="2535" y="449"/>
                    <a:pt x="2324" y="423"/>
                  </a:cubicBezTo>
                  <a:cubicBezTo>
                    <a:pt x="1901" y="423"/>
                    <a:pt x="1532" y="370"/>
                    <a:pt x="1109" y="317"/>
                  </a:cubicBezTo>
                  <a:cubicBezTo>
                    <a:pt x="740" y="264"/>
                    <a:pt x="370" y="158"/>
                    <a:pt x="0" y="53"/>
                  </a:cubicBezTo>
                  <a:lnTo>
                    <a:pt x="0" y="53"/>
                  </a:lnTo>
                  <a:cubicBezTo>
                    <a:pt x="317" y="264"/>
                    <a:pt x="687" y="423"/>
                    <a:pt x="1109" y="528"/>
                  </a:cubicBezTo>
                  <a:cubicBezTo>
                    <a:pt x="1479" y="634"/>
                    <a:pt x="1901" y="687"/>
                    <a:pt x="2271" y="739"/>
                  </a:cubicBezTo>
                  <a:lnTo>
                    <a:pt x="3697" y="739"/>
                  </a:lnTo>
                  <a:cubicBezTo>
                    <a:pt x="4172" y="687"/>
                    <a:pt x="4648" y="634"/>
                    <a:pt x="5070" y="581"/>
                  </a:cubicBezTo>
                  <a:cubicBezTo>
                    <a:pt x="5493" y="528"/>
                    <a:pt x="5915" y="423"/>
                    <a:pt x="6285" y="317"/>
                  </a:cubicBezTo>
                  <a:cubicBezTo>
                    <a:pt x="6602" y="264"/>
                    <a:pt x="6918" y="158"/>
                    <a:pt x="7077" y="106"/>
                  </a:cubicBezTo>
                  <a:lnTo>
                    <a:pt x="7394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71;p54">
              <a:extLst>
                <a:ext uri="{FF2B5EF4-FFF2-40B4-BE49-F238E27FC236}">
                  <a16:creationId xmlns:a16="http://schemas.microsoft.com/office/drawing/2014/main" id="{6B624391-5BA7-F894-E97C-D948A3AA7E4A}"/>
                </a:ext>
              </a:extLst>
            </p:cNvPr>
            <p:cNvSpPr/>
            <p:nvPr/>
          </p:nvSpPr>
          <p:spPr>
            <a:xfrm>
              <a:off x="3637700" y="2778275"/>
              <a:ext cx="499075" cy="2232575"/>
            </a:xfrm>
            <a:custGeom>
              <a:avLst/>
              <a:gdLst/>
              <a:ahLst/>
              <a:cxnLst/>
              <a:rect l="l" t="t" r="r" b="b"/>
              <a:pathLst>
                <a:path w="19963" h="89303" extrusionOk="0">
                  <a:moveTo>
                    <a:pt x="4436" y="0"/>
                  </a:moveTo>
                  <a:lnTo>
                    <a:pt x="845" y="52124"/>
                  </a:lnTo>
                  <a:cubicBezTo>
                    <a:pt x="0" y="57088"/>
                    <a:pt x="4542" y="88352"/>
                    <a:pt x="4542" y="88352"/>
                  </a:cubicBezTo>
                  <a:lnTo>
                    <a:pt x="16688" y="89302"/>
                  </a:lnTo>
                  <a:lnTo>
                    <a:pt x="14787" y="49747"/>
                  </a:lnTo>
                  <a:lnTo>
                    <a:pt x="17850" y="31053"/>
                  </a:lnTo>
                  <a:lnTo>
                    <a:pt x="19962" y="1004"/>
                  </a:lnTo>
                  <a:lnTo>
                    <a:pt x="4436" y="0"/>
                  </a:ln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72;p54">
              <a:extLst>
                <a:ext uri="{FF2B5EF4-FFF2-40B4-BE49-F238E27FC236}">
                  <a16:creationId xmlns:a16="http://schemas.microsoft.com/office/drawing/2014/main" id="{BB2D5A92-B65F-BE3F-79A0-E268E32A0C5F}"/>
                </a:ext>
              </a:extLst>
            </p:cNvPr>
            <p:cNvSpPr/>
            <p:nvPr/>
          </p:nvSpPr>
          <p:spPr>
            <a:xfrm>
              <a:off x="3726150" y="2848250"/>
              <a:ext cx="64725" cy="203350"/>
            </a:xfrm>
            <a:custGeom>
              <a:avLst/>
              <a:gdLst/>
              <a:ahLst/>
              <a:cxnLst/>
              <a:rect l="l" t="t" r="r" b="b"/>
              <a:pathLst>
                <a:path w="2589" h="8134" extrusionOk="0">
                  <a:moveTo>
                    <a:pt x="2377" y="0"/>
                  </a:moveTo>
                  <a:cubicBezTo>
                    <a:pt x="2377" y="0"/>
                    <a:pt x="2377" y="581"/>
                    <a:pt x="2324" y="1479"/>
                  </a:cubicBezTo>
                  <a:cubicBezTo>
                    <a:pt x="2324" y="1901"/>
                    <a:pt x="2271" y="2430"/>
                    <a:pt x="2271" y="2958"/>
                  </a:cubicBezTo>
                  <a:cubicBezTo>
                    <a:pt x="2271" y="3486"/>
                    <a:pt x="2219" y="4067"/>
                    <a:pt x="2113" y="4648"/>
                  </a:cubicBezTo>
                  <a:cubicBezTo>
                    <a:pt x="2060" y="5176"/>
                    <a:pt x="1955" y="5757"/>
                    <a:pt x="1796" y="6285"/>
                  </a:cubicBezTo>
                  <a:cubicBezTo>
                    <a:pt x="1638" y="6760"/>
                    <a:pt x="1426" y="7182"/>
                    <a:pt x="1110" y="7552"/>
                  </a:cubicBezTo>
                  <a:cubicBezTo>
                    <a:pt x="898" y="7816"/>
                    <a:pt x="581" y="8027"/>
                    <a:pt x="265" y="8080"/>
                  </a:cubicBezTo>
                  <a:cubicBezTo>
                    <a:pt x="159" y="8133"/>
                    <a:pt x="53" y="8133"/>
                    <a:pt x="1" y="8133"/>
                  </a:cubicBezTo>
                  <a:lnTo>
                    <a:pt x="265" y="8133"/>
                  </a:lnTo>
                  <a:cubicBezTo>
                    <a:pt x="634" y="8080"/>
                    <a:pt x="1004" y="7922"/>
                    <a:pt x="1215" y="7658"/>
                  </a:cubicBezTo>
                  <a:cubicBezTo>
                    <a:pt x="1902" y="6813"/>
                    <a:pt x="2324" y="5757"/>
                    <a:pt x="2377" y="4648"/>
                  </a:cubicBezTo>
                  <a:cubicBezTo>
                    <a:pt x="2483" y="4067"/>
                    <a:pt x="2483" y="3486"/>
                    <a:pt x="2535" y="2958"/>
                  </a:cubicBezTo>
                  <a:cubicBezTo>
                    <a:pt x="2588" y="2377"/>
                    <a:pt x="2535" y="1901"/>
                    <a:pt x="2535" y="1479"/>
                  </a:cubicBezTo>
                  <a:cubicBezTo>
                    <a:pt x="2483" y="581"/>
                    <a:pt x="2377" y="0"/>
                    <a:pt x="2377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873;p54">
              <a:extLst>
                <a:ext uri="{FF2B5EF4-FFF2-40B4-BE49-F238E27FC236}">
                  <a16:creationId xmlns:a16="http://schemas.microsoft.com/office/drawing/2014/main" id="{F0DDC9D9-8250-156C-1049-E60928972791}"/>
                </a:ext>
              </a:extLst>
            </p:cNvPr>
            <p:cNvSpPr/>
            <p:nvPr/>
          </p:nvSpPr>
          <p:spPr>
            <a:xfrm>
              <a:off x="3924200" y="2912950"/>
              <a:ext cx="34350" cy="279900"/>
            </a:xfrm>
            <a:custGeom>
              <a:avLst/>
              <a:gdLst/>
              <a:ahLst/>
              <a:cxnLst/>
              <a:rect l="l" t="t" r="r" b="b"/>
              <a:pathLst>
                <a:path w="1374" h="11196" extrusionOk="0">
                  <a:moveTo>
                    <a:pt x="687" y="0"/>
                  </a:moveTo>
                  <a:lnTo>
                    <a:pt x="687" y="0"/>
                  </a:lnTo>
                  <a:cubicBezTo>
                    <a:pt x="528" y="1796"/>
                    <a:pt x="423" y="3591"/>
                    <a:pt x="264" y="5387"/>
                  </a:cubicBezTo>
                  <a:lnTo>
                    <a:pt x="0" y="10773"/>
                  </a:lnTo>
                  <a:cubicBezTo>
                    <a:pt x="0" y="10826"/>
                    <a:pt x="53" y="10879"/>
                    <a:pt x="106" y="10879"/>
                  </a:cubicBezTo>
                  <a:cubicBezTo>
                    <a:pt x="317" y="10984"/>
                    <a:pt x="475" y="11037"/>
                    <a:pt x="687" y="11090"/>
                  </a:cubicBezTo>
                  <a:cubicBezTo>
                    <a:pt x="898" y="11143"/>
                    <a:pt x="1162" y="11143"/>
                    <a:pt x="1373" y="11196"/>
                  </a:cubicBezTo>
                  <a:cubicBezTo>
                    <a:pt x="1162" y="11037"/>
                    <a:pt x="1003" y="10932"/>
                    <a:pt x="792" y="10879"/>
                  </a:cubicBezTo>
                  <a:cubicBezTo>
                    <a:pt x="619" y="10792"/>
                    <a:pt x="481" y="10741"/>
                    <a:pt x="321" y="10667"/>
                  </a:cubicBezTo>
                  <a:lnTo>
                    <a:pt x="321" y="10667"/>
                  </a:lnTo>
                  <a:lnTo>
                    <a:pt x="528" y="5387"/>
                  </a:lnTo>
                  <a:cubicBezTo>
                    <a:pt x="581" y="3591"/>
                    <a:pt x="634" y="1796"/>
                    <a:pt x="687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874;p54">
              <a:extLst>
                <a:ext uri="{FF2B5EF4-FFF2-40B4-BE49-F238E27FC236}">
                  <a16:creationId xmlns:a16="http://schemas.microsoft.com/office/drawing/2014/main" id="{2C713267-243D-41AE-6F87-8D159D1F7CC7}"/>
                </a:ext>
              </a:extLst>
            </p:cNvPr>
            <p:cNvSpPr/>
            <p:nvPr/>
          </p:nvSpPr>
          <p:spPr>
            <a:xfrm>
              <a:off x="3735400" y="4897275"/>
              <a:ext cx="311600" cy="25100"/>
            </a:xfrm>
            <a:custGeom>
              <a:avLst/>
              <a:gdLst/>
              <a:ahLst/>
              <a:cxnLst/>
              <a:rect l="l" t="t" r="r" b="b"/>
              <a:pathLst>
                <a:path w="12464" h="1004" extrusionOk="0">
                  <a:moveTo>
                    <a:pt x="0" y="0"/>
                  </a:moveTo>
                  <a:cubicBezTo>
                    <a:pt x="0" y="0"/>
                    <a:pt x="792" y="106"/>
                    <a:pt x="1954" y="264"/>
                  </a:cubicBezTo>
                  <a:lnTo>
                    <a:pt x="3908" y="423"/>
                  </a:lnTo>
                  <a:lnTo>
                    <a:pt x="6179" y="634"/>
                  </a:lnTo>
                  <a:lnTo>
                    <a:pt x="8503" y="793"/>
                  </a:lnTo>
                  <a:lnTo>
                    <a:pt x="10457" y="898"/>
                  </a:lnTo>
                  <a:cubicBezTo>
                    <a:pt x="11671" y="1004"/>
                    <a:pt x="12463" y="1004"/>
                    <a:pt x="12463" y="1004"/>
                  </a:cubicBezTo>
                  <a:lnTo>
                    <a:pt x="10457" y="740"/>
                  </a:lnTo>
                  <a:lnTo>
                    <a:pt x="8503" y="529"/>
                  </a:lnTo>
                  <a:lnTo>
                    <a:pt x="6232" y="370"/>
                  </a:lnTo>
                  <a:lnTo>
                    <a:pt x="3908" y="212"/>
                  </a:lnTo>
                  <a:lnTo>
                    <a:pt x="1954" y="106"/>
                  </a:lnTo>
                  <a:cubicBezTo>
                    <a:pt x="792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875;p54">
              <a:extLst>
                <a:ext uri="{FF2B5EF4-FFF2-40B4-BE49-F238E27FC236}">
                  <a16:creationId xmlns:a16="http://schemas.microsoft.com/office/drawing/2014/main" id="{3812160C-6B1E-4738-F7CC-65608D8CD1BC}"/>
                </a:ext>
              </a:extLst>
            </p:cNvPr>
            <p:cNvSpPr/>
            <p:nvPr/>
          </p:nvSpPr>
          <p:spPr>
            <a:xfrm>
              <a:off x="4407400" y="4967250"/>
              <a:ext cx="198050" cy="212575"/>
            </a:xfrm>
            <a:custGeom>
              <a:avLst/>
              <a:gdLst/>
              <a:ahLst/>
              <a:cxnLst/>
              <a:rect l="l" t="t" r="r" b="b"/>
              <a:pathLst>
                <a:path w="7922" h="8503" extrusionOk="0">
                  <a:moveTo>
                    <a:pt x="5757" y="0"/>
                  </a:moveTo>
                  <a:lnTo>
                    <a:pt x="1" y="1532"/>
                  </a:lnTo>
                  <a:cubicBezTo>
                    <a:pt x="1" y="1585"/>
                    <a:pt x="2007" y="8503"/>
                    <a:pt x="2007" y="8503"/>
                  </a:cubicBezTo>
                  <a:lnTo>
                    <a:pt x="7922" y="6654"/>
                  </a:lnTo>
                  <a:lnTo>
                    <a:pt x="5757" y="0"/>
                  </a:lnTo>
                  <a:close/>
                </a:path>
              </a:pathLst>
            </a:custGeom>
            <a:solidFill>
              <a:srgbClr val="E3B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876;p54">
              <a:extLst>
                <a:ext uri="{FF2B5EF4-FFF2-40B4-BE49-F238E27FC236}">
                  <a16:creationId xmlns:a16="http://schemas.microsoft.com/office/drawing/2014/main" id="{D4499503-2668-F6D9-C348-6B158AB15762}"/>
                </a:ext>
              </a:extLst>
            </p:cNvPr>
            <p:cNvSpPr/>
            <p:nvPr/>
          </p:nvSpPr>
          <p:spPr>
            <a:xfrm>
              <a:off x="4256900" y="5097950"/>
              <a:ext cx="398725" cy="282550"/>
            </a:xfrm>
            <a:custGeom>
              <a:avLst/>
              <a:gdLst/>
              <a:ahLst/>
              <a:cxnLst/>
              <a:rect l="l" t="t" r="r" b="b"/>
              <a:pathLst>
                <a:path w="15949" h="11302" extrusionOk="0">
                  <a:moveTo>
                    <a:pt x="14100" y="1"/>
                  </a:moveTo>
                  <a:lnTo>
                    <a:pt x="14108" y="31"/>
                  </a:lnTo>
                  <a:lnTo>
                    <a:pt x="14108" y="31"/>
                  </a:lnTo>
                  <a:cubicBezTo>
                    <a:pt x="14117" y="8"/>
                    <a:pt x="14100" y="1"/>
                    <a:pt x="14100" y="1"/>
                  </a:cubicBezTo>
                  <a:close/>
                  <a:moveTo>
                    <a:pt x="14108" y="31"/>
                  </a:moveTo>
                  <a:cubicBezTo>
                    <a:pt x="14073" y="114"/>
                    <a:pt x="13680" y="407"/>
                    <a:pt x="10773" y="1321"/>
                  </a:cubicBezTo>
                  <a:cubicBezTo>
                    <a:pt x="10589" y="562"/>
                    <a:pt x="9644" y="123"/>
                    <a:pt x="8648" y="123"/>
                  </a:cubicBezTo>
                  <a:cubicBezTo>
                    <a:pt x="7358" y="123"/>
                    <a:pt x="5984" y="859"/>
                    <a:pt x="6073" y="2588"/>
                  </a:cubicBezTo>
                  <a:cubicBezTo>
                    <a:pt x="4331" y="7394"/>
                    <a:pt x="0" y="5387"/>
                    <a:pt x="3908" y="11302"/>
                  </a:cubicBezTo>
                  <a:cubicBezTo>
                    <a:pt x="7974" y="10298"/>
                    <a:pt x="11988" y="9031"/>
                    <a:pt x="15949" y="7552"/>
                  </a:cubicBezTo>
                  <a:lnTo>
                    <a:pt x="14108" y="31"/>
                  </a:lnTo>
                  <a:close/>
                </a:path>
              </a:pathLst>
            </a:custGeom>
            <a:solidFill>
              <a:srgbClr val="75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877;p54">
              <a:extLst>
                <a:ext uri="{FF2B5EF4-FFF2-40B4-BE49-F238E27FC236}">
                  <a16:creationId xmlns:a16="http://schemas.microsoft.com/office/drawing/2014/main" id="{F4D6F29D-081D-AA91-62AC-EFB161D6FD3A}"/>
                </a:ext>
              </a:extLst>
            </p:cNvPr>
            <p:cNvSpPr/>
            <p:nvPr/>
          </p:nvSpPr>
          <p:spPr>
            <a:xfrm>
              <a:off x="4457575" y="5138875"/>
              <a:ext cx="71325" cy="159775"/>
            </a:xfrm>
            <a:custGeom>
              <a:avLst/>
              <a:gdLst/>
              <a:ahLst/>
              <a:cxnLst/>
              <a:rect l="l" t="t" r="r" b="b"/>
              <a:pathLst>
                <a:path w="2853" h="6391" extrusionOk="0">
                  <a:moveTo>
                    <a:pt x="2799" y="1"/>
                  </a:moveTo>
                  <a:cubicBezTo>
                    <a:pt x="2746" y="212"/>
                    <a:pt x="2746" y="529"/>
                    <a:pt x="2694" y="846"/>
                  </a:cubicBezTo>
                  <a:cubicBezTo>
                    <a:pt x="2641" y="1215"/>
                    <a:pt x="2588" y="1638"/>
                    <a:pt x="2430" y="2007"/>
                  </a:cubicBezTo>
                  <a:cubicBezTo>
                    <a:pt x="2324" y="2430"/>
                    <a:pt x="2218" y="2852"/>
                    <a:pt x="2007" y="3275"/>
                  </a:cubicBezTo>
                  <a:cubicBezTo>
                    <a:pt x="1849" y="3697"/>
                    <a:pt x="1637" y="4120"/>
                    <a:pt x="1426" y="4490"/>
                  </a:cubicBezTo>
                  <a:cubicBezTo>
                    <a:pt x="1162" y="4859"/>
                    <a:pt x="951" y="5229"/>
                    <a:pt x="740" y="5493"/>
                  </a:cubicBezTo>
                  <a:cubicBezTo>
                    <a:pt x="528" y="5810"/>
                    <a:pt x="264" y="6127"/>
                    <a:pt x="0" y="6391"/>
                  </a:cubicBezTo>
                  <a:cubicBezTo>
                    <a:pt x="317" y="6179"/>
                    <a:pt x="581" y="5915"/>
                    <a:pt x="845" y="5599"/>
                  </a:cubicBezTo>
                  <a:cubicBezTo>
                    <a:pt x="1426" y="4965"/>
                    <a:pt x="1849" y="4225"/>
                    <a:pt x="2218" y="3433"/>
                  </a:cubicBezTo>
                  <a:cubicBezTo>
                    <a:pt x="2430" y="3011"/>
                    <a:pt x="2535" y="2536"/>
                    <a:pt x="2641" y="2113"/>
                  </a:cubicBezTo>
                  <a:cubicBezTo>
                    <a:pt x="2694" y="1902"/>
                    <a:pt x="2746" y="1638"/>
                    <a:pt x="2746" y="1427"/>
                  </a:cubicBezTo>
                  <a:cubicBezTo>
                    <a:pt x="2799" y="1268"/>
                    <a:pt x="2799" y="1057"/>
                    <a:pt x="2799" y="846"/>
                  </a:cubicBezTo>
                  <a:cubicBezTo>
                    <a:pt x="2852" y="582"/>
                    <a:pt x="2852" y="265"/>
                    <a:pt x="2799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78;p54">
              <a:extLst>
                <a:ext uri="{FF2B5EF4-FFF2-40B4-BE49-F238E27FC236}">
                  <a16:creationId xmlns:a16="http://schemas.microsoft.com/office/drawing/2014/main" id="{1657294F-5DB2-29BD-212E-F0F8A990674D}"/>
                </a:ext>
              </a:extLst>
            </p:cNvPr>
            <p:cNvSpPr/>
            <p:nvPr/>
          </p:nvSpPr>
          <p:spPr>
            <a:xfrm>
              <a:off x="4585625" y="5194325"/>
              <a:ext cx="43600" cy="85850"/>
            </a:xfrm>
            <a:custGeom>
              <a:avLst/>
              <a:gdLst/>
              <a:ahLst/>
              <a:cxnLst/>
              <a:rect l="l" t="t" r="r" b="b"/>
              <a:pathLst>
                <a:path w="1744" h="3434" extrusionOk="0">
                  <a:moveTo>
                    <a:pt x="1744" y="1"/>
                  </a:moveTo>
                  <a:lnTo>
                    <a:pt x="1585" y="53"/>
                  </a:lnTo>
                  <a:cubicBezTo>
                    <a:pt x="1427" y="106"/>
                    <a:pt x="1268" y="159"/>
                    <a:pt x="1163" y="265"/>
                  </a:cubicBezTo>
                  <a:cubicBezTo>
                    <a:pt x="1057" y="318"/>
                    <a:pt x="951" y="370"/>
                    <a:pt x="899" y="423"/>
                  </a:cubicBezTo>
                  <a:cubicBezTo>
                    <a:pt x="793" y="476"/>
                    <a:pt x="687" y="582"/>
                    <a:pt x="635" y="687"/>
                  </a:cubicBezTo>
                  <a:cubicBezTo>
                    <a:pt x="423" y="846"/>
                    <a:pt x="318" y="1110"/>
                    <a:pt x="212" y="1321"/>
                  </a:cubicBezTo>
                  <a:cubicBezTo>
                    <a:pt x="106" y="1585"/>
                    <a:pt x="54" y="1849"/>
                    <a:pt x="54" y="2113"/>
                  </a:cubicBezTo>
                  <a:cubicBezTo>
                    <a:pt x="1" y="2324"/>
                    <a:pt x="1" y="2536"/>
                    <a:pt x="54" y="2747"/>
                  </a:cubicBezTo>
                  <a:cubicBezTo>
                    <a:pt x="54" y="3011"/>
                    <a:pt x="106" y="3222"/>
                    <a:pt x="159" y="3433"/>
                  </a:cubicBezTo>
                  <a:cubicBezTo>
                    <a:pt x="159" y="3433"/>
                    <a:pt x="159" y="3169"/>
                    <a:pt x="212" y="2747"/>
                  </a:cubicBezTo>
                  <a:cubicBezTo>
                    <a:pt x="212" y="2324"/>
                    <a:pt x="318" y="1902"/>
                    <a:pt x="476" y="1427"/>
                  </a:cubicBezTo>
                  <a:cubicBezTo>
                    <a:pt x="529" y="1321"/>
                    <a:pt x="582" y="1215"/>
                    <a:pt x="635" y="1110"/>
                  </a:cubicBezTo>
                  <a:cubicBezTo>
                    <a:pt x="687" y="1004"/>
                    <a:pt x="740" y="898"/>
                    <a:pt x="793" y="846"/>
                  </a:cubicBezTo>
                  <a:cubicBezTo>
                    <a:pt x="846" y="740"/>
                    <a:pt x="951" y="634"/>
                    <a:pt x="1004" y="582"/>
                  </a:cubicBezTo>
                  <a:cubicBezTo>
                    <a:pt x="1110" y="476"/>
                    <a:pt x="1163" y="423"/>
                    <a:pt x="1215" y="370"/>
                  </a:cubicBezTo>
                  <a:cubicBezTo>
                    <a:pt x="1374" y="265"/>
                    <a:pt x="1480" y="212"/>
                    <a:pt x="1638" y="106"/>
                  </a:cubicBezTo>
                  <a:lnTo>
                    <a:pt x="1744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79;p54">
              <a:extLst>
                <a:ext uri="{FF2B5EF4-FFF2-40B4-BE49-F238E27FC236}">
                  <a16:creationId xmlns:a16="http://schemas.microsoft.com/office/drawing/2014/main" id="{09D500B8-B0D8-ECF4-59A9-41357BAF5555}"/>
                </a:ext>
              </a:extLst>
            </p:cNvPr>
            <p:cNvSpPr/>
            <p:nvPr/>
          </p:nvSpPr>
          <p:spPr>
            <a:xfrm>
              <a:off x="4252550" y="5245825"/>
              <a:ext cx="403075" cy="152050"/>
            </a:xfrm>
            <a:custGeom>
              <a:avLst/>
              <a:gdLst/>
              <a:ahLst/>
              <a:cxnLst/>
              <a:rect l="l" t="t" r="r" b="b"/>
              <a:pathLst>
                <a:path w="16123" h="6082" extrusionOk="0">
                  <a:moveTo>
                    <a:pt x="15700" y="0"/>
                  </a:moveTo>
                  <a:cubicBezTo>
                    <a:pt x="13641" y="1479"/>
                    <a:pt x="11317" y="2588"/>
                    <a:pt x="8888" y="3327"/>
                  </a:cubicBezTo>
                  <a:cubicBezTo>
                    <a:pt x="8370" y="1813"/>
                    <a:pt x="5896" y="238"/>
                    <a:pt x="4078" y="238"/>
                  </a:cubicBezTo>
                  <a:cubicBezTo>
                    <a:pt x="3487" y="238"/>
                    <a:pt x="2966" y="404"/>
                    <a:pt x="2603" y="792"/>
                  </a:cubicBezTo>
                  <a:cubicBezTo>
                    <a:pt x="1" y="3905"/>
                    <a:pt x="1836" y="6081"/>
                    <a:pt x="3822" y="6081"/>
                  </a:cubicBezTo>
                  <a:cubicBezTo>
                    <a:pt x="3891" y="6081"/>
                    <a:pt x="3960" y="6079"/>
                    <a:pt x="4029" y="6073"/>
                  </a:cubicBezTo>
                  <a:cubicBezTo>
                    <a:pt x="6247" y="5862"/>
                    <a:pt x="8413" y="5281"/>
                    <a:pt x="10472" y="4383"/>
                  </a:cubicBezTo>
                  <a:cubicBezTo>
                    <a:pt x="15119" y="2588"/>
                    <a:pt x="16123" y="1585"/>
                    <a:pt x="16123" y="1585"/>
                  </a:cubicBezTo>
                  <a:lnTo>
                    <a:pt x="157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80;p54">
              <a:extLst>
                <a:ext uri="{FF2B5EF4-FFF2-40B4-BE49-F238E27FC236}">
                  <a16:creationId xmlns:a16="http://schemas.microsoft.com/office/drawing/2014/main" id="{3C5509D4-A8E5-5536-06CE-720519E67571}"/>
                </a:ext>
              </a:extLst>
            </p:cNvPr>
            <p:cNvSpPr/>
            <p:nvPr/>
          </p:nvSpPr>
          <p:spPr>
            <a:xfrm>
              <a:off x="4291225" y="5329000"/>
              <a:ext cx="182225" cy="37975"/>
            </a:xfrm>
            <a:custGeom>
              <a:avLst/>
              <a:gdLst/>
              <a:ahLst/>
              <a:cxnLst/>
              <a:rect l="l" t="t" r="r" b="b"/>
              <a:pathLst>
                <a:path w="7289" h="1519" extrusionOk="0">
                  <a:moveTo>
                    <a:pt x="7288" y="0"/>
                  </a:moveTo>
                  <a:lnTo>
                    <a:pt x="6126" y="370"/>
                  </a:lnTo>
                  <a:cubicBezTo>
                    <a:pt x="5809" y="476"/>
                    <a:pt x="5387" y="581"/>
                    <a:pt x="5017" y="687"/>
                  </a:cubicBezTo>
                  <a:cubicBezTo>
                    <a:pt x="4595" y="792"/>
                    <a:pt x="4119" y="898"/>
                    <a:pt x="3697" y="1004"/>
                  </a:cubicBezTo>
                  <a:cubicBezTo>
                    <a:pt x="3222" y="1109"/>
                    <a:pt x="2799" y="1162"/>
                    <a:pt x="2377" y="1215"/>
                  </a:cubicBezTo>
                  <a:cubicBezTo>
                    <a:pt x="1954" y="1268"/>
                    <a:pt x="1585" y="1321"/>
                    <a:pt x="1162" y="1321"/>
                  </a:cubicBezTo>
                  <a:cubicBezTo>
                    <a:pt x="792" y="1321"/>
                    <a:pt x="370" y="1268"/>
                    <a:pt x="0" y="1215"/>
                  </a:cubicBezTo>
                  <a:lnTo>
                    <a:pt x="0" y="1215"/>
                  </a:lnTo>
                  <a:cubicBezTo>
                    <a:pt x="370" y="1373"/>
                    <a:pt x="740" y="1426"/>
                    <a:pt x="1162" y="1479"/>
                  </a:cubicBezTo>
                  <a:cubicBezTo>
                    <a:pt x="1347" y="1505"/>
                    <a:pt x="1545" y="1519"/>
                    <a:pt x="1750" y="1519"/>
                  </a:cubicBezTo>
                  <a:cubicBezTo>
                    <a:pt x="1954" y="1519"/>
                    <a:pt x="2165" y="1505"/>
                    <a:pt x="2377" y="1479"/>
                  </a:cubicBezTo>
                  <a:cubicBezTo>
                    <a:pt x="2852" y="1426"/>
                    <a:pt x="3274" y="1373"/>
                    <a:pt x="3750" y="1268"/>
                  </a:cubicBezTo>
                  <a:cubicBezTo>
                    <a:pt x="4172" y="1215"/>
                    <a:pt x="4648" y="1056"/>
                    <a:pt x="5070" y="951"/>
                  </a:cubicBezTo>
                  <a:cubicBezTo>
                    <a:pt x="5492" y="792"/>
                    <a:pt x="5862" y="634"/>
                    <a:pt x="6232" y="528"/>
                  </a:cubicBezTo>
                  <a:cubicBezTo>
                    <a:pt x="6549" y="423"/>
                    <a:pt x="6813" y="264"/>
                    <a:pt x="6971" y="159"/>
                  </a:cubicBezTo>
                  <a:lnTo>
                    <a:pt x="7288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81;p54">
              <a:extLst>
                <a:ext uri="{FF2B5EF4-FFF2-40B4-BE49-F238E27FC236}">
                  <a16:creationId xmlns:a16="http://schemas.microsoft.com/office/drawing/2014/main" id="{4C073EA4-702F-F7CA-16D1-BF74AAA0DF69}"/>
                </a:ext>
              </a:extLst>
            </p:cNvPr>
            <p:cNvSpPr/>
            <p:nvPr/>
          </p:nvSpPr>
          <p:spPr>
            <a:xfrm>
              <a:off x="3941350" y="2840325"/>
              <a:ext cx="694475" cy="2235150"/>
            </a:xfrm>
            <a:custGeom>
              <a:avLst/>
              <a:gdLst/>
              <a:ahLst/>
              <a:cxnLst/>
              <a:rect l="l" t="t" r="r" b="b"/>
              <a:pathLst>
                <a:path w="27779" h="89406" extrusionOk="0">
                  <a:moveTo>
                    <a:pt x="19963" y="0"/>
                  </a:moveTo>
                  <a:lnTo>
                    <a:pt x="1" y="687"/>
                  </a:lnTo>
                  <a:lnTo>
                    <a:pt x="3011" y="54131"/>
                  </a:lnTo>
                  <a:cubicBezTo>
                    <a:pt x="2800" y="56666"/>
                    <a:pt x="6127" y="65485"/>
                    <a:pt x="9401" y="73618"/>
                  </a:cubicBezTo>
                  <a:cubicBezTo>
                    <a:pt x="11672" y="79215"/>
                    <a:pt x="13837" y="84496"/>
                    <a:pt x="16055" y="89302"/>
                  </a:cubicBezTo>
                  <a:cubicBezTo>
                    <a:pt x="16792" y="89371"/>
                    <a:pt x="17529" y="89406"/>
                    <a:pt x="18262" y="89406"/>
                  </a:cubicBezTo>
                  <a:cubicBezTo>
                    <a:pt x="19789" y="89406"/>
                    <a:pt x="21299" y="89254"/>
                    <a:pt x="22762" y="88932"/>
                  </a:cubicBezTo>
                  <a:cubicBezTo>
                    <a:pt x="24504" y="88616"/>
                    <a:pt x="26194" y="88088"/>
                    <a:pt x="27779" y="87401"/>
                  </a:cubicBezTo>
                  <a:lnTo>
                    <a:pt x="18854" y="52599"/>
                  </a:lnTo>
                  <a:lnTo>
                    <a:pt x="20332" y="14893"/>
                  </a:lnTo>
                  <a:lnTo>
                    <a:pt x="19963" y="0"/>
                  </a:ln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82;p54">
              <a:extLst>
                <a:ext uri="{FF2B5EF4-FFF2-40B4-BE49-F238E27FC236}">
                  <a16:creationId xmlns:a16="http://schemas.microsoft.com/office/drawing/2014/main" id="{85C6D2AA-B49F-B1AC-C55C-36EBF8F44DF0}"/>
                </a:ext>
              </a:extLst>
            </p:cNvPr>
            <p:cNvSpPr/>
            <p:nvPr/>
          </p:nvSpPr>
          <p:spPr>
            <a:xfrm>
              <a:off x="4305750" y="4951400"/>
              <a:ext cx="311600" cy="37000"/>
            </a:xfrm>
            <a:custGeom>
              <a:avLst/>
              <a:gdLst/>
              <a:ahLst/>
              <a:cxnLst/>
              <a:rect l="l" t="t" r="r" b="b"/>
              <a:pathLst>
                <a:path w="12464" h="1480" extrusionOk="0">
                  <a:moveTo>
                    <a:pt x="12463" y="1"/>
                  </a:moveTo>
                  <a:cubicBezTo>
                    <a:pt x="12463" y="1"/>
                    <a:pt x="11671" y="53"/>
                    <a:pt x="10457" y="159"/>
                  </a:cubicBezTo>
                  <a:lnTo>
                    <a:pt x="8450" y="317"/>
                  </a:lnTo>
                  <a:lnTo>
                    <a:pt x="6179" y="582"/>
                  </a:lnTo>
                  <a:lnTo>
                    <a:pt x="3908" y="898"/>
                  </a:lnTo>
                  <a:lnTo>
                    <a:pt x="1954" y="1162"/>
                  </a:lnTo>
                  <a:cubicBezTo>
                    <a:pt x="792" y="1374"/>
                    <a:pt x="0" y="1479"/>
                    <a:pt x="0" y="1479"/>
                  </a:cubicBezTo>
                  <a:cubicBezTo>
                    <a:pt x="0" y="1479"/>
                    <a:pt x="845" y="1427"/>
                    <a:pt x="2007" y="1321"/>
                  </a:cubicBezTo>
                  <a:lnTo>
                    <a:pt x="3961" y="1162"/>
                  </a:lnTo>
                  <a:lnTo>
                    <a:pt x="6232" y="898"/>
                  </a:lnTo>
                  <a:lnTo>
                    <a:pt x="8555" y="582"/>
                  </a:lnTo>
                  <a:lnTo>
                    <a:pt x="10509" y="317"/>
                  </a:lnTo>
                  <a:cubicBezTo>
                    <a:pt x="11671" y="106"/>
                    <a:pt x="12463" y="1"/>
                    <a:pt x="12463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83;p54">
              <a:extLst>
                <a:ext uri="{FF2B5EF4-FFF2-40B4-BE49-F238E27FC236}">
                  <a16:creationId xmlns:a16="http://schemas.microsoft.com/office/drawing/2014/main" id="{67797AE7-E2DB-A035-6A68-F89BD26B0DC2}"/>
                </a:ext>
              </a:extLst>
            </p:cNvPr>
            <p:cNvSpPr/>
            <p:nvPr/>
          </p:nvSpPr>
          <p:spPr>
            <a:xfrm>
              <a:off x="4333475" y="2949900"/>
              <a:ext cx="236350" cy="2006800"/>
            </a:xfrm>
            <a:custGeom>
              <a:avLst/>
              <a:gdLst/>
              <a:ahLst/>
              <a:cxnLst/>
              <a:rect l="l" t="t" r="r" b="b"/>
              <a:pathLst>
                <a:path w="9454" h="80272" extrusionOk="0">
                  <a:moveTo>
                    <a:pt x="1056" y="1"/>
                  </a:moveTo>
                  <a:lnTo>
                    <a:pt x="792" y="11936"/>
                  </a:lnTo>
                  <a:lnTo>
                    <a:pt x="528" y="23871"/>
                  </a:lnTo>
                  <a:cubicBezTo>
                    <a:pt x="370" y="31845"/>
                    <a:pt x="159" y="39819"/>
                    <a:pt x="0" y="47741"/>
                  </a:cubicBezTo>
                  <a:cubicBezTo>
                    <a:pt x="0" y="47741"/>
                    <a:pt x="0" y="47794"/>
                    <a:pt x="0" y="47794"/>
                  </a:cubicBezTo>
                  <a:lnTo>
                    <a:pt x="4700" y="64059"/>
                  </a:lnTo>
                  <a:cubicBezTo>
                    <a:pt x="6232" y="69446"/>
                    <a:pt x="7869" y="74885"/>
                    <a:pt x="9453" y="80272"/>
                  </a:cubicBezTo>
                  <a:cubicBezTo>
                    <a:pt x="7922" y="74832"/>
                    <a:pt x="6390" y="69393"/>
                    <a:pt x="4859" y="64006"/>
                  </a:cubicBezTo>
                  <a:lnTo>
                    <a:pt x="264" y="47741"/>
                  </a:lnTo>
                  <a:cubicBezTo>
                    <a:pt x="423" y="39819"/>
                    <a:pt x="528" y="31845"/>
                    <a:pt x="687" y="23871"/>
                  </a:cubicBezTo>
                  <a:lnTo>
                    <a:pt x="898" y="11936"/>
                  </a:lnTo>
                  <a:lnTo>
                    <a:pt x="1056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84;p54">
              <a:extLst>
                <a:ext uri="{FF2B5EF4-FFF2-40B4-BE49-F238E27FC236}">
                  <a16:creationId xmlns:a16="http://schemas.microsoft.com/office/drawing/2014/main" id="{B3CB1A18-32FC-8ED7-A23B-152085BB9DFE}"/>
                </a:ext>
              </a:extLst>
            </p:cNvPr>
            <p:cNvSpPr/>
            <p:nvPr/>
          </p:nvSpPr>
          <p:spPr>
            <a:xfrm>
              <a:off x="3881950" y="3236400"/>
              <a:ext cx="154475" cy="1083950"/>
            </a:xfrm>
            <a:custGeom>
              <a:avLst/>
              <a:gdLst/>
              <a:ahLst/>
              <a:cxnLst/>
              <a:rect l="l" t="t" r="r" b="b"/>
              <a:pathLst>
                <a:path w="6179" h="43358" extrusionOk="0">
                  <a:moveTo>
                    <a:pt x="0" y="0"/>
                  </a:moveTo>
                  <a:lnTo>
                    <a:pt x="4646" y="1743"/>
                  </a:lnTo>
                  <a:lnTo>
                    <a:pt x="4646" y="1743"/>
                  </a:lnTo>
                  <a:cubicBezTo>
                    <a:pt x="4595" y="4207"/>
                    <a:pt x="4647" y="6619"/>
                    <a:pt x="4647" y="9084"/>
                  </a:cubicBezTo>
                  <a:lnTo>
                    <a:pt x="4700" y="16530"/>
                  </a:lnTo>
                  <a:cubicBezTo>
                    <a:pt x="4700" y="21494"/>
                    <a:pt x="4859" y="26458"/>
                    <a:pt x="4911" y="31422"/>
                  </a:cubicBezTo>
                  <a:cubicBezTo>
                    <a:pt x="4806" y="33535"/>
                    <a:pt x="4859" y="35700"/>
                    <a:pt x="5017" y="37865"/>
                  </a:cubicBezTo>
                  <a:cubicBezTo>
                    <a:pt x="5123" y="38393"/>
                    <a:pt x="5176" y="38921"/>
                    <a:pt x="5228" y="39450"/>
                  </a:cubicBezTo>
                  <a:cubicBezTo>
                    <a:pt x="5334" y="39978"/>
                    <a:pt x="5387" y="40506"/>
                    <a:pt x="5545" y="41034"/>
                  </a:cubicBezTo>
                  <a:cubicBezTo>
                    <a:pt x="5651" y="41562"/>
                    <a:pt x="5756" y="42090"/>
                    <a:pt x="5915" y="42618"/>
                  </a:cubicBezTo>
                  <a:cubicBezTo>
                    <a:pt x="6020" y="42882"/>
                    <a:pt x="6073" y="43146"/>
                    <a:pt x="6179" y="43357"/>
                  </a:cubicBezTo>
                  <a:cubicBezTo>
                    <a:pt x="6073" y="43093"/>
                    <a:pt x="6020" y="42829"/>
                    <a:pt x="5968" y="42565"/>
                  </a:cubicBezTo>
                  <a:cubicBezTo>
                    <a:pt x="5809" y="42090"/>
                    <a:pt x="5704" y="41562"/>
                    <a:pt x="5598" y="41034"/>
                  </a:cubicBezTo>
                  <a:cubicBezTo>
                    <a:pt x="5492" y="40506"/>
                    <a:pt x="5440" y="39978"/>
                    <a:pt x="5334" y="39450"/>
                  </a:cubicBezTo>
                  <a:cubicBezTo>
                    <a:pt x="5281" y="38921"/>
                    <a:pt x="5228" y="38393"/>
                    <a:pt x="5176" y="37812"/>
                  </a:cubicBezTo>
                  <a:cubicBezTo>
                    <a:pt x="4964" y="35700"/>
                    <a:pt x="4964" y="33535"/>
                    <a:pt x="5070" y="31422"/>
                  </a:cubicBezTo>
                  <a:cubicBezTo>
                    <a:pt x="5070" y="26458"/>
                    <a:pt x="5070" y="21494"/>
                    <a:pt x="4964" y="16530"/>
                  </a:cubicBezTo>
                  <a:lnTo>
                    <a:pt x="4859" y="9137"/>
                  </a:lnTo>
                  <a:cubicBezTo>
                    <a:pt x="4806" y="6655"/>
                    <a:pt x="4806" y="4172"/>
                    <a:pt x="4753" y="1690"/>
                  </a:cubicBezTo>
                  <a:cubicBezTo>
                    <a:pt x="4753" y="1690"/>
                    <a:pt x="4753" y="1638"/>
                    <a:pt x="4753" y="163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85;p54">
              <a:extLst>
                <a:ext uri="{FF2B5EF4-FFF2-40B4-BE49-F238E27FC236}">
                  <a16:creationId xmlns:a16="http://schemas.microsoft.com/office/drawing/2014/main" id="{95FB9654-F3AE-01D9-B11B-8C7023413EC1}"/>
                </a:ext>
              </a:extLst>
            </p:cNvPr>
            <p:cNvSpPr/>
            <p:nvPr/>
          </p:nvSpPr>
          <p:spPr>
            <a:xfrm>
              <a:off x="4200125" y="2897100"/>
              <a:ext cx="153175" cy="221050"/>
            </a:xfrm>
            <a:custGeom>
              <a:avLst/>
              <a:gdLst/>
              <a:ahLst/>
              <a:cxnLst/>
              <a:rect l="l" t="t" r="r" b="b"/>
              <a:pathLst>
                <a:path w="6127" h="8842" extrusionOk="0">
                  <a:moveTo>
                    <a:pt x="106" y="0"/>
                  </a:moveTo>
                  <a:cubicBezTo>
                    <a:pt x="0" y="634"/>
                    <a:pt x="0" y="1321"/>
                    <a:pt x="0" y="1954"/>
                  </a:cubicBezTo>
                  <a:cubicBezTo>
                    <a:pt x="53" y="3380"/>
                    <a:pt x="317" y="4806"/>
                    <a:pt x="898" y="6179"/>
                  </a:cubicBezTo>
                  <a:cubicBezTo>
                    <a:pt x="1057" y="6496"/>
                    <a:pt x="1268" y="6866"/>
                    <a:pt x="1532" y="7182"/>
                  </a:cubicBezTo>
                  <a:cubicBezTo>
                    <a:pt x="1743" y="7499"/>
                    <a:pt x="2007" y="7763"/>
                    <a:pt x="2324" y="7975"/>
                  </a:cubicBezTo>
                  <a:cubicBezTo>
                    <a:pt x="2588" y="8239"/>
                    <a:pt x="2905" y="8397"/>
                    <a:pt x="3275" y="8556"/>
                  </a:cubicBezTo>
                  <a:cubicBezTo>
                    <a:pt x="3539" y="8661"/>
                    <a:pt x="3855" y="8767"/>
                    <a:pt x="4172" y="8767"/>
                  </a:cubicBezTo>
                  <a:cubicBezTo>
                    <a:pt x="4359" y="8804"/>
                    <a:pt x="4546" y="8841"/>
                    <a:pt x="4732" y="8841"/>
                  </a:cubicBezTo>
                  <a:cubicBezTo>
                    <a:pt x="4810" y="8841"/>
                    <a:pt x="4887" y="8835"/>
                    <a:pt x="4964" y="8820"/>
                  </a:cubicBezTo>
                  <a:cubicBezTo>
                    <a:pt x="5229" y="8820"/>
                    <a:pt x="5440" y="8820"/>
                    <a:pt x="5598" y="8767"/>
                  </a:cubicBezTo>
                  <a:lnTo>
                    <a:pt x="6126" y="8661"/>
                  </a:lnTo>
                  <a:lnTo>
                    <a:pt x="5598" y="8714"/>
                  </a:lnTo>
                  <a:lnTo>
                    <a:pt x="4964" y="8714"/>
                  </a:lnTo>
                  <a:cubicBezTo>
                    <a:pt x="4700" y="8714"/>
                    <a:pt x="4436" y="8661"/>
                    <a:pt x="4225" y="8661"/>
                  </a:cubicBezTo>
                  <a:cubicBezTo>
                    <a:pt x="3908" y="8556"/>
                    <a:pt x="3591" y="8503"/>
                    <a:pt x="3327" y="8344"/>
                  </a:cubicBezTo>
                  <a:cubicBezTo>
                    <a:pt x="3011" y="8186"/>
                    <a:pt x="2746" y="8027"/>
                    <a:pt x="2482" y="7816"/>
                  </a:cubicBezTo>
                  <a:cubicBezTo>
                    <a:pt x="2166" y="7552"/>
                    <a:pt x="1954" y="7288"/>
                    <a:pt x="1743" y="7024"/>
                  </a:cubicBezTo>
                  <a:cubicBezTo>
                    <a:pt x="1479" y="6707"/>
                    <a:pt x="1321" y="6390"/>
                    <a:pt x="1162" y="6021"/>
                  </a:cubicBezTo>
                  <a:cubicBezTo>
                    <a:pt x="845" y="5334"/>
                    <a:pt x="581" y="4648"/>
                    <a:pt x="476" y="3908"/>
                  </a:cubicBezTo>
                  <a:cubicBezTo>
                    <a:pt x="317" y="3222"/>
                    <a:pt x="212" y="2588"/>
                    <a:pt x="159" y="1901"/>
                  </a:cubicBezTo>
                  <a:cubicBezTo>
                    <a:pt x="106" y="1268"/>
                    <a:pt x="53" y="634"/>
                    <a:pt x="106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86;p54">
              <a:extLst>
                <a:ext uri="{FF2B5EF4-FFF2-40B4-BE49-F238E27FC236}">
                  <a16:creationId xmlns:a16="http://schemas.microsoft.com/office/drawing/2014/main" id="{2469369A-79EE-7C3E-1B2D-39410C915B4E}"/>
                </a:ext>
              </a:extLst>
            </p:cNvPr>
            <p:cNvSpPr/>
            <p:nvPr/>
          </p:nvSpPr>
          <p:spPr>
            <a:xfrm>
              <a:off x="3326700" y="1249425"/>
              <a:ext cx="618650" cy="425650"/>
            </a:xfrm>
            <a:custGeom>
              <a:avLst/>
              <a:gdLst/>
              <a:ahLst/>
              <a:cxnLst/>
              <a:rect l="l" t="t" r="r" b="b"/>
              <a:pathLst>
                <a:path w="24746" h="17026" extrusionOk="0">
                  <a:moveTo>
                    <a:pt x="5522" y="0"/>
                  </a:moveTo>
                  <a:lnTo>
                    <a:pt x="5522" y="0"/>
                  </a:lnTo>
                  <a:cubicBezTo>
                    <a:pt x="1" y="3800"/>
                    <a:pt x="9494" y="17026"/>
                    <a:pt x="16616" y="17026"/>
                  </a:cubicBezTo>
                  <a:cubicBezTo>
                    <a:pt x="16919" y="17026"/>
                    <a:pt x="17217" y="17002"/>
                    <a:pt x="17510" y="16952"/>
                  </a:cubicBezTo>
                  <a:cubicBezTo>
                    <a:pt x="24745" y="15738"/>
                    <a:pt x="21840" y="12464"/>
                    <a:pt x="23266" y="10034"/>
                  </a:cubicBezTo>
                  <a:cubicBezTo>
                    <a:pt x="24692" y="7605"/>
                    <a:pt x="23478" y="3961"/>
                    <a:pt x="21840" y="1743"/>
                  </a:cubicBezTo>
                  <a:cubicBezTo>
                    <a:pt x="16454" y="845"/>
                    <a:pt x="10962" y="264"/>
                    <a:pt x="5522" y="0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87;p54">
              <a:extLst>
                <a:ext uri="{FF2B5EF4-FFF2-40B4-BE49-F238E27FC236}">
                  <a16:creationId xmlns:a16="http://schemas.microsoft.com/office/drawing/2014/main" id="{768C93C6-2259-BF28-5555-CB7576A16575}"/>
                </a:ext>
              </a:extLst>
            </p:cNvPr>
            <p:cNvSpPr/>
            <p:nvPr/>
          </p:nvSpPr>
          <p:spPr>
            <a:xfrm>
              <a:off x="3571675" y="1705775"/>
              <a:ext cx="414600" cy="166200"/>
            </a:xfrm>
            <a:custGeom>
              <a:avLst/>
              <a:gdLst/>
              <a:ahLst/>
              <a:cxnLst/>
              <a:rect l="l" t="t" r="r" b="b"/>
              <a:pathLst>
                <a:path w="16584" h="6648" extrusionOk="0">
                  <a:moveTo>
                    <a:pt x="13661" y="1"/>
                  </a:moveTo>
                  <a:cubicBezTo>
                    <a:pt x="11576" y="1"/>
                    <a:pt x="9499" y="271"/>
                    <a:pt x="7447" y="811"/>
                  </a:cubicBezTo>
                  <a:cubicBezTo>
                    <a:pt x="4226" y="1550"/>
                    <a:pt x="1796" y="2237"/>
                    <a:pt x="1" y="3240"/>
                  </a:cubicBezTo>
                  <a:cubicBezTo>
                    <a:pt x="375" y="5826"/>
                    <a:pt x="2716" y="6648"/>
                    <a:pt x="5321" y="6648"/>
                  </a:cubicBezTo>
                  <a:cubicBezTo>
                    <a:pt x="7131" y="6648"/>
                    <a:pt x="9069" y="6251"/>
                    <a:pt x="10563" y="5775"/>
                  </a:cubicBezTo>
                  <a:cubicBezTo>
                    <a:pt x="13256" y="4824"/>
                    <a:pt x="15474" y="2765"/>
                    <a:pt x="16583" y="177"/>
                  </a:cubicBezTo>
                  <a:cubicBezTo>
                    <a:pt x="15609" y="60"/>
                    <a:pt x="14634" y="1"/>
                    <a:pt x="136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88;p54">
              <a:extLst>
                <a:ext uri="{FF2B5EF4-FFF2-40B4-BE49-F238E27FC236}">
                  <a16:creationId xmlns:a16="http://schemas.microsoft.com/office/drawing/2014/main" id="{76FE2504-5E7F-6C1C-3FE6-7F230D7F7218}"/>
                </a:ext>
              </a:extLst>
            </p:cNvPr>
            <p:cNvSpPr/>
            <p:nvPr/>
          </p:nvSpPr>
          <p:spPr>
            <a:xfrm>
              <a:off x="3417225" y="1710200"/>
              <a:ext cx="1040375" cy="1322925"/>
            </a:xfrm>
            <a:custGeom>
              <a:avLst/>
              <a:gdLst/>
              <a:ahLst/>
              <a:cxnLst/>
              <a:rect l="l" t="t" r="r" b="b"/>
              <a:pathLst>
                <a:path w="41615" h="52917" extrusionOk="0">
                  <a:moveTo>
                    <a:pt x="22761" y="0"/>
                  </a:moveTo>
                  <a:cubicBezTo>
                    <a:pt x="21652" y="2588"/>
                    <a:pt x="19434" y="4647"/>
                    <a:pt x="16741" y="5598"/>
                  </a:cubicBezTo>
                  <a:cubicBezTo>
                    <a:pt x="15269" y="6074"/>
                    <a:pt x="13335" y="6471"/>
                    <a:pt x="11522" y="6471"/>
                  </a:cubicBezTo>
                  <a:cubicBezTo>
                    <a:pt x="8912" y="6471"/>
                    <a:pt x="6553" y="5649"/>
                    <a:pt x="6179" y="3063"/>
                  </a:cubicBezTo>
                  <a:cubicBezTo>
                    <a:pt x="5228" y="3538"/>
                    <a:pt x="4383" y="4172"/>
                    <a:pt x="3697" y="4964"/>
                  </a:cubicBezTo>
                  <a:cubicBezTo>
                    <a:pt x="3063" y="5756"/>
                    <a:pt x="2482" y="6707"/>
                    <a:pt x="2112" y="7658"/>
                  </a:cubicBezTo>
                  <a:cubicBezTo>
                    <a:pt x="0" y="13044"/>
                    <a:pt x="3327" y="19329"/>
                    <a:pt x="5915" y="26669"/>
                  </a:cubicBezTo>
                  <a:cubicBezTo>
                    <a:pt x="8661" y="34379"/>
                    <a:pt x="10192" y="44255"/>
                    <a:pt x="12146" y="52229"/>
                  </a:cubicBezTo>
                  <a:cubicBezTo>
                    <a:pt x="13495" y="52705"/>
                    <a:pt x="15263" y="52916"/>
                    <a:pt x="17283" y="52916"/>
                  </a:cubicBezTo>
                  <a:cubicBezTo>
                    <a:pt x="24675" y="52916"/>
                    <a:pt x="35453" y="50093"/>
                    <a:pt x="41509" y="47107"/>
                  </a:cubicBezTo>
                  <a:cubicBezTo>
                    <a:pt x="41614" y="34696"/>
                    <a:pt x="34591" y="28676"/>
                    <a:pt x="33746" y="16371"/>
                  </a:cubicBezTo>
                  <a:cubicBezTo>
                    <a:pt x="33218" y="8186"/>
                    <a:pt x="30947" y="1109"/>
                    <a:pt x="22761" y="0"/>
                  </a:cubicBezTo>
                  <a:close/>
                </a:path>
              </a:pathLst>
            </a:custGeom>
            <a:solidFill>
              <a:srgbClr val="1E4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89;p54">
              <a:extLst>
                <a:ext uri="{FF2B5EF4-FFF2-40B4-BE49-F238E27FC236}">
                  <a16:creationId xmlns:a16="http://schemas.microsoft.com/office/drawing/2014/main" id="{6FA5586D-B1B3-E5C2-14D8-817A318F33F9}"/>
                </a:ext>
              </a:extLst>
            </p:cNvPr>
            <p:cNvSpPr/>
            <p:nvPr/>
          </p:nvSpPr>
          <p:spPr>
            <a:xfrm>
              <a:off x="3481900" y="2149825"/>
              <a:ext cx="227125" cy="815950"/>
            </a:xfrm>
            <a:custGeom>
              <a:avLst/>
              <a:gdLst/>
              <a:ahLst/>
              <a:cxnLst/>
              <a:rect l="l" t="t" r="r" b="b"/>
              <a:pathLst>
                <a:path w="9085" h="32638" extrusionOk="0">
                  <a:moveTo>
                    <a:pt x="1" y="1"/>
                  </a:moveTo>
                  <a:cubicBezTo>
                    <a:pt x="1" y="1"/>
                    <a:pt x="14" y="46"/>
                    <a:pt x="41" y="131"/>
                  </a:cubicBezTo>
                  <a:lnTo>
                    <a:pt x="41" y="131"/>
                  </a:lnTo>
                  <a:cubicBezTo>
                    <a:pt x="15" y="46"/>
                    <a:pt x="1" y="1"/>
                    <a:pt x="1" y="1"/>
                  </a:cubicBezTo>
                  <a:close/>
                  <a:moveTo>
                    <a:pt x="41" y="131"/>
                  </a:moveTo>
                  <a:cubicBezTo>
                    <a:pt x="197" y="627"/>
                    <a:pt x="797" y="2503"/>
                    <a:pt x="1743" y="5071"/>
                  </a:cubicBezTo>
                  <a:cubicBezTo>
                    <a:pt x="2272" y="6549"/>
                    <a:pt x="2958" y="8345"/>
                    <a:pt x="3592" y="10193"/>
                  </a:cubicBezTo>
                  <a:cubicBezTo>
                    <a:pt x="4173" y="12042"/>
                    <a:pt x="4754" y="14101"/>
                    <a:pt x="5282" y="16108"/>
                  </a:cubicBezTo>
                  <a:cubicBezTo>
                    <a:pt x="5810" y="18167"/>
                    <a:pt x="6285" y="20280"/>
                    <a:pt x="6708" y="22181"/>
                  </a:cubicBezTo>
                  <a:cubicBezTo>
                    <a:pt x="7130" y="24082"/>
                    <a:pt x="7553" y="25931"/>
                    <a:pt x="7869" y="27462"/>
                  </a:cubicBezTo>
                  <a:cubicBezTo>
                    <a:pt x="8556" y="30578"/>
                    <a:pt x="9084" y="32637"/>
                    <a:pt x="9084" y="32637"/>
                  </a:cubicBezTo>
                  <a:lnTo>
                    <a:pt x="8028" y="27409"/>
                  </a:lnTo>
                  <a:cubicBezTo>
                    <a:pt x="7394" y="24293"/>
                    <a:pt x="6602" y="20174"/>
                    <a:pt x="5546" y="16055"/>
                  </a:cubicBezTo>
                  <a:cubicBezTo>
                    <a:pt x="5018" y="13995"/>
                    <a:pt x="4437" y="11936"/>
                    <a:pt x="3803" y="10035"/>
                  </a:cubicBezTo>
                  <a:cubicBezTo>
                    <a:pt x="3169" y="8186"/>
                    <a:pt x="2483" y="6444"/>
                    <a:pt x="1902" y="4965"/>
                  </a:cubicBezTo>
                  <a:cubicBezTo>
                    <a:pt x="1321" y="3486"/>
                    <a:pt x="793" y="2272"/>
                    <a:pt x="476" y="1374"/>
                  </a:cubicBezTo>
                  <a:cubicBezTo>
                    <a:pt x="252" y="776"/>
                    <a:pt x="107" y="336"/>
                    <a:pt x="41" y="13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90;p54">
              <a:extLst>
                <a:ext uri="{FF2B5EF4-FFF2-40B4-BE49-F238E27FC236}">
                  <a16:creationId xmlns:a16="http://schemas.microsoft.com/office/drawing/2014/main" id="{788C4CA3-CF53-C8B0-3B09-3106C72573E9}"/>
                </a:ext>
              </a:extLst>
            </p:cNvPr>
            <p:cNvSpPr/>
            <p:nvPr/>
          </p:nvSpPr>
          <p:spPr>
            <a:xfrm>
              <a:off x="3639025" y="1707875"/>
              <a:ext cx="265375" cy="98400"/>
            </a:xfrm>
            <a:custGeom>
              <a:avLst/>
              <a:gdLst/>
              <a:ahLst/>
              <a:cxnLst/>
              <a:rect l="l" t="t" r="r" b="b"/>
              <a:pathLst>
                <a:path w="10615" h="3936" extrusionOk="0">
                  <a:moveTo>
                    <a:pt x="9849" y="1"/>
                  </a:moveTo>
                  <a:cubicBezTo>
                    <a:pt x="9717" y="1"/>
                    <a:pt x="9585" y="14"/>
                    <a:pt x="9453" y="40"/>
                  </a:cubicBezTo>
                  <a:cubicBezTo>
                    <a:pt x="9242" y="40"/>
                    <a:pt x="9031" y="93"/>
                    <a:pt x="8819" y="146"/>
                  </a:cubicBezTo>
                  <a:cubicBezTo>
                    <a:pt x="9031" y="146"/>
                    <a:pt x="9242" y="93"/>
                    <a:pt x="9453" y="93"/>
                  </a:cubicBezTo>
                  <a:cubicBezTo>
                    <a:pt x="9717" y="93"/>
                    <a:pt x="9981" y="93"/>
                    <a:pt x="10192" y="146"/>
                  </a:cubicBezTo>
                  <a:cubicBezTo>
                    <a:pt x="10351" y="199"/>
                    <a:pt x="10456" y="304"/>
                    <a:pt x="10456" y="463"/>
                  </a:cubicBezTo>
                  <a:cubicBezTo>
                    <a:pt x="10456" y="621"/>
                    <a:pt x="10404" y="727"/>
                    <a:pt x="10298" y="885"/>
                  </a:cubicBezTo>
                  <a:cubicBezTo>
                    <a:pt x="9717" y="1466"/>
                    <a:pt x="9031" y="1889"/>
                    <a:pt x="8291" y="2206"/>
                  </a:cubicBezTo>
                  <a:cubicBezTo>
                    <a:pt x="7446" y="2628"/>
                    <a:pt x="6549" y="2892"/>
                    <a:pt x="5651" y="3156"/>
                  </a:cubicBezTo>
                  <a:cubicBezTo>
                    <a:pt x="4753" y="3420"/>
                    <a:pt x="3802" y="3579"/>
                    <a:pt x="2852" y="3684"/>
                  </a:cubicBezTo>
                  <a:cubicBezTo>
                    <a:pt x="2641" y="3711"/>
                    <a:pt x="2416" y="3724"/>
                    <a:pt x="2192" y="3724"/>
                  </a:cubicBezTo>
                  <a:cubicBezTo>
                    <a:pt x="1967" y="3724"/>
                    <a:pt x="1743" y="3711"/>
                    <a:pt x="1532" y="3684"/>
                  </a:cubicBezTo>
                  <a:cubicBezTo>
                    <a:pt x="1162" y="3684"/>
                    <a:pt x="792" y="3579"/>
                    <a:pt x="423" y="3367"/>
                  </a:cubicBezTo>
                  <a:cubicBezTo>
                    <a:pt x="317" y="3262"/>
                    <a:pt x="211" y="3156"/>
                    <a:pt x="159" y="2998"/>
                  </a:cubicBezTo>
                  <a:cubicBezTo>
                    <a:pt x="106" y="2892"/>
                    <a:pt x="159" y="2734"/>
                    <a:pt x="211" y="2575"/>
                  </a:cubicBezTo>
                  <a:cubicBezTo>
                    <a:pt x="370" y="2364"/>
                    <a:pt x="528" y="2206"/>
                    <a:pt x="739" y="2047"/>
                  </a:cubicBezTo>
                  <a:cubicBezTo>
                    <a:pt x="897" y="1889"/>
                    <a:pt x="1055" y="1784"/>
                    <a:pt x="1265" y="1679"/>
                  </a:cubicBezTo>
                  <a:lnTo>
                    <a:pt x="1265" y="1679"/>
                  </a:lnTo>
                  <a:cubicBezTo>
                    <a:pt x="1055" y="1784"/>
                    <a:pt x="897" y="1889"/>
                    <a:pt x="687" y="1994"/>
                  </a:cubicBezTo>
                  <a:cubicBezTo>
                    <a:pt x="475" y="2153"/>
                    <a:pt x="264" y="2311"/>
                    <a:pt x="159" y="2575"/>
                  </a:cubicBezTo>
                  <a:cubicBezTo>
                    <a:pt x="53" y="2681"/>
                    <a:pt x="0" y="2892"/>
                    <a:pt x="53" y="3050"/>
                  </a:cubicBezTo>
                  <a:cubicBezTo>
                    <a:pt x="53" y="3209"/>
                    <a:pt x="211" y="3420"/>
                    <a:pt x="370" y="3526"/>
                  </a:cubicBezTo>
                  <a:cubicBezTo>
                    <a:pt x="687" y="3737"/>
                    <a:pt x="1109" y="3843"/>
                    <a:pt x="1532" y="3895"/>
                  </a:cubicBezTo>
                  <a:cubicBezTo>
                    <a:pt x="1743" y="3922"/>
                    <a:pt x="1954" y="3935"/>
                    <a:pt x="2172" y="3935"/>
                  </a:cubicBezTo>
                  <a:cubicBezTo>
                    <a:pt x="2390" y="3935"/>
                    <a:pt x="2614" y="3922"/>
                    <a:pt x="2852" y="3895"/>
                  </a:cubicBezTo>
                  <a:cubicBezTo>
                    <a:pt x="3802" y="3790"/>
                    <a:pt x="4753" y="3631"/>
                    <a:pt x="5651" y="3367"/>
                  </a:cubicBezTo>
                  <a:cubicBezTo>
                    <a:pt x="6601" y="3156"/>
                    <a:pt x="7499" y="2786"/>
                    <a:pt x="8397" y="2417"/>
                  </a:cubicBezTo>
                  <a:cubicBezTo>
                    <a:pt x="8767" y="2206"/>
                    <a:pt x="9189" y="1994"/>
                    <a:pt x="9559" y="1730"/>
                  </a:cubicBezTo>
                  <a:cubicBezTo>
                    <a:pt x="9876" y="1519"/>
                    <a:pt x="10192" y="1255"/>
                    <a:pt x="10404" y="938"/>
                  </a:cubicBezTo>
                  <a:cubicBezTo>
                    <a:pt x="10562" y="780"/>
                    <a:pt x="10615" y="568"/>
                    <a:pt x="10615" y="410"/>
                  </a:cubicBezTo>
                  <a:cubicBezTo>
                    <a:pt x="10562" y="199"/>
                    <a:pt x="10404" y="93"/>
                    <a:pt x="10245" y="40"/>
                  </a:cubicBezTo>
                  <a:cubicBezTo>
                    <a:pt x="10113" y="14"/>
                    <a:pt x="9981" y="1"/>
                    <a:pt x="9849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91;p54">
              <a:extLst>
                <a:ext uri="{FF2B5EF4-FFF2-40B4-BE49-F238E27FC236}">
                  <a16:creationId xmlns:a16="http://schemas.microsoft.com/office/drawing/2014/main" id="{E44F8074-57ED-9C8E-D585-5D61070D3375}"/>
                </a:ext>
              </a:extLst>
            </p:cNvPr>
            <p:cNvSpPr/>
            <p:nvPr/>
          </p:nvSpPr>
          <p:spPr>
            <a:xfrm>
              <a:off x="3709000" y="2857500"/>
              <a:ext cx="702375" cy="134675"/>
            </a:xfrm>
            <a:custGeom>
              <a:avLst/>
              <a:gdLst/>
              <a:ahLst/>
              <a:cxnLst/>
              <a:rect l="l" t="t" r="r" b="b"/>
              <a:pathLst>
                <a:path w="28095" h="5387" extrusionOk="0">
                  <a:moveTo>
                    <a:pt x="28095" y="0"/>
                  </a:moveTo>
                  <a:lnTo>
                    <a:pt x="26722" y="581"/>
                  </a:lnTo>
                  <a:cubicBezTo>
                    <a:pt x="26194" y="792"/>
                    <a:pt x="25560" y="1056"/>
                    <a:pt x="24926" y="1267"/>
                  </a:cubicBezTo>
                  <a:cubicBezTo>
                    <a:pt x="24293" y="1531"/>
                    <a:pt x="23553" y="1848"/>
                    <a:pt x="22761" y="2060"/>
                  </a:cubicBezTo>
                  <a:cubicBezTo>
                    <a:pt x="22022" y="2324"/>
                    <a:pt x="21230" y="2588"/>
                    <a:pt x="20385" y="2852"/>
                  </a:cubicBezTo>
                  <a:cubicBezTo>
                    <a:pt x="19487" y="3063"/>
                    <a:pt x="18642" y="3327"/>
                    <a:pt x="17744" y="3538"/>
                  </a:cubicBezTo>
                  <a:cubicBezTo>
                    <a:pt x="16794" y="3697"/>
                    <a:pt x="15896" y="3908"/>
                    <a:pt x="14998" y="4119"/>
                  </a:cubicBezTo>
                  <a:cubicBezTo>
                    <a:pt x="14047" y="4278"/>
                    <a:pt x="13097" y="4436"/>
                    <a:pt x="12199" y="4594"/>
                  </a:cubicBezTo>
                  <a:cubicBezTo>
                    <a:pt x="11301" y="4753"/>
                    <a:pt x="10404" y="4806"/>
                    <a:pt x="9506" y="4911"/>
                  </a:cubicBezTo>
                  <a:cubicBezTo>
                    <a:pt x="8661" y="5017"/>
                    <a:pt x="7763" y="5123"/>
                    <a:pt x="6971" y="5123"/>
                  </a:cubicBezTo>
                  <a:cubicBezTo>
                    <a:pt x="6179" y="5175"/>
                    <a:pt x="5387" y="5228"/>
                    <a:pt x="4700" y="5228"/>
                  </a:cubicBezTo>
                  <a:cubicBezTo>
                    <a:pt x="3116" y="5228"/>
                    <a:pt x="1584" y="5228"/>
                    <a:pt x="0" y="5070"/>
                  </a:cubicBezTo>
                  <a:lnTo>
                    <a:pt x="0" y="5070"/>
                  </a:lnTo>
                  <a:cubicBezTo>
                    <a:pt x="0" y="5070"/>
                    <a:pt x="475" y="5175"/>
                    <a:pt x="1320" y="5228"/>
                  </a:cubicBezTo>
                  <a:cubicBezTo>
                    <a:pt x="2112" y="5281"/>
                    <a:pt x="3327" y="5387"/>
                    <a:pt x="4753" y="5387"/>
                  </a:cubicBezTo>
                  <a:cubicBezTo>
                    <a:pt x="5439" y="5387"/>
                    <a:pt x="6232" y="5387"/>
                    <a:pt x="7024" y="5334"/>
                  </a:cubicBezTo>
                  <a:cubicBezTo>
                    <a:pt x="7816" y="5281"/>
                    <a:pt x="8661" y="5228"/>
                    <a:pt x="9559" y="5175"/>
                  </a:cubicBezTo>
                  <a:cubicBezTo>
                    <a:pt x="10456" y="5070"/>
                    <a:pt x="11354" y="4964"/>
                    <a:pt x="12252" y="4859"/>
                  </a:cubicBezTo>
                  <a:cubicBezTo>
                    <a:pt x="13203" y="4753"/>
                    <a:pt x="14100" y="4542"/>
                    <a:pt x="15051" y="4383"/>
                  </a:cubicBezTo>
                  <a:cubicBezTo>
                    <a:pt x="16001" y="4225"/>
                    <a:pt x="16899" y="3961"/>
                    <a:pt x="17797" y="3802"/>
                  </a:cubicBezTo>
                  <a:cubicBezTo>
                    <a:pt x="18748" y="3591"/>
                    <a:pt x="19593" y="3274"/>
                    <a:pt x="20438" y="3063"/>
                  </a:cubicBezTo>
                  <a:cubicBezTo>
                    <a:pt x="21282" y="2852"/>
                    <a:pt x="22075" y="2535"/>
                    <a:pt x="22867" y="2271"/>
                  </a:cubicBezTo>
                  <a:cubicBezTo>
                    <a:pt x="23659" y="2007"/>
                    <a:pt x="24345" y="1743"/>
                    <a:pt x="24979" y="1426"/>
                  </a:cubicBezTo>
                  <a:cubicBezTo>
                    <a:pt x="25666" y="1162"/>
                    <a:pt x="26247" y="951"/>
                    <a:pt x="26775" y="687"/>
                  </a:cubicBezTo>
                  <a:lnTo>
                    <a:pt x="28095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92;p54">
              <a:extLst>
                <a:ext uri="{FF2B5EF4-FFF2-40B4-BE49-F238E27FC236}">
                  <a16:creationId xmlns:a16="http://schemas.microsoft.com/office/drawing/2014/main" id="{9BC9355B-A5BF-B78D-7CBC-1A86DC2979DB}"/>
                </a:ext>
              </a:extLst>
            </p:cNvPr>
            <p:cNvSpPr/>
            <p:nvPr/>
          </p:nvSpPr>
          <p:spPr>
            <a:xfrm>
              <a:off x="3604700" y="1438225"/>
              <a:ext cx="269350" cy="342575"/>
            </a:xfrm>
            <a:custGeom>
              <a:avLst/>
              <a:gdLst/>
              <a:ahLst/>
              <a:cxnLst/>
              <a:rect l="l" t="t" r="r" b="b"/>
              <a:pathLst>
                <a:path w="10774" h="13703" extrusionOk="0">
                  <a:moveTo>
                    <a:pt x="7658" y="0"/>
                  </a:moveTo>
                  <a:lnTo>
                    <a:pt x="0" y="4384"/>
                  </a:lnTo>
                  <a:lnTo>
                    <a:pt x="2641" y="13572"/>
                  </a:lnTo>
                  <a:cubicBezTo>
                    <a:pt x="3173" y="13660"/>
                    <a:pt x="3709" y="13702"/>
                    <a:pt x="4243" y="13702"/>
                  </a:cubicBezTo>
                  <a:cubicBezTo>
                    <a:pt x="6622" y="13702"/>
                    <a:pt x="8962" y="12854"/>
                    <a:pt x="10773" y="11302"/>
                  </a:cubicBezTo>
                  <a:cubicBezTo>
                    <a:pt x="9189" y="7552"/>
                    <a:pt x="9242" y="3486"/>
                    <a:pt x="7658" y="0"/>
                  </a:cubicBezTo>
                  <a:close/>
                </a:path>
              </a:pathLst>
            </a:custGeom>
            <a:solidFill>
              <a:srgbClr val="E3B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93;p54">
              <a:extLst>
                <a:ext uri="{FF2B5EF4-FFF2-40B4-BE49-F238E27FC236}">
                  <a16:creationId xmlns:a16="http://schemas.microsoft.com/office/drawing/2014/main" id="{806D0101-2520-E9B2-EC82-A1E689B17CF2}"/>
                </a:ext>
              </a:extLst>
            </p:cNvPr>
            <p:cNvSpPr/>
            <p:nvPr/>
          </p:nvSpPr>
          <p:spPr>
            <a:xfrm>
              <a:off x="3439650" y="1183125"/>
              <a:ext cx="410625" cy="562400"/>
            </a:xfrm>
            <a:custGeom>
              <a:avLst/>
              <a:gdLst/>
              <a:ahLst/>
              <a:cxnLst/>
              <a:rect l="l" t="t" r="r" b="b"/>
              <a:pathLst>
                <a:path w="16425" h="22496" extrusionOk="0">
                  <a:moveTo>
                    <a:pt x="8929" y="0"/>
                  </a:moveTo>
                  <a:cubicBezTo>
                    <a:pt x="8459" y="0"/>
                    <a:pt x="7965" y="25"/>
                    <a:pt x="7447" y="65"/>
                  </a:cubicBezTo>
                  <a:cubicBezTo>
                    <a:pt x="2589" y="487"/>
                    <a:pt x="1" y="3181"/>
                    <a:pt x="476" y="12686"/>
                  </a:cubicBezTo>
                  <a:cubicBezTo>
                    <a:pt x="766" y="18833"/>
                    <a:pt x="1767" y="22496"/>
                    <a:pt x="7094" y="22496"/>
                  </a:cubicBezTo>
                  <a:cubicBezTo>
                    <a:pt x="7580" y="22496"/>
                    <a:pt x="8101" y="22465"/>
                    <a:pt x="8662" y="22403"/>
                  </a:cubicBezTo>
                  <a:cubicBezTo>
                    <a:pt x="13520" y="21875"/>
                    <a:pt x="16425" y="18020"/>
                    <a:pt x="15897" y="11472"/>
                  </a:cubicBezTo>
                  <a:cubicBezTo>
                    <a:pt x="15095" y="1754"/>
                    <a:pt x="12860" y="0"/>
                    <a:pt x="8929" y="0"/>
                  </a:cubicBezTo>
                  <a:close/>
                </a:path>
              </a:pathLst>
            </a:custGeom>
            <a:solidFill>
              <a:srgbClr val="E3B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94;p54">
              <a:extLst>
                <a:ext uri="{FF2B5EF4-FFF2-40B4-BE49-F238E27FC236}">
                  <a16:creationId xmlns:a16="http://schemas.microsoft.com/office/drawing/2014/main" id="{3FE053CE-2934-2E9C-2956-79E1629DE649}"/>
                </a:ext>
              </a:extLst>
            </p:cNvPr>
            <p:cNvSpPr/>
            <p:nvPr/>
          </p:nvSpPr>
          <p:spPr>
            <a:xfrm>
              <a:off x="3599400" y="1471225"/>
              <a:ext cx="37000" cy="55575"/>
            </a:xfrm>
            <a:custGeom>
              <a:avLst/>
              <a:gdLst/>
              <a:ahLst/>
              <a:cxnLst/>
              <a:rect l="l" t="t" r="r" b="b"/>
              <a:pathLst>
                <a:path w="1480" h="2223" extrusionOk="0">
                  <a:moveTo>
                    <a:pt x="687" y="1"/>
                  </a:moveTo>
                  <a:cubicBezTo>
                    <a:pt x="318" y="1"/>
                    <a:pt x="1" y="529"/>
                    <a:pt x="54" y="1162"/>
                  </a:cubicBezTo>
                  <a:cubicBezTo>
                    <a:pt x="104" y="1764"/>
                    <a:pt x="439" y="2223"/>
                    <a:pt x="789" y="2223"/>
                  </a:cubicBezTo>
                  <a:cubicBezTo>
                    <a:pt x="808" y="2223"/>
                    <a:pt x="827" y="2221"/>
                    <a:pt x="846" y="2219"/>
                  </a:cubicBezTo>
                  <a:cubicBezTo>
                    <a:pt x="1215" y="2219"/>
                    <a:pt x="1479" y="1690"/>
                    <a:pt x="1479" y="1057"/>
                  </a:cubicBezTo>
                  <a:lnTo>
                    <a:pt x="687" y="1"/>
                  </a:lnTo>
                  <a:close/>
                </a:path>
              </a:pathLst>
            </a:custGeom>
            <a:solidFill>
              <a:srgbClr val="002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95;p54">
              <a:extLst>
                <a:ext uri="{FF2B5EF4-FFF2-40B4-BE49-F238E27FC236}">
                  <a16:creationId xmlns:a16="http://schemas.microsoft.com/office/drawing/2014/main" id="{5DE5373C-FDC7-4123-3C00-3D08DD7FA51D}"/>
                </a:ext>
              </a:extLst>
            </p:cNvPr>
            <p:cNvSpPr/>
            <p:nvPr/>
          </p:nvSpPr>
          <p:spPr>
            <a:xfrm>
              <a:off x="3471350" y="1471125"/>
              <a:ext cx="35675" cy="56900"/>
            </a:xfrm>
            <a:custGeom>
              <a:avLst/>
              <a:gdLst/>
              <a:ahLst/>
              <a:cxnLst/>
              <a:rect l="l" t="t" r="r" b="b"/>
              <a:pathLst>
                <a:path w="1427" h="2276" extrusionOk="0">
                  <a:moveTo>
                    <a:pt x="638" y="1"/>
                  </a:moveTo>
                  <a:cubicBezTo>
                    <a:pt x="619" y="1"/>
                    <a:pt x="600" y="2"/>
                    <a:pt x="581" y="5"/>
                  </a:cubicBezTo>
                  <a:lnTo>
                    <a:pt x="0" y="1166"/>
                  </a:lnTo>
                  <a:cubicBezTo>
                    <a:pt x="0" y="1800"/>
                    <a:pt x="370" y="2275"/>
                    <a:pt x="740" y="2275"/>
                  </a:cubicBezTo>
                  <a:cubicBezTo>
                    <a:pt x="1109" y="2223"/>
                    <a:pt x="1426" y="1694"/>
                    <a:pt x="1373" y="1061"/>
                  </a:cubicBezTo>
                  <a:cubicBezTo>
                    <a:pt x="1323" y="459"/>
                    <a:pt x="988" y="1"/>
                    <a:pt x="638" y="1"/>
                  </a:cubicBezTo>
                  <a:close/>
                </a:path>
              </a:pathLst>
            </a:custGeom>
            <a:solidFill>
              <a:srgbClr val="002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96;p54">
              <a:extLst>
                <a:ext uri="{FF2B5EF4-FFF2-40B4-BE49-F238E27FC236}">
                  <a16:creationId xmlns:a16="http://schemas.microsoft.com/office/drawing/2014/main" id="{4AD6448C-BE3D-E271-7A65-E6ECE52E2447}"/>
                </a:ext>
              </a:extLst>
            </p:cNvPr>
            <p:cNvSpPr/>
            <p:nvPr/>
          </p:nvSpPr>
          <p:spPr>
            <a:xfrm>
              <a:off x="3603375" y="1416100"/>
              <a:ext cx="34350" cy="31375"/>
            </a:xfrm>
            <a:custGeom>
              <a:avLst/>
              <a:gdLst/>
              <a:ahLst/>
              <a:cxnLst/>
              <a:rect l="l" t="t" r="r" b="b"/>
              <a:pathLst>
                <a:path w="1374" h="1255" extrusionOk="0">
                  <a:moveTo>
                    <a:pt x="159" y="1"/>
                  </a:moveTo>
                  <a:cubicBezTo>
                    <a:pt x="106" y="1"/>
                    <a:pt x="53" y="14"/>
                    <a:pt x="0" y="40"/>
                  </a:cubicBezTo>
                  <a:lnTo>
                    <a:pt x="317" y="146"/>
                  </a:lnTo>
                  <a:cubicBezTo>
                    <a:pt x="370" y="199"/>
                    <a:pt x="476" y="252"/>
                    <a:pt x="528" y="304"/>
                  </a:cubicBezTo>
                  <a:cubicBezTo>
                    <a:pt x="634" y="357"/>
                    <a:pt x="687" y="463"/>
                    <a:pt x="792" y="516"/>
                  </a:cubicBezTo>
                  <a:cubicBezTo>
                    <a:pt x="845" y="568"/>
                    <a:pt x="951" y="674"/>
                    <a:pt x="1004" y="780"/>
                  </a:cubicBezTo>
                  <a:cubicBezTo>
                    <a:pt x="1056" y="832"/>
                    <a:pt x="1109" y="938"/>
                    <a:pt x="1162" y="991"/>
                  </a:cubicBezTo>
                  <a:cubicBezTo>
                    <a:pt x="1268" y="1149"/>
                    <a:pt x="1373" y="1255"/>
                    <a:pt x="1373" y="1255"/>
                  </a:cubicBezTo>
                  <a:cubicBezTo>
                    <a:pt x="1373" y="1149"/>
                    <a:pt x="1373" y="1044"/>
                    <a:pt x="1320" y="938"/>
                  </a:cubicBezTo>
                  <a:cubicBezTo>
                    <a:pt x="1268" y="727"/>
                    <a:pt x="1162" y="516"/>
                    <a:pt x="1004" y="357"/>
                  </a:cubicBezTo>
                  <a:cubicBezTo>
                    <a:pt x="898" y="252"/>
                    <a:pt x="792" y="199"/>
                    <a:pt x="687" y="93"/>
                  </a:cubicBezTo>
                  <a:cubicBezTo>
                    <a:pt x="581" y="93"/>
                    <a:pt x="423" y="40"/>
                    <a:pt x="317" y="40"/>
                  </a:cubicBezTo>
                  <a:cubicBezTo>
                    <a:pt x="264" y="14"/>
                    <a:pt x="211" y="1"/>
                    <a:pt x="159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97;p54">
              <a:extLst>
                <a:ext uri="{FF2B5EF4-FFF2-40B4-BE49-F238E27FC236}">
                  <a16:creationId xmlns:a16="http://schemas.microsoft.com/office/drawing/2014/main" id="{F0D2E6B6-F896-ADF8-378A-ADD1F65C71A9}"/>
                </a:ext>
              </a:extLst>
            </p:cNvPr>
            <p:cNvSpPr/>
            <p:nvPr/>
          </p:nvSpPr>
          <p:spPr>
            <a:xfrm>
              <a:off x="3512275" y="1534600"/>
              <a:ext cx="34350" cy="44900"/>
            </a:xfrm>
            <a:custGeom>
              <a:avLst/>
              <a:gdLst/>
              <a:ahLst/>
              <a:cxnLst/>
              <a:rect l="l" t="t" r="r" b="b"/>
              <a:pathLst>
                <a:path w="1374" h="1796" extrusionOk="0">
                  <a:moveTo>
                    <a:pt x="687" y="0"/>
                  </a:moveTo>
                  <a:cubicBezTo>
                    <a:pt x="581" y="0"/>
                    <a:pt x="476" y="53"/>
                    <a:pt x="423" y="53"/>
                  </a:cubicBezTo>
                  <a:cubicBezTo>
                    <a:pt x="317" y="106"/>
                    <a:pt x="264" y="159"/>
                    <a:pt x="159" y="264"/>
                  </a:cubicBezTo>
                  <a:cubicBezTo>
                    <a:pt x="53" y="476"/>
                    <a:pt x="0" y="687"/>
                    <a:pt x="106" y="898"/>
                  </a:cubicBezTo>
                  <a:cubicBezTo>
                    <a:pt x="159" y="1109"/>
                    <a:pt x="264" y="1321"/>
                    <a:pt x="423" y="1426"/>
                  </a:cubicBezTo>
                  <a:cubicBezTo>
                    <a:pt x="581" y="1585"/>
                    <a:pt x="687" y="1638"/>
                    <a:pt x="845" y="1690"/>
                  </a:cubicBezTo>
                  <a:cubicBezTo>
                    <a:pt x="1004" y="1743"/>
                    <a:pt x="1215" y="1796"/>
                    <a:pt x="1373" y="1796"/>
                  </a:cubicBezTo>
                  <a:cubicBezTo>
                    <a:pt x="1373" y="1796"/>
                    <a:pt x="1162" y="1743"/>
                    <a:pt x="951" y="1585"/>
                  </a:cubicBezTo>
                  <a:cubicBezTo>
                    <a:pt x="793" y="1479"/>
                    <a:pt x="687" y="1373"/>
                    <a:pt x="581" y="1268"/>
                  </a:cubicBezTo>
                  <a:cubicBezTo>
                    <a:pt x="476" y="1162"/>
                    <a:pt x="370" y="1004"/>
                    <a:pt x="370" y="845"/>
                  </a:cubicBezTo>
                  <a:cubicBezTo>
                    <a:pt x="317" y="793"/>
                    <a:pt x="317" y="687"/>
                    <a:pt x="317" y="634"/>
                  </a:cubicBezTo>
                  <a:cubicBezTo>
                    <a:pt x="317" y="529"/>
                    <a:pt x="370" y="476"/>
                    <a:pt x="370" y="423"/>
                  </a:cubicBezTo>
                  <a:cubicBezTo>
                    <a:pt x="423" y="264"/>
                    <a:pt x="581" y="212"/>
                    <a:pt x="687" y="159"/>
                  </a:cubicBezTo>
                  <a:lnTo>
                    <a:pt x="1162" y="159"/>
                  </a:lnTo>
                  <a:lnTo>
                    <a:pt x="1057" y="106"/>
                  </a:lnTo>
                  <a:cubicBezTo>
                    <a:pt x="898" y="53"/>
                    <a:pt x="793" y="0"/>
                    <a:pt x="687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98;p54">
              <a:extLst>
                <a:ext uri="{FF2B5EF4-FFF2-40B4-BE49-F238E27FC236}">
                  <a16:creationId xmlns:a16="http://schemas.microsoft.com/office/drawing/2014/main" id="{BA57EEF1-DD79-9CBC-0929-63FFACDE1D8A}"/>
                </a:ext>
              </a:extLst>
            </p:cNvPr>
            <p:cNvSpPr/>
            <p:nvPr/>
          </p:nvSpPr>
          <p:spPr>
            <a:xfrm>
              <a:off x="3517550" y="1621725"/>
              <a:ext cx="50200" cy="13225"/>
            </a:xfrm>
            <a:custGeom>
              <a:avLst/>
              <a:gdLst/>
              <a:ahLst/>
              <a:cxnLst/>
              <a:rect l="l" t="t" r="r" b="b"/>
              <a:pathLst>
                <a:path w="2008" h="529" extrusionOk="0">
                  <a:moveTo>
                    <a:pt x="1057" y="1"/>
                  </a:moveTo>
                  <a:cubicBezTo>
                    <a:pt x="793" y="1"/>
                    <a:pt x="529" y="54"/>
                    <a:pt x="317" y="159"/>
                  </a:cubicBezTo>
                  <a:cubicBezTo>
                    <a:pt x="212" y="212"/>
                    <a:pt x="106" y="265"/>
                    <a:pt x="1" y="318"/>
                  </a:cubicBezTo>
                  <a:lnTo>
                    <a:pt x="370" y="265"/>
                  </a:lnTo>
                  <a:lnTo>
                    <a:pt x="1057" y="265"/>
                  </a:lnTo>
                  <a:cubicBezTo>
                    <a:pt x="1268" y="265"/>
                    <a:pt x="1532" y="318"/>
                    <a:pt x="1743" y="371"/>
                  </a:cubicBezTo>
                  <a:cubicBezTo>
                    <a:pt x="1796" y="423"/>
                    <a:pt x="1849" y="423"/>
                    <a:pt x="1902" y="476"/>
                  </a:cubicBezTo>
                  <a:lnTo>
                    <a:pt x="2007" y="529"/>
                  </a:lnTo>
                  <a:cubicBezTo>
                    <a:pt x="1955" y="423"/>
                    <a:pt x="1902" y="318"/>
                    <a:pt x="1796" y="265"/>
                  </a:cubicBezTo>
                  <a:cubicBezTo>
                    <a:pt x="1691" y="159"/>
                    <a:pt x="1585" y="106"/>
                    <a:pt x="1479" y="54"/>
                  </a:cubicBezTo>
                  <a:cubicBezTo>
                    <a:pt x="1321" y="1"/>
                    <a:pt x="1215" y="1"/>
                    <a:pt x="1057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99;p54">
              <a:extLst>
                <a:ext uri="{FF2B5EF4-FFF2-40B4-BE49-F238E27FC236}">
                  <a16:creationId xmlns:a16="http://schemas.microsoft.com/office/drawing/2014/main" id="{59EB420D-AD25-18DF-0629-87DE6BB22376}"/>
                </a:ext>
              </a:extLst>
            </p:cNvPr>
            <p:cNvSpPr/>
            <p:nvPr/>
          </p:nvSpPr>
          <p:spPr>
            <a:xfrm>
              <a:off x="3466075" y="1415775"/>
              <a:ext cx="34350" cy="29075"/>
            </a:xfrm>
            <a:custGeom>
              <a:avLst/>
              <a:gdLst/>
              <a:ahLst/>
              <a:cxnLst/>
              <a:rect l="l" t="t" r="r" b="b"/>
              <a:pathLst>
                <a:path w="1374" h="1163" extrusionOk="0">
                  <a:moveTo>
                    <a:pt x="1109" y="1"/>
                  </a:moveTo>
                  <a:cubicBezTo>
                    <a:pt x="845" y="53"/>
                    <a:pt x="634" y="106"/>
                    <a:pt x="422" y="265"/>
                  </a:cubicBezTo>
                  <a:cubicBezTo>
                    <a:pt x="317" y="370"/>
                    <a:pt x="264" y="423"/>
                    <a:pt x="158" y="529"/>
                  </a:cubicBezTo>
                  <a:cubicBezTo>
                    <a:pt x="106" y="634"/>
                    <a:pt x="53" y="740"/>
                    <a:pt x="53" y="845"/>
                  </a:cubicBezTo>
                  <a:cubicBezTo>
                    <a:pt x="0" y="951"/>
                    <a:pt x="0" y="1057"/>
                    <a:pt x="0" y="1162"/>
                  </a:cubicBezTo>
                  <a:cubicBezTo>
                    <a:pt x="0" y="1162"/>
                    <a:pt x="106" y="1057"/>
                    <a:pt x="158" y="898"/>
                  </a:cubicBezTo>
                  <a:cubicBezTo>
                    <a:pt x="211" y="845"/>
                    <a:pt x="317" y="793"/>
                    <a:pt x="370" y="687"/>
                  </a:cubicBezTo>
                  <a:cubicBezTo>
                    <a:pt x="422" y="634"/>
                    <a:pt x="528" y="529"/>
                    <a:pt x="581" y="476"/>
                  </a:cubicBezTo>
                  <a:cubicBezTo>
                    <a:pt x="687" y="423"/>
                    <a:pt x="792" y="370"/>
                    <a:pt x="845" y="317"/>
                  </a:cubicBezTo>
                  <a:cubicBezTo>
                    <a:pt x="951" y="265"/>
                    <a:pt x="1056" y="212"/>
                    <a:pt x="1109" y="159"/>
                  </a:cubicBezTo>
                  <a:lnTo>
                    <a:pt x="1373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900;p54">
              <a:extLst>
                <a:ext uri="{FF2B5EF4-FFF2-40B4-BE49-F238E27FC236}">
                  <a16:creationId xmlns:a16="http://schemas.microsoft.com/office/drawing/2014/main" id="{37463602-4FFE-A35D-DD5F-14436D6B3C5B}"/>
                </a:ext>
              </a:extLst>
            </p:cNvPr>
            <p:cNvSpPr/>
            <p:nvPr/>
          </p:nvSpPr>
          <p:spPr>
            <a:xfrm>
              <a:off x="3382575" y="1137575"/>
              <a:ext cx="540575" cy="407600"/>
            </a:xfrm>
            <a:custGeom>
              <a:avLst/>
              <a:gdLst/>
              <a:ahLst/>
              <a:cxnLst/>
              <a:rect l="l" t="t" r="r" b="b"/>
              <a:pathLst>
                <a:path w="21623" h="16304" extrusionOk="0">
                  <a:moveTo>
                    <a:pt x="7140" y="0"/>
                  </a:moveTo>
                  <a:cubicBezTo>
                    <a:pt x="4936" y="0"/>
                    <a:pt x="2977" y="1156"/>
                    <a:pt x="1597" y="3207"/>
                  </a:cubicBezTo>
                  <a:cubicBezTo>
                    <a:pt x="1" y="5554"/>
                    <a:pt x="1243" y="9196"/>
                    <a:pt x="3060" y="9196"/>
                  </a:cubicBezTo>
                  <a:cubicBezTo>
                    <a:pt x="3286" y="9196"/>
                    <a:pt x="3522" y="9139"/>
                    <a:pt x="3762" y="9016"/>
                  </a:cubicBezTo>
                  <a:cubicBezTo>
                    <a:pt x="4145" y="8815"/>
                    <a:pt x="4502" y="8739"/>
                    <a:pt x="4860" y="8739"/>
                  </a:cubicBezTo>
                  <a:cubicBezTo>
                    <a:pt x="5982" y="8739"/>
                    <a:pt x="7123" y="9484"/>
                    <a:pt x="9139" y="9484"/>
                  </a:cubicBezTo>
                  <a:cubicBezTo>
                    <a:pt x="10035" y="9484"/>
                    <a:pt x="11105" y="9337"/>
                    <a:pt x="12423" y="8910"/>
                  </a:cubicBezTo>
                  <a:cubicBezTo>
                    <a:pt x="12541" y="8876"/>
                    <a:pt x="12642" y="8859"/>
                    <a:pt x="12731" y="8859"/>
                  </a:cubicBezTo>
                  <a:cubicBezTo>
                    <a:pt x="13718" y="8859"/>
                    <a:pt x="13035" y="10919"/>
                    <a:pt x="13374" y="12713"/>
                  </a:cubicBezTo>
                  <a:cubicBezTo>
                    <a:pt x="13532" y="13452"/>
                    <a:pt x="14641" y="16304"/>
                    <a:pt x="14641" y="16304"/>
                  </a:cubicBezTo>
                  <a:lnTo>
                    <a:pt x="16331" y="16145"/>
                  </a:lnTo>
                  <a:cubicBezTo>
                    <a:pt x="16331" y="16145"/>
                    <a:pt x="16228" y="11338"/>
                    <a:pt x="17504" y="11338"/>
                  </a:cubicBezTo>
                  <a:cubicBezTo>
                    <a:pt x="17518" y="11338"/>
                    <a:pt x="17532" y="11339"/>
                    <a:pt x="17546" y="11340"/>
                  </a:cubicBezTo>
                  <a:cubicBezTo>
                    <a:pt x="17742" y="11355"/>
                    <a:pt x="17928" y="11362"/>
                    <a:pt x="18104" y="11362"/>
                  </a:cubicBezTo>
                  <a:cubicBezTo>
                    <a:pt x="21623" y="11362"/>
                    <a:pt x="21180" y="8445"/>
                    <a:pt x="19922" y="6534"/>
                  </a:cubicBezTo>
                  <a:cubicBezTo>
                    <a:pt x="18549" y="4527"/>
                    <a:pt x="20345" y="2309"/>
                    <a:pt x="17123" y="1411"/>
                  </a:cubicBezTo>
                  <a:cubicBezTo>
                    <a:pt x="16455" y="1236"/>
                    <a:pt x="15943" y="1177"/>
                    <a:pt x="15514" y="1177"/>
                  </a:cubicBezTo>
                  <a:cubicBezTo>
                    <a:pt x="14613" y="1177"/>
                    <a:pt x="14072" y="1437"/>
                    <a:pt x="13200" y="1437"/>
                  </a:cubicBezTo>
                  <a:cubicBezTo>
                    <a:pt x="12483" y="1437"/>
                    <a:pt x="11542" y="1261"/>
                    <a:pt x="9994" y="619"/>
                  </a:cubicBezTo>
                  <a:cubicBezTo>
                    <a:pt x="9016" y="200"/>
                    <a:pt x="8057" y="0"/>
                    <a:pt x="7140" y="0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901;p54">
              <a:extLst>
                <a:ext uri="{FF2B5EF4-FFF2-40B4-BE49-F238E27FC236}">
                  <a16:creationId xmlns:a16="http://schemas.microsoft.com/office/drawing/2014/main" id="{799F48AE-15BD-14D5-7AD0-44343A10A7E3}"/>
                </a:ext>
              </a:extLst>
            </p:cNvPr>
            <p:cNvSpPr/>
            <p:nvPr/>
          </p:nvSpPr>
          <p:spPr>
            <a:xfrm>
              <a:off x="3761800" y="1403750"/>
              <a:ext cx="103000" cy="153475"/>
            </a:xfrm>
            <a:custGeom>
              <a:avLst/>
              <a:gdLst/>
              <a:ahLst/>
              <a:cxnLst/>
              <a:rect l="l" t="t" r="r" b="b"/>
              <a:pathLst>
                <a:path w="4120" h="6139" extrusionOk="0">
                  <a:moveTo>
                    <a:pt x="2264" y="0"/>
                  </a:moveTo>
                  <a:cubicBezTo>
                    <a:pt x="1303" y="0"/>
                    <a:pt x="415" y="1282"/>
                    <a:pt x="212" y="2858"/>
                  </a:cubicBezTo>
                  <a:cubicBezTo>
                    <a:pt x="0" y="4548"/>
                    <a:pt x="687" y="5974"/>
                    <a:pt x="1690" y="6132"/>
                  </a:cubicBezTo>
                  <a:cubicBezTo>
                    <a:pt x="1732" y="6136"/>
                    <a:pt x="1773" y="6138"/>
                    <a:pt x="1813" y="6138"/>
                  </a:cubicBezTo>
                  <a:cubicBezTo>
                    <a:pt x="2820" y="6138"/>
                    <a:pt x="3705" y="4904"/>
                    <a:pt x="3908" y="3280"/>
                  </a:cubicBezTo>
                  <a:cubicBezTo>
                    <a:pt x="4120" y="1591"/>
                    <a:pt x="3433" y="165"/>
                    <a:pt x="2377" y="6"/>
                  </a:cubicBezTo>
                  <a:cubicBezTo>
                    <a:pt x="2339" y="2"/>
                    <a:pt x="2302" y="0"/>
                    <a:pt x="2264" y="0"/>
                  </a:cubicBezTo>
                  <a:close/>
                </a:path>
              </a:pathLst>
            </a:custGeom>
            <a:solidFill>
              <a:srgbClr val="E3B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902;p54">
              <a:extLst>
                <a:ext uri="{FF2B5EF4-FFF2-40B4-BE49-F238E27FC236}">
                  <a16:creationId xmlns:a16="http://schemas.microsoft.com/office/drawing/2014/main" id="{123E4B9B-426F-48AA-A7B4-BC7319D39A9E}"/>
                </a:ext>
              </a:extLst>
            </p:cNvPr>
            <p:cNvSpPr/>
            <p:nvPr/>
          </p:nvSpPr>
          <p:spPr>
            <a:xfrm>
              <a:off x="3609975" y="1293000"/>
              <a:ext cx="118850" cy="22450"/>
            </a:xfrm>
            <a:custGeom>
              <a:avLst/>
              <a:gdLst/>
              <a:ahLst/>
              <a:cxnLst/>
              <a:rect l="l" t="t" r="r" b="b"/>
              <a:pathLst>
                <a:path w="4754" h="898" extrusionOk="0">
                  <a:moveTo>
                    <a:pt x="4753" y="0"/>
                  </a:moveTo>
                  <a:cubicBezTo>
                    <a:pt x="4753" y="0"/>
                    <a:pt x="4436" y="106"/>
                    <a:pt x="4014" y="264"/>
                  </a:cubicBezTo>
                  <a:cubicBezTo>
                    <a:pt x="3750" y="370"/>
                    <a:pt x="3539" y="423"/>
                    <a:pt x="3275" y="475"/>
                  </a:cubicBezTo>
                  <a:cubicBezTo>
                    <a:pt x="2958" y="581"/>
                    <a:pt x="2694" y="581"/>
                    <a:pt x="2377" y="634"/>
                  </a:cubicBezTo>
                  <a:lnTo>
                    <a:pt x="1532" y="634"/>
                  </a:lnTo>
                  <a:cubicBezTo>
                    <a:pt x="1268" y="634"/>
                    <a:pt x="1004" y="581"/>
                    <a:pt x="740" y="528"/>
                  </a:cubicBezTo>
                  <a:cubicBezTo>
                    <a:pt x="581" y="528"/>
                    <a:pt x="370" y="475"/>
                    <a:pt x="212" y="423"/>
                  </a:cubicBezTo>
                  <a:lnTo>
                    <a:pt x="0" y="370"/>
                  </a:lnTo>
                  <a:lnTo>
                    <a:pt x="212" y="475"/>
                  </a:lnTo>
                  <a:cubicBezTo>
                    <a:pt x="370" y="581"/>
                    <a:pt x="528" y="634"/>
                    <a:pt x="687" y="687"/>
                  </a:cubicBezTo>
                  <a:cubicBezTo>
                    <a:pt x="951" y="792"/>
                    <a:pt x="1215" y="845"/>
                    <a:pt x="1479" y="898"/>
                  </a:cubicBezTo>
                  <a:lnTo>
                    <a:pt x="2430" y="898"/>
                  </a:lnTo>
                  <a:cubicBezTo>
                    <a:pt x="3010" y="792"/>
                    <a:pt x="3539" y="634"/>
                    <a:pt x="4067" y="370"/>
                  </a:cubicBezTo>
                  <a:cubicBezTo>
                    <a:pt x="4278" y="264"/>
                    <a:pt x="4542" y="159"/>
                    <a:pt x="4753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903;p54">
              <a:extLst>
                <a:ext uri="{FF2B5EF4-FFF2-40B4-BE49-F238E27FC236}">
                  <a16:creationId xmlns:a16="http://schemas.microsoft.com/office/drawing/2014/main" id="{978F55D2-AF45-F824-4724-BBC329D4A38D}"/>
                </a:ext>
              </a:extLst>
            </p:cNvPr>
            <p:cNvSpPr/>
            <p:nvPr/>
          </p:nvSpPr>
          <p:spPr>
            <a:xfrm>
              <a:off x="3488500" y="1234900"/>
              <a:ext cx="169025" cy="31375"/>
            </a:xfrm>
            <a:custGeom>
              <a:avLst/>
              <a:gdLst/>
              <a:ahLst/>
              <a:cxnLst/>
              <a:rect l="l" t="t" r="r" b="b"/>
              <a:pathLst>
                <a:path w="6761" h="1255" extrusionOk="0">
                  <a:moveTo>
                    <a:pt x="1532" y="1"/>
                  </a:moveTo>
                  <a:cubicBezTo>
                    <a:pt x="1374" y="1"/>
                    <a:pt x="1163" y="1"/>
                    <a:pt x="1004" y="53"/>
                  </a:cubicBezTo>
                  <a:cubicBezTo>
                    <a:pt x="846" y="53"/>
                    <a:pt x="687" y="106"/>
                    <a:pt x="529" y="159"/>
                  </a:cubicBezTo>
                  <a:cubicBezTo>
                    <a:pt x="423" y="212"/>
                    <a:pt x="318" y="265"/>
                    <a:pt x="265" y="317"/>
                  </a:cubicBezTo>
                  <a:lnTo>
                    <a:pt x="1" y="529"/>
                  </a:lnTo>
                  <a:lnTo>
                    <a:pt x="1" y="529"/>
                  </a:lnTo>
                  <a:lnTo>
                    <a:pt x="265" y="370"/>
                  </a:lnTo>
                  <a:cubicBezTo>
                    <a:pt x="370" y="317"/>
                    <a:pt x="476" y="317"/>
                    <a:pt x="582" y="265"/>
                  </a:cubicBezTo>
                  <a:cubicBezTo>
                    <a:pt x="740" y="265"/>
                    <a:pt x="846" y="212"/>
                    <a:pt x="1004" y="212"/>
                  </a:cubicBezTo>
                  <a:cubicBezTo>
                    <a:pt x="1374" y="212"/>
                    <a:pt x="1744" y="212"/>
                    <a:pt x="2113" y="265"/>
                  </a:cubicBezTo>
                  <a:cubicBezTo>
                    <a:pt x="2536" y="370"/>
                    <a:pt x="2958" y="423"/>
                    <a:pt x="3328" y="529"/>
                  </a:cubicBezTo>
                  <a:cubicBezTo>
                    <a:pt x="3750" y="634"/>
                    <a:pt x="4173" y="793"/>
                    <a:pt x="4595" y="898"/>
                  </a:cubicBezTo>
                  <a:cubicBezTo>
                    <a:pt x="4965" y="1004"/>
                    <a:pt x="5335" y="1110"/>
                    <a:pt x="5704" y="1162"/>
                  </a:cubicBezTo>
                  <a:cubicBezTo>
                    <a:pt x="5968" y="1215"/>
                    <a:pt x="6232" y="1215"/>
                    <a:pt x="6496" y="1215"/>
                  </a:cubicBezTo>
                  <a:cubicBezTo>
                    <a:pt x="6523" y="1242"/>
                    <a:pt x="6562" y="1255"/>
                    <a:pt x="6602" y="1255"/>
                  </a:cubicBezTo>
                  <a:cubicBezTo>
                    <a:pt x="6642" y="1255"/>
                    <a:pt x="6681" y="1242"/>
                    <a:pt x="6708" y="1215"/>
                  </a:cubicBezTo>
                  <a:lnTo>
                    <a:pt x="6760" y="1215"/>
                  </a:lnTo>
                  <a:lnTo>
                    <a:pt x="6496" y="1162"/>
                  </a:lnTo>
                  <a:cubicBezTo>
                    <a:pt x="6232" y="1162"/>
                    <a:pt x="5968" y="1057"/>
                    <a:pt x="5704" y="1004"/>
                  </a:cubicBezTo>
                  <a:cubicBezTo>
                    <a:pt x="5123" y="793"/>
                    <a:pt x="4278" y="529"/>
                    <a:pt x="3433" y="265"/>
                  </a:cubicBezTo>
                  <a:cubicBezTo>
                    <a:pt x="3011" y="159"/>
                    <a:pt x="2588" y="106"/>
                    <a:pt x="2166" y="53"/>
                  </a:cubicBezTo>
                  <a:cubicBezTo>
                    <a:pt x="1955" y="1"/>
                    <a:pt x="1744" y="1"/>
                    <a:pt x="1532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904;p54">
              <a:extLst>
                <a:ext uri="{FF2B5EF4-FFF2-40B4-BE49-F238E27FC236}">
                  <a16:creationId xmlns:a16="http://schemas.microsoft.com/office/drawing/2014/main" id="{C20768F7-F1DF-B2B9-CCCF-3B745E9EAD87}"/>
                </a:ext>
              </a:extLst>
            </p:cNvPr>
            <p:cNvSpPr/>
            <p:nvPr/>
          </p:nvSpPr>
          <p:spPr>
            <a:xfrm>
              <a:off x="3604700" y="1205850"/>
              <a:ext cx="121475" cy="13225"/>
            </a:xfrm>
            <a:custGeom>
              <a:avLst/>
              <a:gdLst/>
              <a:ahLst/>
              <a:cxnLst/>
              <a:rect l="l" t="t" r="r" b="b"/>
              <a:pathLst>
                <a:path w="4859" h="529" extrusionOk="0">
                  <a:moveTo>
                    <a:pt x="4859" y="1"/>
                  </a:moveTo>
                  <a:lnTo>
                    <a:pt x="4066" y="106"/>
                  </a:lnTo>
                  <a:cubicBezTo>
                    <a:pt x="3644" y="159"/>
                    <a:pt x="3010" y="265"/>
                    <a:pt x="2429" y="265"/>
                  </a:cubicBezTo>
                  <a:cubicBezTo>
                    <a:pt x="2218" y="265"/>
                    <a:pt x="2007" y="288"/>
                    <a:pt x="1811" y="288"/>
                  </a:cubicBezTo>
                  <a:cubicBezTo>
                    <a:pt x="1713" y="288"/>
                    <a:pt x="1620" y="282"/>
                    <a:pt x="1532" y="265"/>
                  </a:cubicBezTo>
                  <a:cubicBezTo>
                    <a:pt x="1400" y="238"/>
                    <a:pt x="1267" y="238"/>
                    <a:pt x="1142" y="238"/>
                  </a:cubicBezTo>
                  <a:cubicBezTo>
                    <a:pt x="1017" y="238"/>
                    <a:pt x="898" y="238"/>
                    <a:pt x="792" y="212"/>
                  </a:cubicBezTo>
                  <a:cubicBezTo>
                    <a:pt x="528" y="159"/>
                    <a:pt x="370" y="159"/>
                    <a:pt x="211" y="159"/>
                  </a:cubicBezTo>
                  <a:lnTo>
                    <a:pt x="0" y="106"/>
                  </a:lnTo>
                  <a:lnTo>
                    <a:pt x="0" y="106"/>
                  </a:lnTo>
                  <a:lnTo>
                    <a:pt x="211" y="212"/>
                  </a:lnTo>
                  <a:cubicBezTo>
                    <a:pt x="370" y="265"/>
                    <a:pt x="528" y="318"/>
                    <a:pt x="739" y="370"/>
                  </a:cubicBezTo>
                  <a:cubicBezTo>
                    <a:pt x="1003" y="423"/>
                    <a:pt x="1267" y="476"/>
                    <a:pt x="1532" y="529"/>
                  </a:cubicBezTo>
                  <a:lnTo>
                    <a:pt x="2429" y="529"/>
                  </a:lnTo>
                  <a:cubicBezTo>
                    <a:pt x="2746" y="476"/>
                    <a:pt x="3063" y="423"/>
                    <a:pt x="3327" y="423"/>
                  </a:cubicBezTo>
                  <a:cubicBezTo>
                    <a:pt x="3591" y="370"/>
                    <a:pt x="3855" y="318"/>
                    <a:pt x="4119" y="265"/>
                  </a:cubicBezTo>
                  <a:cubicBezTo>
                    <a:pt x="4330" y="159"/>
                    <a:pt x="4595" y="106"/>
                    <a:pt x="4859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905;p54">
              <a:extLst>
                <a:ext uri="{FF2B5EF4-FFF2-40B4-BE49-F238E27FC236}">
                  <a16:creationId xmlns:a16="http://schemas.microsoft.com/office/drawing/2014/main" id="{419A550B-9D64-0B2E-7192-B12302A62C6E}"/>
                </a:ext>
              </a:extLst>
            </p:cNvPr>
            <p:cNvSpPr/>
            <p:nvPr/>
          </p:nvSpPr>
          <p:spPr>
            <a:xfrm>
              <a:off x="3496425" y="1171850"/>
              <a:ext cx="114900" cy="23475"/>
            </a:xfrm>
            <a:custGeom>
              <a:avLst/>
              <a:gdLst/>
              <a:ahLst/>
              <a:cxnLst/>
              <a:rect l="l" t="t" r="r" b="b"/>
              <a:pathLst>
                <a:path w="4596" h="939" extrusionOk="0">
                  <a:moveTo>
                    <a:pt x="2641" y="1"/>
                  </a:moveTo>
                  <a:cubicBezTo>
                    <a:pt x="2483" y="1"/>
                    <a:pt x="2324" y="14"/>
                    <a:pt x="2166" y="40"/>
                  </a:cubicBezTo>
                  <a:cubicBezTo>
                    <a:pt x="1902" y="40"/>
                    <a:pt x="1585" y="93"/>
                    <a:pt x="1321" y="199"/>
                  </a:cubicBezTo>
                  <a:cubicBezTo>
                    <a:pt x="1057" y="252"/>
                    <a:pt x="793" y="357"/>
                    <a:pt x="582" y="463"/>
                  </a:cubicBezTo>
                  <a:cubicBezTo>
                    <a:pt x="423" y="569"/>
                    <a:pt x="265" y="674"/>
                    <a:pt x="159" y="780"/>
                  </a:cubicBezTo>
                  <a:lnTo>
                    <a:pt x="1" y="938"/>
                  </a:lnTo>
                  <a:lnTo>
                    <a:pt x="159" y="833"/>
                  </a:lnTo>
                  <a:cubicBezTo>
                    <a:pt x="318" y="780"/>
                    <a:pt x="476" y="674"/>
                    <a:pt x="634" y="621"/>
                  </a:cubicBezTo>
                  <a:cubicBezTo>
                    <a:pt x="740" y="569"/>
                    <a:pt x="898" y="516"/>
                    <a:pt x="1004" y="516"/>
                  </a:cubicBezTo>
                  <a:cubicBezTo>
                    <a:pt x="1110" y="463"/>
                    <a:pt x="1215" y="463"/>
                    <a:pt x="1374" y="410"/>
                  </a:cubicBezTo>
                  <a:cubicBezTo>
                    <a:pt x="1638" y="357"/>
                    <a:pt x="1955" y="305"/>
                    <a:pt x="2219" y="305"/>
                  </a:cubicBezTo>
                  <a:cubicBezTo>
                    <a:pt x="2483" y="278"/>
                    <a:pt x="2747" y="265"/>
                    <a:pt x="3017" y="265"/>
                  </a:cubicBezTo>
                  <a:cubicBezTo>
                    <a:pt x="3288" y="265"/>
                    <a:pt x="3565" y="278"/>
                    <a:pt x="3856" y="305"/>
                  </a:cubicBezTo>
                  <a:cubicBezTo>
                    <a:pt x="4278" y="305"/>
                    <a:pt x="4595" y="357"/>
                    <a:pt x="4595" y="357"/>
                  </a:cubicBezTo>
                  <a:cubicBezTo>
                    <a:pt x="4331" y="252"/>
                    <a:pt x="4120" y="199"/>
                    <a:pt x="3856" y="146"/>
                  </a:cubicBezTo>
                  <a:cubicBezTo>
                    <a:pt x="3592" y="93"/>
                    <a:pt x="3328" y="40"/>
                    <a:pt x="3116" y="40"/>
                  </a:cubicBezTo>
                  <a:cubicBezTo>
                    <a:pt x="2958" y="14"/>
                    <a:pt x="2800" y="1"/>
                    <a:pt x="2641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906;p54">
              <a:extLst>
                <a:ext uri="{FF2B5EF4-FFF2-40B4-BE49-F238E27FC236}">
                  <a16:creationId xmlns:a16="http://schemas.microsoft.com/office/drawing/2014/main" id="{E88E5377-33C5-88A2-9A51-BC29A136DBF4}"/>
                </a:ext>
              </a:extLst>
            </p:cNvPr>
            <p:cNvSpPr/>
            <p:nvPr/>
          </p:nvSpPr>
          <p:spPr>
            <a:xfrm>
              <a:off x="3467375" y="1205850"/>
              <a:ext cx="101700" cy="18525"/>
            </a:xfrm>
            <a:custGeom>
              <a:avLst/>
              <a:gdLst/>
              <a:ahLst/>
              <a:cxnLst/>
              <a:rect l="l" t="t" r="r" b="b"/>
              <a:pathLst>
                <a:path w="4068" h="741" extrusionOk="0">
                  <a:moveTo>
                    <a:pt x="1955" y="1"/>
                  </a:moveTo>
                  <a:cubicBezTo>
                    <a:pt x="1691" y="1"/>
                    <a:pt x="1427" y="1"/>
                    <a:pt x="1163" y="54"/>
                  </a:cubicBezTo>
                  <a:cubicBezTo>
                    <a:pt x="951" y="106"/>
                    <a:pt x="740" y="159"/>
                    <a:pt x="529" y="265"/>
                  </a:cubicBezTo>
                  <a:cubicBezTo>
                    <a:pt x="423" y="318"/>
                    <a:pt x="370" y="370"/>
                    <a:pt x="265" y="423"/>
                  </a:cubicBezTo>
                  <a:cubicBezTo>
                    <a:pt x="212" y="476"/>
                    <a:pt x="159" y="529"/>
                    <a:pt x="106" y="582"/>
                  </a:cubicBezTo>
                  <a:lnTo>
                    <a:pt x="1" y="740"/>
                  </a:lnTo>
                  <a:lnTo>
                    <a:pt x="159" y="634"/>
                  </a:lnTo>
                  <a:cubicBezTo>
                    <a:pt x="212" y="582"/>
                    <a:pt x="265" y="582"/>
                    <a:pt x="370" y="529"/>
                  </a:cubicBezTo>
                  <a:cubicBezTo>
                    <a:pt x="423" y="529"/>
                    <a:pt x="476" y="423"/>
                    <a:pt x="582" y="423"/>
                  </a:cubicBezTo>
                  <a:cubicBezTo>
                    <a:pt x="793" y="370"/>
                    <a:pt x="1004" y="318"/>
                    <a:pt x="1268" y="318"/>
                  </a:cubicBezTo>
                  <a:cubicBezTo>
                    <a:pt x="1374" y="291"/>
                    <a:pt x="1493" y="278"/>
                    <a:pt x="1618" y="278"/>
                  </a:cubicBezTo>
                  <a:cubicBezTo>
                    <a:pt x="1744" y="278"/>
                    <a:pt x="1876" y="291"/>
                    <a:pt x="2008" y="318"/>
                  </a:cubicBezTo>
                  <a:cubicBezTo>
                    <a:pt x="2272" y="318"/>
                    <a:pt x="2483" y="318"/>
                    <a:pt x="2747" y="370"/>
                  </a:cubicBezTo>
                  <a:cubicBezTo>
                    <a:pt x="2958" y="423"/>
                    <a:pt x="3222" y="423"/>
                    <a:pt x="3381" y="476"/>
                  </a:cubicBezTo>
                  <a:lnTo>
                    <a:pt x="4067" y="582"/>
                  </a:lnTo>
                  <a:cubicBezTo>
                    <a:pt x="3856" y="476"/>
                    <a:pt x="3645" y="370"/>
                    <a:pt x="3381" y="318"/>
                  </a:cubicBezTo>
                  <a:cubicBezTo>
                    <a:pt x="2958" y="159"/>
                    <a:pt x="2430" y="54"/>
                    <a:pt x="1955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907;p54">
              <a:extLst>
                <a:ext uri="{FF2B5EF4-FFF2-40B4-BE49-F238E27FC236}">
                  <a16:creationId xmlns:a16="http://schemas.microsoft.com/office/drawing/2014/main" id="{94830C10-80A8-3DEA-63DD-D4D9103F62EA}"/>
                </a:ext>
              </a:extLst>
            </p:cNvPr>
            <p:cNvSpPr/>
            <p:nvPr/>
          </p:nvSpPr>
          <p:spPr>
            <a:xfrm>
              <a:off x="3433050" y="1278475"/>
              <a:ext cx="120175" cy="14550"/>
            </a:xfrm>
            <a:custGeom>
              <a:avLst/>
              <a:gdLst/>
              <a:ahLst/>
              <a:cxnLst/>
              <a:rect l="l" t="t" r="r" b="b"/>
              <a:pathLst>
                <a:path w="4807" h="582" extrusionOk="0">
                  <a:moveTo>
                    <a:pt x="1" y="0"/>
                  </a:moveTo>
                  <a:lnTo>
                    <a:pt x="159" y="106"/>
                  </a:lnTo>
                  <a:cubicBezTo>
                    <a:pt x="212" y="159"/>
                    <a:pt x="318" y="159"/>
                    <a:pt x="370" y="212"/>
                  </a:cubicBezTo>
                  <a:cubicBezTo>
                    <a:pt x="476" y="264"/>
                    <a:pt x="582" y="317"/>
                    <a:pt x="687" y="317"/>
                  </a:cubicBezTo>
                  <a:cubicBezTo>
                    <a:pt x="1215" y="476"/>
                    <a:pt x="1796" y="528"/>
                    <a:pt x="2377" y="581"/>
                  </a:cubicBezTo>
                  <a:lnTo>
                    <a:pt x="3275" y="581"/>
                  </a:lnTo>
                  <a:cubicBezTo>
                    <a:pt x="3539" y="528"/>
                    <a:pt x="3803" y="476"/>
                    <a:pt x="4014" y="476"/>
                  </a:cubicBezTo>
                  <a:cubicBezTo>
                    <a:pt x="4490" y="423"/>
                    <a:pt x="4806" y="370"/>
                    <a:pt x="4806" y="370"/>
                  </a:cubicBezTo>
                  <a:lnTo>
                    <a:pt x="4014" y="317"/>
                  </a:lnTo>
                  <a:lnTo>
                    <a:pt x="2377" y="264"/>
                  </a:lnTo>
                  <a:lnTo>
                    <a:pt x="1479" y="264"/>
                  </a:lnTo>
                  <a:cubicBezTo>
                    <a:pt x="1215" y="212"/>
                    <a:pt x="951" y="212"/>
                    <a:pt x="740" y="159"/>
                  </a:cubicBezTo>
                  <a:cubicBezTo>
                    <a:pt x="529" y="159"/>
                    <a:pt x="370" y="106"/>
                    <a:pt x="212" y="5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908;p54">
              <a:extLst>
                <a:ext uri="{FF2B5EF4-FFF2-40B4-BE49-F238E27FC236}">
                  <a16:creationId xmlns:a16="http://schemas.microsoft.com/office/drawing/2014/main" id="{68F0264D-E4AB-0D61-4050-C8A53E0D60A1}"/>
                </a:ext>
              </a:extLst>
            </p:cNvPr>
            <p:cNvSpPr/>
            <p:nvPr/>
          </p:nvSpPr>
          <p:spPr>
            <a:xfrm>
              <a:off x="3724825" y="1258675"/>
              <a:ext cx="76600" cy="58100"/>
            </a:xfrm>
            <a:custGeom>
              <a:avLst/>
              <a:gdLst/>
              <a:ahLst/>
              <a:cxnLst/>
              <a:rect l="l" t="t" r="r" b="b"/>
              <a:pathLst>
                <a:path w="3064" h="2324" extrusionOk="0">
                  <a:moveTo>
                    <a:pt x="634" y="0"/>
                  </a:moveTo>
                  <a:cubicBezTo>
                    <a:pt x="423" y="0"/>
                    <a:pt x="212" y="0"/>
                    <a:pt x="1" y="53"/>
                  </a:cubicBezTo>
                  <a:cubicBezTo>
                    <a:pt x="159" y="106"/>
                    <a:pt x="370" y="106"/>
                    <a:pt x="582" y="159"/>
                  </a:cubicBezTo>
                  <a:cubicBezTo>
                    <a:pt x="846" y="159"/>
                    <a:pt x="1057" y="211"/>
                    <a:pt x="1268" y="317"/>
                  </a:cubicBezTo>
                  <a:cubicBezTo>
                    <a:pt x="1374" y="317"/>
                    <a:pt x="1479" y="370"/>
                    <a:pt x="1638" y="423"/>
                  </a:cubicBezTo>
                  <a:cubicBezTo>
                    <a:pt x="1743" y="475"/>
                    <a:pt x="1849" y="581"/>
                    <a:pt x="1955" y="634"/>
                  </a:cubicBezTo>
                  <a:cubicBezTo>
                    <a:pt x="2166" y="739"/>
                    <a:pt x="2324" y="898"/>
                    <a:pt x="2483" y="1109"/>
                  </a:cubicBezTo>
                  <a:cubicBezTo>
                    <a:pt x="2588" y="1215"/>
                    <a:pt x="2641" y="1320"/>
                    <a:pt x="2694" y="1426"/>
                  </a:cubicBezTo>
                  <a:cubicBezTo>
                    <a:pt x="2747" y="1479"/>
                    <a:pt x="2800" y="1584"/>
                    <a:pt x="2853" y="1690"/>
                  </a:cubicBezTo>
                  <a:cubicBezTo>
                    <a:pt x="2853" y="1796"/>
                    <a:pt x="2905" y="1848"/>
                    <a:pt x="2958" y="1954"/>
                  </a:cubicBezTo>
                  <a:lnTo>
                    <a:pt x="3011" y="2165"/>
                  </a:lnTo>
                  <a:lnTo>
                    <a:pt x="3064" y="2324"/>
                  </a:lnTo>
                  <a:lnTo>
                    <a:pt x="3064" y="2113"/>
                  </a:lnTo>
                  <a:cubicBezTo>
                    <a:pt x="3064" y="1954"/>
                    <a:pt x="3064" y="1796"/>
                    <a:pt x="3011" y="1637"/>
                  </a:cubicBezTo>
                  <a:cubicBezTo>
                    <a:pt x="2958" y="1532"/>
                    <a:pt x="2958" y="1426"/>
                    <a:pt x="2905" y="1320"/>
                  </a:cubicBezTo>
                  <a:cubicBezTo>
                    <a:pt x="2853" y="1215"/>
                    <a:pt x="2800" y="1109"/>
                    <a:pt x="2694" y="1004"/>
                  </a:cubicBezTo>
                  <a:cubicBezTo>
                    <a:pt x="2536" y="739"/>
                    <a:pt x="2324" y="528"/>
                    <a:pt x="2113" y="423"/>
                  </a:cubicBezTo>
                  <a:cubicBezTo>
                    <a:pt x="2008" y="317"/>
                    <a:pt x="1849" y="264"/>
                    <a:pt x="1743" y="211"/>
                  </a:cubicBezTo>
                  <a:cubicBezTo>
                    <a:pt x="1585" y="159"/>
                    <a:pt x="1479" y="106"/>
                    <a:pt x="1321" y="53"/>
                  </a:cubicBezTo>
                  <a:cubicBezTo>
                    <a:pt x="1110" y="0"/>
                    <a:pt x="899" y="0"/>
                    <a:pt x="634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909;p54">
              <a:extLst>
                <a:ext uri="{FF2B5EF4-FFF2-40B4-BE49-F238E27FC236}">
                  <a16:creationId xmlns:a16="http://schemas.microsoft.com/office/drawing/2014/main" id="{D37543EF-97D5-F730-EC93-D3DBD81F786C}"/>
                </a:ext>
              </a:extLst>
            </p:cNvPr>
            <p:cNvSpPr/>
            <p:nvPr/>
          </p:nvSpPr>
          <p:spPr>
            <a:xfrm>
              <a:off x="3756525" y="1232600"/>
              <a:ext cx="87150" cy="67025"/>
            </a:xfrm>
            <a:custGeom>
              <a:avLst/>
              <a:gdLst/>
              <a:ahLst/>
              <a:cxnLst/>
              <a:rect l="l" t="t" r="r" b="b"/>
              <a:pathLst>
                <a:path w="3486" h="2681" extrusionOk="0">
                  <a:moveTo>
                    <a:pt x="1188" y="0"/>
                  </a:moveTo>
                  <a:cubicBezTo>
                    <a:pt x="1056" y="0"/>
                    <a:pt x="924" y="13"/>
                    <a:pt x="792" y="40"/>
                  </a:cubicBezTo>
                  <a:cubicBezTo>
                    <a:pt x="528" y="93"/>
                    <a:pt x="264" y="145"/>
                    <a:pt x="0" y="251"/>
                  </a:cubicBezTo>
                  <a:cubicBezTo>
                    <a:pt x="264" y="198"/>
                    <a:pt x="528" y="198"/>
                    <a:pt x="792" y="198"/>
                  </a:cubicBezTo>
                  <a:cubicBezTo>
                    <a:pt x="1004" y="198"/>
                    <a:pt x="1268" y="198"/>
                    <a:pt x="1532" y="304"/>
                  </a:cubicBezTo>
                  <a:cubicBezTo>
                    <a:pt x="1690" y="304"/>
                    <a:pt x="1796" y="357"/>
                    <a:pt x="1901" y="409"/>
                  </a:cubicBezTo>
                  <a:cubicBezTo>
                    <a:pt x="2060" y="462"/>
                    <a:pt x="2165" y="568"/>
                    <a:pt x="2271" y="621"/>
                  </a:cubicBezTo>
                  <a:cubicBezTo>
                    <a:pt x="2429" y="726"/>
                    <a:pt x="2535" y="779"/>
                    <a:pt x="2641" y="885"/>
                  </a:cubicBezTo>
                  <a:cubicBezTo>
                    <a:pt x="2746" y="1043"/>
                    <a:pt x="2852" y="1149"/>
                    <a:pt x="2905" y="1254"/>
                  </a:cubicBezTo>
                  <a:cubicBezTo>
                    <a:pt x="2958" y="1360"/>
                    <a:pt x="3010" y="1466"/>
                    <a:pt x="3063" y="1571"/>
                  </a:cubicBezTo>
                  <a:cubicBezTo>
                    <a:pt x="3116" y="1730"/>
                    <a:pt x="3169" y="1835"/>
                    <a:pt x="3222" y="1941"/>
                  </a:cubicBezTo>
                  <a:cubicBezTo>
                    <a:pt x="3274" y="2099"/>
                    <a:pt x="3327" y="2258"/>
                    <a:pt x="3380" y="2469"/>
                  </a:cubicBezTo>
                  <a:lnTo>
                    <a:pt x="3486" y="2680"/>
                  </a:lnTo>
                  <a:lnTo>
                    <a:pt x="3486" y="2469"/>
                  </a:lnTo>
                  <a:cubicBezTo>
                    <a:pt x="3486" y="2258"/>
                    <a:pt x="3433" y="2047"/>
                    <a:pt x="3380" y="1888"/>
                  </a:cubicBezTo>
                  <a:cubicBezTo>
                    <a:pt x="3380" y="1782"/>
                    <a:pt x="3327" y="1624"/>
                    <a:pt x="3274" y="1518"/>
                  </a:cubicBezTo>
                  <a:cubicBezTo>
                    <a:pt x="3222" y="1360"/>
                    <a:pt x="3169" y="1254"/>
                    <a:pt x="3116" y="1096"/>
                  </a:cubicBezTo>
                  <a:cubicBezTo>
                    <a:pt x="3010" y="990"/>
                    <a:pt x="2958" y="832"/>
                    <a:pt x="2852" y="726"/>
                  </a:cubicBezTo>
                  <a:cubicBezTo>
                    <a:pt x="2746" y="621"/>
                    <a:pt x="2588" y="515"/>
                    <a:pt x="2482" y="409"/>
                  </a:cubicBezTo>
                  <a:cubicBezTo>
                    <a:pt x="2324" y="304"/>
                    <a:pt x="2218" y="251"/>
                    <a:pt x="2060" y="145"/>
                  </a:cubicBezTo>
                  <a:cubicBezTo>
                    <a:pt x="1901" y="93"/>
                    <a:pt x="1743" y="93"/>
                    <a:pt x="1585" y="40"/>
                  </a:cubicBezTo>
                  <a:cubicBezTo>
                    <a:pt x="1452" y="13"/>
                    <a:pt x="1320" y="0"/>
                    <a:pt x="1188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910;p54">
              <a:extLst>
                <a:ext uri="{FF2B5EF4-FFF2-40B4-BE49-F238E27FC236}">
                  <a16:creationId xmlns:a16="http://schemas.microsoft.com/office/drawing/2014/main" id="{F7363870-CFA3-C2D5-C6F9-E2E9BABE8731}"/>
                </a:ext>
              </a:extLst>
            </p:cNvPr>
            <p:cNvSpPr/>
            <p:nvPr/>
          </p:nvSpPr>
          <p:spPr>
            <a:xfrm>
              <a:off x="3744625" y="1353725"/>
              <a:ext cx="22475" cy="73950"/>
            </a:xfrm>
            <a:custGeom>
              <a:avLst/>
              <a:gdLst/>
              <a:ahLst/>
              <a:cxnLst/>
              <a:rect l="l" t="t" r="r" b="b"/>
              <a:pathLst>
                <a:path w="899" h="2958" extrusionOk="0">
                  <a:moveTo>
                    <a:pt x="899" y="0"/>
                  </a:moveTo>
                  <a:lnTo>
                    <a:pt x="899" y="0"/>
                  </a:lnTo>
                  <a:cubicBezTo>
                    <a:pt x="793" y="106"/>
                    <a:pt x="687" y="264"/>
                    <a:pt x="582" y="370"/>
                  </a:cubicBezTo>
                  <a:cubicBezTo>
                    <a:pt x="529" y="529"/>
                    <a:pt x="423" y="687"/>
                    <a:pt x="371" y="845"/>
                  </a:cubicBezTo>
                  <a:cubicBezTo>
                    <a:pt x="265" y="1004"/>
                    <a:pt x="212" y="1162"/>
                    <a:pt x="159" y="1373"/>
                  </a:cubicBezTo>
                  <a:cubicBezTo>
                    <a:pt x="107" y="1532"/>
                    <a:pt x="54" y="1743"/>
                    <a:pt x="1" y="1954"/>
                  </a:cubicBezTo>
                  <a:cubicBezTo>
                    <a:pt x="1" y="2113"/>
                    <a:pt x="1" y="2271"/>
                    <a:pt x="1" y="2430"/>
                  </a:cubicBezTo>
                  <a:cubicBezTo>
                    <a:pt x="54" y="2641"/>
                    <a:pt x="54" y="2799"/>
                    <a:pt x="107" y="2958"/>
                  </a:cubicBezTo>
                  <a:lnTo>
                    <a:pt x="107" y="2799"/>
                  </a:lnTo>
                  <a:cubicBezTo>
                    <a:pt x="107" y="2694"/>
                    <a:pt x="159" y="2588"/>
                    <a:pt x="159" y="2483"/>
                  </a:cubicBezTo>
                  <a:cubicBezTo>
                    <a:pt x="212" y="2113"/>
                    <a:pt x="318" y="1796"/>
                    <a:pt x="423" y="1426"/>
                  </a:cubicBezTo>
                  <a:cubicBezTo>
                    <a:pt x="476" y="1268"/>
                    <a:pt x="529" y="1109"/>
                    <a:pt x="582" y="898"/>
                  </a:cubicBezTo>
                  <a:cubicBezTo>
                    <a:pt x="635" y="740"/>
                    <a:pt x="687" y="581"/>
                    <a:pt x="740" y="423"/>
                  </a:cubicBezTo>
                  <a:lnTo>
                    <a:pt x="899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911;p54">
              <a:extLst>
                <a:ext uri="{FF2B5EF4-FFF2-40B4-BE49-F238E27FC236}">
                  <a16:creationId xmlns:a16="http://schemas.microsoft.com/office/drawing/2014/main" id="{93065DC4-CEB2-428D-4E05-AEA05A6882C7}"/>
                </a:ext>
              </a:extLst>
            </p:cNvPr>
            <p:cNvSpPr/>
            <p:nvPr/>
          </p:nvSpPr>
          <p:spPr>
            <a:xfrm>
              <a:off x="3858175" y="1352400"/>
              <a:ext cx="40950" cy="75275"/>
            </a:xfrm>
            <a:custGeom>
              <a:avLst/>
              <a:gdLst/>
              <a:ahLst/>
              <a:cxnLst/>
              <a:rect l="l" t="t" r="r" b="b"/>
              <a:pathLst>
                <a:path w="1638" h="3011" extrusionOk="0">
                  <a:moveTo>
                    <a:pt x="1" y="1"/>
                  </a:moveTo>
                  <a:lnTo>
                    <a:pt x="317" y="476"/>
                  </a:lnTo>
                  <a:lnTo>
                    <a:pt x="581" y="951"/>
                  </a:lnTo>
                  <a:cubicBezTo>
                    <a:pt x="687" y="1110"/>
                    <a:pt x="793" y="1268"/>
                    <a:pt x="898" y="1479"/>
                  </a:cubicBezTo>
                  <a:cubicBezTo>
                    <a:pt x="1110" y="1849"/>
                    <a:pt x="1268" y="2166"/>
                    <a:pt x="1426" y="2536"/>
                  </a:cubicBezTo>
                  <a:cubicBezTo>
                    <a:pt x="1479" y="2694"/>
                    <a:pt x="1532" y="2800"/>
                    <a:pt x="1532" y="2905"/>
                  </a:cubicBezTo>
                  <a:lnTo>
                    <a:pt x="1638" y="3011"/>
                  </a:lnTo>
                  <a:cubicBezTo>
                    <a:pt x="1638" y="2852"/>
                    <a:pt x="1585" y="2641"/>
                    <a:pt x="1585" y="2483"/>
                  </a:cubicBezTo>
                  <a:cubicBezTo>
                    <a:pt x="1532" y="2271"/>
                    <a:pt x="1479" y="2113"/>
                    <a:pt x="1426" y="1955"/>
                  </a:cubicBezTo>
                  <a:cubicBezTo>
                    <a:pt x="1321" y="1743"/>
                    <a:pt x="1268" y="1532"/>
                    <a:pt x="1162" y="1321"/>
                  </a:cubicBezTo>
                  <a:cubicBezTo>
                    <a:pt x="1004" y="1162"/>
                    <a:pt x="898" y="951"/>
                    <a:pt x="793" y="793"/>
                  </a:cubicBezTo>
                  <a:cubicBezTo>
                    <a:pt x="687" y="634"/>
                    <a:pt x="529" y="529"/>
                    <a:pt x="423" y="370"/>
                  </a:cubicBezTo>
                  <a:cubicBezTo>
                    <a:pt x="317" y="265"/>
                    <a:pt x="159" y="106"/>
                    <a:pt x="1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912;p54">
              <a:extLst>
                <a:ext uri="{FF2B5EF4-FFF2-40B4-BE49-F238E27FC236}">
                  <a16:creationId xmlns:a16="http://schemas.microsoft.com/office/drawing/2014/main" id="{78A48723-0907-B4F4-ABCB-6375532770A7}"/>
                </a:ext>
              </a:extLst>
            </p:cNvPr>
            <p:cNvSpPr/>
            <p:nvPr/>
          </p:nvSpPr>
          <p:spPr>
            <a:xfrm>
              <a:off x="4177675" y="2535350"/>
              <a:ext cx="162425" cy="312925"/>
            </a:xfrm>
            <a:custGeom>
              <a:avLst/>
              <a:gdLst/>
              <a:ahLst/>
              <a:cxnLst/>
              <a:rect l="l" t="t" r="r" b="b"/>
              <a:pathLst>
                <a:path w="6497" h="12517" extrusionOk="0">
                  <a:moveTo>
                    <a:pt x="6496" y="0"/>
                  </a:moveTo>
                  <a:cubicBezTo>
                    <a:pt x="6496" y="793"/>
                    <a:pt x="6391" y="1532"/>
                    <a:pt x="6232" y="2271"/>
                  </a:cubicBezTo>
                  <a:cubicBezTo>
                    <a:pt x="6127" y="3063"/>
                    <a:pt x="5968" y="3803"/>
                    <a:pt x="5704" y="4542"/>
                  </a:cubicBezTo>
                  <a:cubicBezTo>
                    <a:pt x="5598" y="4965"/>
                    <a:pt x="5493" y="5387"/>
                    <a:pt x="5334" y="5809"/>
                  </a:cubicBezTo>
                  <a:cubicBezTo>
                    <a:pt x="5123" y="6232"/>
                    <a:pt x="4965" y="6654"/>
                    <a:pt x="4753" y="7077"/>
                  </a:cubicBezTo>
                  <a:cubicBezTo>
                    <a:pt x="4595" y="7499"/>
                    <a:pt x="4331" y="7869"/>
                    <a:pt x="4120" y="8292"/>
                  </a:cubicBezTo>
                  <a:lnTo>
                    <a:pt x="3750" y="8820"/>
                  </a:lnTo>
                  <a:cubicBezTo>
                    <a:pt x="3644" y="9031"/>
                    <a:pt x="3486" y="9189"/>
                    <a:pt x="3380" y="9348"/>
                  </a:cubicBezTo>
                  <a:lnTo>
                    <a:pt x="3011" y="9876"/>
                  </a:lnTo>
                  <a:lnTo>
                    <a:pt x="2588" y="10298"/>
                  </a:lnTo>
                  <a:cubicBezTo>
                    <a:pt x="2377" y="10615"/>
                    <a:pt x="2113" y="10879"/>
                    <a:pt x="1796" y="11090"/>
                  </a:cubicBezTo>
                  <a:lnTo>
                    <a:pt x="1110" y="11777"/>
                  </a:lnTo>
                  <a:lnTo>
                    <a:pt x="529" y="12199"/>
                  </a:lnTo>
                  <a:lnTo>
                    <a:pt x="1" y="12516"/>
                  </a:lnTo>
                  <a:lnTo>
                    <a:pt x="581" y="12199"/>
                  </a:lnTo>
                  <a:lnTo>
                    <a:pt x="1162" y="11830"/>
                  </a:lnTo>
                  <a:cubicBezTo>
                    <a:pt x="1426" y="11671"/>
                    <a:pt x="1638" y="11460"/>
                    <a:pt x="1955" y="11249"/>
                  </a:cubicBezTo>
                  <a:cubicBezTo>
                    <a:pt x="2219" y="11038"/>
                    <a:pt x="2483" y="10774"/>
                    <a:pt x="2747" y="10510"/>
                  </a:cubicBezTo>
                  <a:lnTo>
                    <a:pt x="3169" y="10034"/>
                  </a:lnTo>
                  <a:lnTo>
                    <a:pt x="3592" y="9559"/>
                  </a:lnTo>
                  <a:cubicBezTo>
                    <a:pt x="3697" y="9348"/>
                    <a:pt x="3856" y="9189"/>
                    <a:pt x="3961" y="9031"/>
                  </a:cubicBezTo>
                  <a:lnTo>
                    <a:pt x="4331" y="8450"/>
                  </a:lnTo>
                  <a:cubicBezTo>
                    <a:pt x="4595" y="8027"/>
                    <a:pt x="4806" y="7658"/>
                    <a:pt x="5018" y="7235"/>
                  </a:cubicBezTo>
                  <a:cubicBezTo>
                    <a:pt x="5229" y="6813"/>
                    <a:pt x="5387" y="6390"/>
                    <a:pt x="5546" y="5915"/>
                  </a:cubicBezTo>
                  <a:cubicBezTo>
                    <a:pt x="5651" y="5493"/>
                    <a:pt x="5810" y="5070"/>
                    <a:pt x="5915" y="4648"/>
                  </a:cubicBezTo>
                  <a:cubicBezTo>
                    <a:pt x="6127" y="3908"/>
                    <a:pt x="6285" y="3116"/>
                    <a:pt x="6391" y="2324"/>
                  </a:cubicBezTo>
                  <a:cubicBezTo>
                    <a:pt x="6443" y="1796"/>
                    <a:pt x="6496" y="1215"/>
                    <a:pt x="6496" y="687"/>
                  </a:cubicBezTo>
                  <a:lnTo>
                    <a:pt x="6496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913;p54">
              <a:extLst>
                <a:ext uri="{FF2B5EF4-FFF2-40B4-BE49-F238E27FC236}">
                  <a16:creationId xmlns:a16="http://schemas.microsoft.com/office/drawing/2014/main" id="{DE021629-C5C1-DBF3-2C9C-F524A670A2BD}"/>
                </a:ext>
              </a:extLst>
            </p:cNvPr>
            <p:cNvSpPr/>
            <p:nvPr/>
          </p:nvSpPr>
          <p:spPr>
            <a:xfrm>
              <a:off x="3600725" y="2329400"/>
              <a:ext cx="233700" cy="262750"/>
            </a:xfrm>
            <a:custGeom>
              <a:avLst/>
              <a:gdLst/>
              <a:ahLst/>
              <a:cxnLst/>
              <a:rect l="l" t="t" r="r" b="b"/>
              <a:pathLst>
                <a:path w="9348" h="10510" extrusionOk="0">
                  <a:moveTo>
                    <a:pt x="1" y="0"/>
                  </a:moveTo>
                  <a:lnTo>
                    <a:pt x="212" y="581"/>
                  </a:lnTo>
                  <a:cubicBezTo>
                    <a:pt x="317" y="792"/>
                    <a:pt x="423" y="1003"/>
                    <a:pt x="529" y="1215"/>
                  </a:cubicBezTo>
                  <a:cubicBezTo>
                    <a:pt x="634" y="1479"/>
                    <a:pt x="793" y="1743"/>
                    <a:pt x="951" y="2060"/>
                  </a:cubicBezTo>
                  <a:cubicBezTo>
                    <a:pt x="1162" y="2324"/>
                    <a:pt x="1321" y="2641"/>
                    <a:pt x="1585" y="2957"/>
                  </a:cubicBezTo>
                  <a:cubicBezTo>
                    <a:pt x="1796" y="3221"/>
                    <a:pt x="2007" y="3591"/>
                    <a:pt x="2271" y="3908"/>
                  </a:cubicBezTo>
                  <a:cubicBezTo>
                    <a:pt x="2536" y="4225"/>
                    <a:pt x="2800" y="4542"/>
                    <a:pt x="3116" y="4859"/>
                  </a:cubicBezTo>
                  <a:cubicBezTo>
                    <a:pt x="3380" y="5175"/>
                    <a:pt x="3697" y="5545"/>
                    <a:pt x="4014" y="5862"/>
                  </a:cubicBezTo>
                  <a:cubicBezTo>
                    <a:pt x="4648" y="6496"/>
                    <a:pt x="5282" y="7129"/>
                    <a:pt x="5863" y="7657"/>
                  </a:cubicBezTo>
                  <a:cubicBezTo>
                    <a:pt x="6496" y="8238"/>
                    <a:pt x="7077" y="8714"/>
                    <a:pt x="7605" y="9189"/>
                  </a:cubicBezTo>
                  <a:cubicBezTo>
                    <a:pt x="8609" y="9981"/>
                    <a:pt x="9348" y="10509"/>
                    <a:pt x="9348" y="10509"/>
                  </a:cubicBezTo>
                  <a:cubicBezTo>
                    <a:pt x="9348" y="10509"/>
                    <a:pt x="8661" y="9928"/>
                    <a:pt x="7711" y="9031"/>
                  </a:cubicBezTo>
                  <a:cubicBezTo>
                    <a:pt x="7183" y="8555"/>
                    <a:pt x="6602" y="8027"/>
                    <a:pt x="6021" y="7446"/>
                  </a:cubicBezTo>
                  <a:cubicBezTo>
                    <a:pt x="5440" y="6918"/>
                    <a:pt x="4806" y="6284"/>
                    <a:pt x="4225" y="5651"/>
                  </a:cubicBezTo>
                  <a:cubicBezTo>
                    <a:pt x="3909" y="5334"/>
                    <a:pt x="3592" y="4964"/>
                    <a:pt x="3328" y="4647"/>
                  </a:cubicBezTo>
                  <a:cubicBezTo>
                    <a:pt x="3011" y="4383"/>
                    <a:pt x="2747" y="4014"/>
                    <a:pt x="2483" y="3697"/>
                  </a:cubicBezTo>
                  <a:cubicBezTo>
                    <a:pt x="2219" y="3380"/>
                    <a:pt x="1955" y="3063"/>
                    <a:pt x="1743" y="2799"/>
                  </a:cubicBezTo>
                  <a:cubicBezTo>
                    <a:pt x="1479" y="2482"/>
                    <a:pt x="1321" y="2165"/>
                    <a:pt x="1110" y="1901"/>
                  </a:cubicBezTo>
                  <a:cubicBezTo>
                    <a:pt x="898" y="1637"/>
                    <a:pt x="740" y="1373"/>
                    <a:pt x="634" y="1162"/>
                  </a:cubicBezTo>
                  <a:cubicBezTo>
                    <a:pt x="476" y="951"/>
                    <a:pt x="370" y="792"/>
                    <a:pt x="265" y="58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914;p54">
              <a:extLst>
                <a:ext uri="{FF2B5EF4-FFF2-40B4-BE49-F238E27FC236}">
                  <a16:creationId xmlns:a16="http://schemas.microsoft.com/office/drawing/2014/main" id="{A273FB60-5CA9-02A5-325C-FAC7FEED81EA}"/>
                </a:ext>
              </a:extLst>
            </p:cNvPr>
            <p:cNvSpPr/>
            <p:nvPr/>
          </p:nvSpPr>
          <p:spPr>
            <a:xfrm>
              <a:off x="3674650" y="2572325"/>
              <a:ext cx="213925" cy="199375"/>
            </a:xfrm>
            <a:custGeom>
              <a:avLst/>
              <a:gdLst/>
              <a:ahLst/>
              <a:cxnLst/>
              <a:rect l="l" t="t" r="r" b="b"/>
              <a:pathLst>
                <a:path w="8557" h="7975" extrusionOk="0">
                  <a:moveTo>
                    <a:pt x="1" y="0"/>
                  </a:moveTo>
                  <a:cubicBezTo>
                    <a:pt x="1" y="47"/>
                    <a:pt x="43" y="95"/>
                    <a:pt x="90" y="104"/>
                  </a:cubicBezTo>
                  <a:lnTo>
                    <a:pt x="90" y="104"/>
                  </a:lnTo>
                  <a:cubicBezTo>
                    <a:pt x="70" y="69"/>
                    <a:pt x="36" y="35"/>
                    <a:pt x="1" y="0"/>
                  </a:cubicBezTo>
                  <a:close/>
                  <a:moveTo>
                    <a:pt x="90" y="104"/>
                  </a:moveTo>
                  <a:cubicBezTo>
                    <a:pt x="100" y="122"/>
                    <a:pt x="107" y="140"/>
                    <a:pt x="107" y="158"/>
                  </a:cubicBezTo>
                  <a:cubicBezTo>
                    <a:pt x="159" y="264"/>
                    <a:pt x="212" y="423"/>
                    <a:pt x="265" y="528"/>
                  </a:cubicBezTo>
                  <a:cubicBezTo>
                    <a:pt x="371" y="845"/>
                    <a:pt x="529" y="1320"/>
                    <a:pt x="740" y="1848"/>
                  </a:cubicBezTo>
                  <a:cubicBezTo>
                    <a:pt x="1268" y="3221"/>
                    <a:pt x="2008" y="4542"/>
                    <a:pt x="2906" y="5651"/>
                  </a:cubicBezTo>
                  <a:cubicBezTo>
                    <a:pt x="3381" y="6284"/>
                    <a:pt x="4015" y="6813"/>
                    <a:pt x="4648" y="7235"/>
                  </a:cubicBezTo>
                  <a:cubicBezTo>
                    <a:pt x="4965" y="7446"/>
                    <a:pt x="5282" y="7605"/>
                    <a:pt x="5652" y="7710"/>
                  </a:cubicBezTo>
                  <a:cubicBezTo>
                    <a:pt x="5969" y="7816"/>
                    <a:pt x="6285" y="7869"/>
                    <a:pt x="6602" y="7922"/>
                  </a:cubicBezTo>
                  <a:cubicBezTo>
                    <a:pt x="6866" y="7974"/>
                    <a:pt x="7130" y="7974"/>
                    <a:pt x="7394" y="7974"/>
                  </a:cubicBezTo>
                  <a:cubicBezTo>
                    <a:pt x="7658" y="7922"/>
                    <a:pt x="7870" y="7922"/>
                    <a:pt x="8028" y="7922"/>
                  </a:cubicBezTo>
                  <a:lnTo>
                    <a:pt x="8556" y="7869"/>
                  </a:lnTo>
                  <a:lnTo>
                    <a:pt x="8028" y="7869"/>
                  </a:lnTo>
                  <a:cubicBezTo>
                    <a:pt x="7901" y="7883"/>
                    <a:pt x="7773" y="7889"/>
                    <a:pt x="7646" y="7889"/>
                  </a:cubicBezTo>
                  <a:cubicBezTo>
                    <a:pt x="7298" y="7889"/>
                    <a:pt x="6950" y="7840"/>
                    <a:pt x="6602" y="7763"/>
                  </a:cubicBezTo>
                  <a:cubicBezTo>
                    <a:pt x="6338" y="7710"/>
                    <a:pt x="6021" y="7605"/>
                    <a:pt x="5704" y="7499"/>
                  </a:cubicBezTo>
                  <a:cubicBezTo>
                    <a:pt x="5388" y="7393"/>
                    <a:pt x="5071" y="7235"/>
                    <a:pt x="4807" y="7024"/>
                  </a:cubicBezTo>
                  <a:cubicBezTo>
                    <a:pt x="4173" y="6601"/>
                    <a:pt x="3592" y="6073"/>
                    <a:pt x="3117" y="5492"/>
                  </a:cubicBezTo>
                  <a:cubicBezTo>
                    <a:pt x="2589" y="4911"/>
                    <a:pt x="2166" y="4278"/>
                    <a:pt x="1797" y="3591"/>
                  </a:cubicBezTo>
                  <a:cubicBezTo>
                    <a:pt x="1427" y="2957"/>
                    <a:pt x="1110" y="2324"/>
                    <a:pt x="899" y="1796"/>
                  </a:cubicBezTo>
                  <a:cubicBezTo>
                    <a:pt x="635" y="1215"/>
                    <a:pt x="423" y="792"/>
                    <a:pt x="265" y="475"/>
                  </a:cubicBezTo>
                  <a:cubicBezTo>
                    <a:pt x="212" y="370"/>
                    <a:pt x="159" y="211"/>
                    <a:pt x="107" y="106"/>
                  </a:cubicBezTo>
                  <a:cubicBezTo>
                    <a:pt x="101" y="106"/>
                    <a:pt x="95" y="105"/>
                    <a:pt x="90" y="104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915;p54">
              <a:extLst>
                <a:ext uri="{FF2B5EF4-FFF2-40B4-BE49-F238E27FC236}">
                  <a16:creationId xmlns:a16="http://schemas.microsoft.com/office/drawing/2014/main" id="{6D73CEBC-1EBA-FC60-D81A-4681B8934A71}"/>
                </a:ext>
              </a:extLst>
            </p:cNvPr>
            <p:cNvSpPr/>
            <p:nvPr/>
          </p:nvSpPr>
          <p:spPr>
            <a:xfrm>
              <a:off x="4184275" y="2440300"/>
              <a:ext cx="62075" cy="265375"/>
            </a:xfrm>
            <a:custGeom>
              <a:avLst/>
              <a:gdLst/>
              <a:ahLst/>
              <a:cxnLst/>
              <a:rect l="l" t="t" r="r" b="b"/>
              <a:pathLst>
                <a:path w="2483" h="10615" extrusionOk="0">
                  <a:moveTo>
                    <a:pt x="2430" y="0"/>
                  </a:moveTo>
                  <a:cubicBezTo>
                    <a:pt x="2430" y="0"/>
                    <a:pt x="2430" y="687"/>
                    <a:pt x="2271" y="1690"/>
                  </a:cubicBezTo>
                  <a:cubicBezTo>
                    <a:pt x="2271" y="2218"/>
                    <a:pt x="2166" y="2852"/>
                    <a:pt x="2113" y="3486"/>
                  </a:cubicBezTo>
                  <a:cubicBezTo>
                    <a:pt x="2060" y="4066"/>
                    <a:pt x="1955" y="4806"/>
                    <a:pt x="1849" y="5439"/>
                  </a:cubicBezTo>
                  <a:cubicBezTo>
                    <a:pt x="1743" y="6126"/>
                    <a:pt x="1585" y="6760"/>
                    <a:pt x="1427" y="7446"/>
                  </a:cubicBezTo>
                  <a:cubicBezTo>
                    <a:pt x="1321" y="7710"/>
                    <a:pt x="1268" y="8027"/>
                    <a:pt x="1162" y="8291"/>
                  </a:cubicBezTo>
                  <a:cubicBezTo>
                    <a:pt x="1057" y="8555"/>
                    <a:pt x="951" y="8819"/>
                    <a:pt x="846" y="9083"/>
                  </a:cubicBezTo>
                  <a:cubicBezTo>
                    <a:pt x="793" y="9295"/>
                    <a:pt x="687" y="9559"/>
                    <a:pt x="529" y="9770"/>
                  </a:cubicBezTo>
                  <a:cubicBezTo>
                    <a:pt x="476" y="9928"/>
                    <a:pt x="370" y="10087"/>
                    <a:pt x="265" y="10192"/>
                  </a:cubicBezTo>
                  <a:lnTo>
                    <a:pt x="1" y="10615"/>
                  </a:lnTo>
                  <a:lnTo>
                    <a:pt x="317" y="10245"/>
                  </a:lnTo>
                  <a:cubicBezTo>
                    <a:pt x="423" y="10087"/>
                    <a:pt x="529" y="9981"/>
                    <a:pt x="634" y="9823"/>
                  </a:cubicBezTo>
                  <a:cubicBezTo>
                    <a:pt x="793" y="9611"/>
                    <a:pt x="898" y="9400"/>
                    <a:pt x="1004" y="9189"/>
                  </a:cubicBezTo>
                  <a:cubicBezTo>
                    <a:pt x="1110" y="8925"/>
                    <a:pt x="1268" y="8661"/>
                    <a:pt x="1321" y="8397"/>
                  </a:cubicBezTo>
                  <a:cubicBezTo>
                    <a:pt x="1479" y="8133"/>
                    <a:pt x="1585" y="7816"/>
                    <a:pt x="1638" y="7499"/>
                  </a:cubicBezTo>
                  <a:cubicBezTo>
                    <a:pt x="1849" y="6865"/>
                    <a:pt x="2007" y="6232"/>
                    <a:pt x="2113" y="5545"/>
                  </a:cubicBezTo>
                  <a:cubicBezTo>
                    <a:pt x="2324" y="4278"/>
                    <a:pt x="2430" y="3010"/>
                    <a:pt x="2430" y="1743"/>
                  </a:cubicBezTo>
                  <a:cubicBezTo>
                    <a:pt x="2483" y="687"/>
                    <a:pt x="2430" y="0"/>
                    <a:pt x="2430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916;p54">
              <a:extLst>
                <a:ext uri="{FF2B5EF4-FFF2-40B4-BE49-F238E27FC236}">
                  <a16:creationId xmlns:a16="http://schemas.microsoft.com/office/drawing/2014/main" id="{4588F7AA-FD6F-EAE6-3657-166DE8ADD349}"/>
                </a:ext>
              </a:extLst>
            </p:cNvPr>
            <p:cNvSpPr/>
            <p:nvPr/>
          </p:nvSpPr>
          <p:spPr>
            <a:xfrm>
              <a:off x="3641650" y="1722075"/>
              <a:ext cx="87175" cy="23775"/>
            </a:xfrm>
            <a:custGeom>
              <a:avLst/>
              <a:gdLst/>
              <a:ahLst/>
              <a:cxnLst/>
              <a:rect l="l" t="t" r="r" b="b"/>
              <a:pathLst>
                <a:path w="3487" h="951" extrusionOk="0">
                  <a:moveTo>
                    <a:pt x="3486" y="0"/>
                  </a:moveTo>
                  <a:lnTo>
                    <a:pt x="2958" y="212"/>
                  </a:lnTo>
                  <a:lnTo>
                    <a:pt x="2377" y="370"/>
                  </a:lnTo>
                  <a:cubicBezTo>
                    <a:pt x="2166" y="423"/>
                    <a:pt x="1955" y="476"/>
                    <a:pt x="1743" y="529"/>
                  </a:cubicBezTo>
                  <a:cubicBezTo>
                    <a:pt x="1321" y="634"/>
                    <a:pt x="846" y="740"/>
                    <a:pt x="529" y="793"/>
                  </a:cubicBezTo>
                  <a:lnTo>
                    <a:pt x="159" y="845"/>
                  </a:lnTo>
                  <a:lnTo>
                    <a:pt x="1" y="898"/>
                  </a:lnTo>
                  <a:cubicBezTo>
                    <a:pt x="159" y="951"/>
                    <a:pt x="370" y="951"/>
                    <a:pt x="529" y="951"/>
                  </a:cubicBezTo>
                  <a:cubicBezTo>
                    <a:pt x="634" y="925"/>
                    <a:pt x="727" y="925"/>
                    <a:pt x="826" y="925"/>
                  </a:cubicBezTo>
                  <a:cubicBezTo>
                    <a:pt x="925" y="925"/>
                    <a:pt x="1031" y="925"/>
                    <a:pt x="1163" y="898"/>
                  </a:cubicBezTo>
                  <a:cubicBezTo>
                    <a:pt x="1374" y="898"/>
                    <a:pt x="1585" y="845"/>
                    <a:pt x="1796" y="793"/>
                  </a:cubicBezTo>
                  <a:cubicBezTo>
                    <a:pt x="2219" y="687"/>
                    <a:pt x="2588" y="529"/>
                    <a:pt x="2958" y="317"/>
                  </a:cubicBezTo>
                  <a:cubicBezTo>
                    <a:pt x="3117" y="264"/>
                    <a:pt x="3328" y="159"/>
                    <a:pt x="3486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917;p54">
              <a:extLst>
                <a:ext uri="{FF2B5EF4-FFF2-40B4-BE49-F238E27FC236}">
                  <a16:creationId xmlns:a16="http://schemas.microsoft.com/office/drawing/2014/main" id="{B35C89E6-A4D0-2DEE-1629-83B526674196}"/>
                </a:ext>
              </a:extLst>
            </p:cNvPr>
            <p:cNvSpPr/>
            <p:nvPr/>
          </p:nvSpPr>
          <p:spPr>
            <a:xfrm>
              <a:off x="3895150" y="3338050"/>
              <a:ext cx="193875" cy="239075"/>
            </a:xfrm>
            <a:custGeom>
              <a:avLst/>
              <a:gdLst/>
              <a:ahLst/>
              <a:cxnLst/>
              <a:rect l="l" t="t" r="r" b="b"/>
              <a:pathLst>
                <a:path w="7755" h="9563" extrusionOk="0">
                  <a:moveTo>
                    <a:pt x="317" y="1"/>
                  </a:moveTo>
                  <a:cubicBezTo>
                    <a:pt x="0" y="4067"/>
                    <a:pt x="845" y="9507"/>
                    <a:pt x="3697" y="9559"/>
                  </a:cubicBezTo>
                  <a:cubicBezTo>
                    <a:pt x="3750" y="9561"/>
                    <a:pt x="3802" y="9562"/>
                    <a:pt x="3853" y="9562"/>
                  </a:cubicBezTo>
                  <a:cubicBezTo>
                    <a:pt x="6593" y="9562"/>
                    <a:pt x="7755" y="6853"/>
                    <a:pt x="7288" y="6180"/>
                  </a:cubicBezTo>
                  <a:cubicBezTo>
                    <a:pt x="7226" y="6072"/>
                    <a:pt x="7139" y="6026"/>
                    <a:pt x="7035" y="6026"/>
                  </a:cubicBezTo>
                  <a:cubicBezTo>
                    <a:pt x="6423" y="6026"/>
                    <a:pt x="5228" y="7605"/>
                    <a:pt x="5228" y="7605"/>
                  </a:cubicBezTo>
                  <a:cubicBezTo>
                    <a:pt x="5228" y="7605"/>
                    <a:pt x="5545" y="3011"/>
                    <a:pt x="3855" y="371"/>
                  </a:cubicBezTo>
                  <a:lnTo>
                    <a:pt x="317" y="1"/>
                  </a:lnTo>
                  <a:close/>
                </a:path>
              </a:pathLst>
            </a:custGeom>
            <a:solidFill>
              <a:srgbClr val="E3B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918;p54">
              <a:extLst>
                <a:ext uri="{FF2B5EF4-FFF2-40B4-BE49-F238E27FC236}">
                  <a16:creationId xmlns:a16="http://schemas.microsoft.com/office/drawing/2014/main" id="{BBB7F9A3-66FB-9819-EA83-5F6E6E7540F2}"/>
                </a:ext>
              </a:extLst>
            </p:cNvPr>
            <p:cNvSpPr/>
            <p:nvPr/>
          </p:nvSpPr>
          <p:spPr>
            <a:xfrm>
              <a:off x="3978775" y="3452400"/>
              <a:ext cx="90300" cy="96175"/>
            </a:xfrm>
            <a:custGeom>
              <a:avLst/>
              <a:gdLst/>
              <a:ahLst/>
              <a:cxnLst/>
              <a:rect l="l" t="t" r="r" b="b"/>
              <a:pathLst>
                <a:path w="3612" h="3847" extrusionOk="0">
                  <a:moveTo>
                    <a:pt x="1913" y="1"/>
                  </a:moveTo>
                  <a:cubicBezTo>
                    <a:pt x="1482" y="1"/>
                    <a:pt x="860" y="585"/>
                    <a:pt x="510" y="1606"/>
                  </a:cubicBezTo>
                  <a:cubicBezTo>
                    <a:pt x="1" y="2990"/>
                    <a:pt x="822" y="3846"/>
                    <a:pt x="1640" y="3846"/>
                  </a:cubicBezTo>
                  <a:cubicBezTo>
                    <a:pt x="2009" y="3846"/>
                    <a:pt x="2377" y="3673"/>
                    <a:pt x="2623" y="3296"/>
                  </a:cubicBezTo>
                  <a:cubicBezTo>
                    <a:pt x="3612" y="1648"/>
                    <a:pt x="3510" y="740"/>
                    <a:pt x="3102" y="740"/>
                  </a:cubicBezTo>
                  <a:cubicBezTo>
                    <a:pt x="2856" y="740"/>
                    <a:pt x="2498" y="1069"/>
                    <a:pt x="2200" y="1764"/>
                  </a:cubicBezTo>
                  <a:cubicBezTo>
                    <a:pt x="2563" y="545"/>
                    <a:pt x="2328" y="1"/>
                    <a:pt x="1913" y="1"/>
                  </a:cubicBezTo>
                  <a:close/>
                </a:path>
              </a:pathLst>
            </a:custGeom>
            <a:solidFill>
              <a:srgbClr val="E3B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919;p54">
              <a:extLst>
                <a:ext uri="{FF2B5EF4-FFF2-40B4-BE49-F238E27FC236}">
                  <a16:creationId xmlns:a16="http://schemas.microsoft.com/office/drawing/2014/main" id="{00062ED2-F1D2-7A7B-5D39-DC1F8248D8B8}"/>
                </a:ext>
              </a:extLst>
            </p:cNvPr>
            <p:cNvSpPr/>
            <p:nvPr/>
          </p:nvSpPr>
          <p:spPr>
            <a:xfrm>
              <a:off x="4023200" y="3451600"/>
              <a:ext cx="39650" cy="80225"/>
            </a:xfrm>
            <a:custGeom>
              <a:avLst/>
              <a:gdLst/>
              <a:ahLst/>
              <a:cxnLst/>
              <a:rect l="l" t="t" r="r" b="b"/>
              <a:pathLst>
                <a:path w="1586" h="3209" extrusionOk="0">
                  <a:moveTo>
                    <a:pt x="1" y="0"/>
                  </a:moveTo>
                  <a:lnTo>
                    <a:pt x="1" y="1532"/>
                  </a:lnTo>
                  <a:lnTo>
                    <a:pt x="1" y="3063"/>
                  </a:lnTo>
                  <a:cubicBezTo>
                    <a:pt x="1" y="3116"/>
                    <a:pt x="1" y="3116"/>
                    <a:pt x="54" y="3169"/>
                  </a:cubicBezTo>
                  <a:cubicBezTo>
                    <a:pt x="54" y="3196"/>
                    <a:pt x="80" y="3209"/>
                    <a:pt x="113" y="3209"/>
                  </a:cubicBezTo>
                  <a:cubicBezTo>
                    <a:pt x="146" y="3209"/>
                    <a:pt x="186" y="3196"/>
                    <a:pt x="212" y="3169"/>
                  </a:cubicBezTo>
                  <a:cubicBezTo>
                    <a:pt x="687" y="2694"/>
                    <a:pt x="1163" y="2166"/>
                    <a:pt x="1585" y="1585"/>
                  </a:cubicBezTo>
                  <a:lnTo>
                    <a:pt x="1585" y="1585"/>
                  </a:lnTo>
                  <a:cubicBezTo>
                    <a:pt x="1143" y="1983"/>
                    <a:pt x="701" y="2343"/>
                    <a:pt x="259" y="2760"/>
                  </a:cubicBezTo>
                  <a:lnTo>
                    <a:pt x="259" y="2760"/>
                  </a:lnTo>
                  <a:cubicBezTo>
                    <a:pt x="245" y="2368"/>
                    <a:pt x="212" y="1950"/>
                    <a:pt x="212" y="1532"/>
                  </a:cubicBezTo>
                  <a:cubicBezTo>
                    <a:pt x="159" y="1057"/>
                    <a:pt x="106" y="529"/>
                    <a:pt x="1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920;p54">
              <a:extLst>
                <a:ext uri="{FF2B5EF4-FFF2-40B4-BE49-F238E27FC236}">
                  <a16:creationId xmlns:a16="http://schemas.microsoft.com/office/drawing/2014/main" id="{70631F5D-6131-8969-59D1-7FD057DF391F}"/>
                </a:ext>
              </a:extLst>
            </p:cNvPr>
            <p:cNvSpPr/>
            <p:nvPr/>
          </p:nvSpPr>
          <p:spPr>
            <a:xfrm>
              <a:off x="3844975" y="1972925"/>
              <a:ext cx="365725" cy="1398175"/>
            </a:xfrm>
            <a:custGeom>
              <a:avLst/>
              <a:gdLst/>
              <a:ahLst/>
              <a:cxnLst/>
              <a:rect l="l" t="t" r="r" b="b"/>
              <a:pathLst>
                <a:path w="14629" h="55927" extrusionOk="0">
                  <a:moveTo>
                    <a:pt x="14470" y="0"/>
                  </a:moveTo>
                  <a:lnTo>
                    <a:pt x="0" y="634"/>
                  </a:lnTo>
                  <a:lnTo>
                    <a:pt x="1109" y="25138"/>
                  </a:lnTo>
                  <a:lnTo>
                    <a:pt x="370" y="54817"/>
                  </a:lnTo>
                  <a:lnTo>
                    <a:pt x="7975" y="55926"/>
                  </a:lnTo>
                  <a:cubicBezTo>
                    <a:pt x="7975" y="55926"/>
                    <a:pt x="10774" y="39502"/>
                    <a:pt x="11830" y="23818"/>
                  </a:cubicBezTo>
                  <a:cubicBezTo>
                    <a:pt x="12675" y="11988"/>
                    <a:pt x="14629" y="4278"/>
                    <a:pt x="14470" y="0"/>
                  </a:cubicBezTo>
                  <a:close/>
                </a:path>
              </a:pathLst>
            </a:custGeom>
            <a:solidFill>
              <a:srgbClr val="1E4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921;p54">
              <a:extLst>
                <a:ext uri="{FF2B5EF4-FFF2-40B4-BE49-F238E27FC236}">
                  <a16:creationId xmlns:a16="http://schemas.microsoft.com/office/drawing/2014/main" id="{67990E59-B4E4-0DB3-5C15-9C3E14CEC60A}"/>
                </a:ext>
              </a:extLst>
            </p:cNvPr>
            <p:cNvSpPr/>
            <p:nvPr/>
          </p:nvSpPr>
          <p:spPr>
            <a:xfrm>
              <a:off x="3846300" y="1988775"/>
              <a:ext cx="30375" cy="1033775"/>
            </a:xfrm>
            <a:custGeom>
              <a:avLst/>
              <a:gdLst/>
              <a:ahLst/>
              <a:cxnLst/>
              <a:rect l="l" t="t" r="r" b="b"/>
              <a:pathLst>
                <a:path w="1215" h="41351" extrusionOk="0">
                  <a:moveTo>
                    <a:pt x="0" y="0"/>
                  </a:moveTo>
                  <a:lnTo>
                    <a:pt x="212" y="6126"/>
                  </a:lnTo>
                  <a:lnTo>
                    <a:pt x="476" y="12252"/>
                  </a:lnTo>
                  <a:lnTo>
                    <a:pt x="687" y="18378"/>
                  </a:lnTo>
                  <a:cubicBezTo>
                    <a:pt x="792" y="20437"/>
                    <a:pt x="898" y="22444"/>
                    <a:pt x="1004" y="24504"/>
                  </a:cubicBezTo>
                  <a:lnTo>
                    <a:pt x="845" y="32901"/>
                  </a:lnTo>
                  <a:lnTo>
                    <a:pt x="740" y="37125"/>
                  </a:lnTo>
                  <a:lnTo>
                    <a:pt x="687" y="41350"/>
                  </a:lnTo>
                  <a:lnTo>
                    <a:pt x="845" y="37125"/>
                  </a:lnTo>
                  <a:lnTo>
                    <a:pt x="951" y="32901"/>
                  </a:lnTo>
                  <a:lnTo>
                    <a:pt x="1215" y="24504"/>
                  </a:lnTo>
                  <a:cubicBezTo>
                    <a:pt x="1162" y="22444"/>
                    <a:pt x="1056" y="20385"/>
                    <a:pt x="951" y="18378"/>
                  </a:cubicBezTo>
                  <a:lnTo>
                    <a:pt x="634" y="12252"/>
                  </a:lnTo>
                  <a:lnTo>
                    <a:pt x="370" y="6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922;p54">
              <a:extLst>
                <a:ext uri="{FF2B5EF4-FFF2-40B4-BE49-F238E27FC236}">
                  <a16:creationId xmlns:a16="http://schemas.microsoft.com/office/drawing/2014/main" id="{C4D124A2-9E2E-BA47-6A3D-2749D94AE217}"/>
                </a:ext>
              </a:extLst>
            </p:cNvPr>
            <p:cNvSpPr/>
            <p:nvPr/>
          </p:nvSpPr>
          <p:spPr>
            <a:xfrm>
              <a:off x="4098450" y="1972925"/>
              <a:ext cx="109625" cy="1032450"/>
            </a:xfrm>
            <a:custGeom>
              <a:avLst/>
              <a:gdLst/>
              <a:ahLst/>
              <a:cxnLst/>
              <a:rect l="l" t="t" r="r" b="b"/>
              <a:pathLst>
                <a:path w="4385" h="41298" extrusionOk="0">
                  <a:moveTo>
                    <a:pt x="4331" y="0"/>
                  </a:moveTo>
                  <a:lnTo>
                    <a:pt x="4331" y="423"/>
                  </a:lnTo>
                  <a:lnTo>
                    <a:pt x="4331" y="1743"/>
                  </a:lnTo>
                  <a:cubicBezTo>
                    <a:pt x="4384" y="1215"/>
                    <a:pt x="4384" y="740"/>
                    <a:pt x="4384" y="423"/>
                  </a:cubicBezTo>
                  <a:lnTo>
                    <a:pt x="4331" y="0"/>
                  </a:lnTo>
                  <a:close/>
                  <a:moveTo>
                    <a:pt x="4331" y="1743"/>
                  </a:moveTo>
                  <a:lnTo>
                    <a:pt x="4331" y="1743"/>
                  </a:lnTo>
                  <a:cubicBezTo>
                    <a:pt x="4279" y="2324"/>
                    <a:pt x="4226" y="3010"/>
                    <a:pt x="4120" y="3803"/>
                  </a:cubicBezTo>
                  <a:cubicBezTo>
                    <a:pt x="4015" y="4595"/>
                    <a:pt x="3856" y="5493"/>
                    <a:pt x="3750" y="6443"/>
                  </a:cubicBezTo>
                  <a:cubicBezTo>
                    <a:pt x="3170" y="10298"/>
                    <a:pt x="2377" y="15421"/>
                    <a:pt x="1849" y="20649"/>
                  </a:cubicBezTo>
                  <a:cubicBezTo>
                    <a:pt x="1744" y="21916"/>
                    <a:pt x="1691" y="23237"/>
                    <a:pt x="1585" y="24504"/>
                  </a:cubicBezTo>
                  <a:cubicBezTo>
                    <a:pt x="1480" y="25772"/>
                    <a:pt x="1374" y="27039"/>
                    <a:pt x="1321" y="28254"/>
                  </a:cubicBezTo>
                  <a:cubicBezTo>
                    <a:pt x="1057" y="30630"/>
                    <a:pt x="846" y="32901"/>
                    <a:pt x="635" y="34855"/>
                  </a:cubicBezTo>
                  <a:lnTo>
                    <a:pt x="32" y="40978"/>
                  </a:lnTo>
                  <a:lnTo>
                    <a:pt x="32" y="40978"/>
                  </a:lnTo>
                  <a:cubicBezTo>
                    <a:pt x="64" y="40685"/>
                    <a:pt x="120" y="40201"/>
                    <a:pt x="212" y="39555"/>
                  </a:cubicBezTo>
                  <a:cubicBezTo>
                    <a:pt x="371" y="38393"/>
                    <a:pt x="635" y="36756"/>
                    <a:pt x="793" y="34855"/>
                  </a:cubicBezTo>
                  <a:cubicBezTo>
                    <a:pt x="1004" y="32954"/>
                    <a:pt x="1268" y="30683"/>
                    <a:pt x="1480" y="28254"/>
                  </a:cubicBezTo>
                  <a:cubicBezTo>
                    <a:pt x="1585" y="27039"/>
                    <a:pt x="1691" y="25772"/>
                    <a:pt x="1797" y="24504"/>
                  </a:cubicBezTo>
                  <a:cubicBezTo>
                    <a:pt x="1902" y="23237"/>
                    <a:pt x="2008" y="21969"/>
                    <a:pt x="2113" y="20649"/>
                  </a:cubicBezTo>
                  <a:cubicBezTo>
                    <a:pt x="2536" y="15474"/>
                    <a:pt x="3328" y="10351"/>
                    <a:pt x="3856" y="6443"/>
                  </a:cubicBezTo>
                  <a:cubicBezTo>
                    <a:pt x="4120" y="4542"/>
                    <a:pt x="4279" y="2905"/>
                    <a:pt x="4331" y="1743"/>
                  </a:cubicBezTo>
                  <a:close/>
                  <a:moveTo>
                    <a:pt x="32" y="40978"/>
                  </a:moveTo>
                  <a:cubicBezTo>
                    <a:pt x="10" y="41187"/>
                    <a:pt x="1" y="41298"/>
                    <a:pt x="1" y="41298"/>
                  </a:cubicBezTo>
                  <a:lnTo>
                    <a:pt x="32" y="40978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923;p54">
              <a:extLst>
                <a:ext uri="{FF2B5EF4-FFF2-40B4-BE49-F238E27FC236}">
                  <a16:creationId xmlns:a16="http://schemas.microsoft.com/office/drawing/2014/main" id="{7327B886-00D5-38B4-3640-B7F5A9B08E6F}"/>
                </a:ext>
              </a:extLst>
            </p:cNvPr>
            <p:cNvSpPr/>
            <p:nvPr/>
          </p:nvSpPr>
          <p:spPr>
            <a:xfrm>
              <a:off x="3856850" y="3283925"/>
              <a:ext cx="196750" cy="27750"/>
            </a:xfrm>
            <a:custGeom>
              <a:avLst/>
              <a:gdLst/>
              <a:ahLst/>
              <a:cxnLst/>
              <a:rect l="l" t="t" r="r" b="b"/>
              <a:pathLst>
                <a:path w="7870" h="1110" extrusionOk="0">
                  <a:moveTo>
                    <a:pt x="1" y="1"/>
                  </a:moveTo>
                  <a:cubicBezTo>
                    <a:pt x="1" y="1"/>
                    <a:pt x="476" y="106"/>
                    <a:pt x="1215" y="265"/>
                  </a:cubicBezTo>
                  <a:cubicBezTo>
                    <a:pt x="1585" y="317"/>
                    <a:pt x="2008" y="370"/>
                    <a:pt x="2483" y="476"/>
                  </a:cubicBezTo>
                  <a:lnTo>
                    <a:pt x="3909" y="687"/>
                  </a:lnTo>
                  <a:lnTo>
                    <a:pt x="5387" y="898"/>
                  </a:lnTo>
                  <a:cubicBezTo>
                    <a:pt x="5810" y="951"/>
                    <a:pt x="6232" y="1004"/>
                    <a:pt x="6655" y="1004"/>
                  </a:cubicBezTo>
                  <a:cubicBezTo>
                    <a:pt x="7394" y="1110"/>
                    <a:pt x="7869" y="1110"/>
                    <a:pt x="7869" y="1110"/>
                  </a:cubicBezTo>
                  <a:cubicBezTo>
                    <a:pt x="7869" y="1110"/>
                    <a:pt x="7394" y="1004"/>
                    <a:pt x="6655" y="846"/>
                  </a:cubicBezTo>
                  <a:cubicBezTo>
                    <a:pt x="6285" y="793"/>
                    <a:pt x="5863" y="740"/>
                    <a:pt x="5387" y="634"/>
                  </a:cubicBezTo>
                  <a:lnTo>
                    <a:pt x="3962" y="423"/>
                  </a:lnTo>
                  <a:lnTo>
                    <a:pt x="2483" y="212"/>
                  </a:lnTo>
                  <a:cubicBezTo>
                    <a:pt x="2060" y="159"/>
                    <a:pt x="1638" y="106"/>
                    <a:pt x="1215" y="106"/>
                  </a:cubicBezTo>
                  <a:cubicBezTo>
                    <a:pt x="476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924;p54">
              <a:extLst>
                <a:ext uri="{FF2B5EF4-FFF2-40B4-BE49-F238E27FC236}">
                  <a16:creationId xmlns:a16="http://schemas.microsoft.com/office/drawing/2014/main" id="{5DCB79BD-8B88-B320-CD69-526AEA6D869B}"/>
                </a:ext>
              </a:extLst>
            </p:cNvPr>
            <p:cNvSpPr/>
            <p:nvPr/>
          </p:nvSpPr>
          <p:spPr>
            <a:xfrm>
              <a:off x="3604700" y="3326175"/>
              <a:ext cx="73950" cy="89225"/>
            </a:xfrm>
            <a:custGeom>
              <a:avLst/>
              <a:gdLst/>
              <a:ahLst/>
              <a:cxnLst/>
              <a:rect l="l" t="t" r="r" b="b"/>
              <a:pathLst>
                <a:path w="2958" h="3569" extrusionOk="0">
                  <a:moveTo>
                    <a:pt x="158" y="1"/>
                  </a:moveTo>
                  <a:lnTo>
                    <a:pt x="0" y="1849"/>
                  </a:lnTo>
                  <a:cubicBezTo>
                    <a:pt x="0" y="1849"/>
                    <a:pt x="965" y="3569"/>
                    <a:pt x="1773" y="3569"/>
                  </a:cubicBezTo>
                  <a:cubicBezTo>
                    <a:pt x="1872" y="3569"/>
                    <a:pt x="1968" y="3543"/>
                    <a:pt x="2060" y="3486"/>
                  </a:cubicBezTo>
                  <a:cubicBezTo>
                    <a:pt x="2957" y="2958"/>
                    <a:pt x="1479" y="793"/>
                    <a:pt x="158" y="1"/>
                  </a:cubicBezTo>
                  <a:close/>
                </a:path>
              </a:pathLst>
            </a:custGeom>
            <a:solidFill>
              <a:srgbClr val="E3B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925;p54">
              <a:extLst>
                <a:ext uri="{FF2B5EF4-FFF2-40B4-BE49-F238E27FC236}">
                  <a16:creationId xmlns:a16="http://schemas.microsoft.com/office/drawing/2014/main" id="{907233D7-D326-EFFF-F2A9-6DBAB7AB61CA}"/>
                </a:ext>
              </a:extLst>
            </p:cNvPr>
            <p:cNvSpPr/>
            <p:nvPr/>
          </p:nvSpPr>
          <p:spPr>
            <a:xfrm>
              <a:off x="3604700" y="3372375"/>
              <a:ext cx="60750" cy="43025"/>
            </a:xfrm>
            <a:custGeom>
              <a:avLst/>
              <a:gdLst/>
              <a:ahLst/>
              <a:cxnLst/>
              <a:rect l="l" t="t" r="r" b="b"/>
              <a:pathLst>
                <a:path w="2430" h="1721" extrusionOk="0">
                  <a:moveTo>
                    <a:pt x="0" y="1"/>
                  </a:moveTo>
                  <a:cubicBezTo>
                    <a:pt x="0" y="1"/>
                    <a:pt x="965" y="1721"/>
                    <a:pt x="1773" y="1721"/>
                  </a:cubicBezTo>
                  <a:cubicBezTo>
                    <a:pt x="1872" y="1721"/>
                    <a:pt x="1968" y="1695"/>
                    <a:pt x="2060" y="1638"/>
                  </a:cubicBezTo>
                  <a:cubicBezTo>
                    <a:pt x="2324" y="1480"/>
                    <a:pt x="2429" y="1216"/>
                    <a:pt x="2324" y="95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3B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926;p54">
              <a:extLst>
                <a:ext uri="{FF2B5EF4-FFF2-40B4-BE49-F238E27FC236}">
                  <a16:creationId xmlns:a16="http://schemas.microsoft.com/office/drawing/2014/main" id="{81636BDF-2E0B-96B7-2152-A967BAF745DC}"/>
                </a:ext>
              </a:extLst>
            </p:cNvPr>
            <p:cNvSpPr/>
            <p:nvPr/>
          </p:nvSpPr>
          <p:spPr>
            <a:xfrm>
              <a:off x="3604700" y="3372375"/>
              <a:ext cx="60750" cy="45925"/>
            </a:xfrm>
            <a:custGeom>
              <a:avLst/>
              <a:gdLst/>
              <a:ahLst/>
              <a:cxnLst/>
              <a:rect l="l" t="t" r="r" b="b"/>
              <a:pathLst>
                <a:path w="2430" h="1837" extrusionOk="0">
                  <a:moveTo>
                    <a:pt x="0" y="1"/>
                  </a:moveTo>
                  <a:cubicBezTo>
                    <a:pt x="106" y="212"/>
                    <a:pt x="158" y="371"/>
                    <a:pt x="264" y="529"/>
                  </a:cubicBezTo>
                  <a:cubicBezTo>
                    <a:pt x="475" y="899"/>
                    <a:pt x="739" y="1268"/>
                    <a:pt x="1056" y="1532"/>
                  </a:cubicBezTo>
                  <a:cubicBezTo>
                    <a:pt x="1267" y="1691"/>
                    <a:pt x="1479" y="1796"/>
                    <a:pt x="1743" y="1796"/>
                  </a:cubicBezTo>
                  <a:cubicBezTo>
                    <a:pt x="1769" y="1823"/>
                    <a:pt x="1796" y="1836"/>
                    <a:pt x="1829" y="1836"/>
                  </a:cubicBezTo>
                  <a:cubicBezTo>
                    <a:pt x="1862" y="1836"/>
                    <a:pt x="1901" y="1823"/>
                    <a:pt x="1954" y="1796"/>
                  </a:cubicBezTo>
                  <a:lnTo>
                    <a:pt x="2112" y="1744"/>
                  </a:lnTo>
                  <a:cubicBezTo>
                    <a:pt x="2218" y="1691"/>
                    <a:pt x="2271" y="1638"/>
                    <a:pt x="2324" y="1532"/>
                  </a:cubicBezTo>
                  <a:cubicBezTo>
                    <a:pt x="2377" y="1374"/>
                    <a:pt x="2429" y="1216"/>
                    <a:pt x="2377" y="1057"/>
                  </a:cubicBezTo>
                  <a:cubicBezTo>
                    <a:pt x="2377" y="1004"/>
                    <a:pt x="2377" y="951"/>
                    <a:pt x="2324" y="899"/>
                  </a:cubicBezTo>
                  <a:cubicBezTo>
                    <a:pt x="2324" y="1110"/>
                    <a:pt x="2271" y="1268"/>
                    <a:pt x="2165" y="1427"/>
                  </a:cubicBezTo>
                  <a:cubicBezTo>
                    <a:pt x="2165" y="1480"/>
                    <a:pt x="2060" y="1532"/>
                    <a:pt x="2007" y="1532"/>
                  </a:cubicBezTo>
                  <a:cubicBezTo>
                    <a:pt x="1901" y="1585"/>
                    <a:pt x="1848" y="1585"/>
                    <a:pt x="1743" y="1585"/>
                  </a:cubicBezTo>
                  <a:cubicBezTo>
                    <a:pt x="1584" y="1532"/>
                    <a:pt x="1373" y="1480"/>
                    <a:pt x="1215" y="1321"/>
                  </a:cubicBezTo>
                  <a:cubicBezTo>
                    <a:pt x="1056" y="1216"/>
                    <a:pt x="898" y="1057"/>
                    <a:pt x="739" y="899"/>
                  </a:cubicBezTo>
                  <a:cubicBezTo>
                    <a:pt x="634" y="740"/>
                    <a:pt x="475" y="582"/>
                    <a:pt x="370" y="476"/>
                  </a:cubicBezTo>
                  <a:cubicBezTo>
                    <a:pt x="159" y="212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927;p54">
              <a:extLst>
                <a:ext uri="{FF2B5EF4-FFF2-40B4-BE49-F238E27FC236}">
                  <a16:creationId xmlns:a16="http://schemas.microsoft.com/office/drawing/2014/main" id="{CC9C6A7B-CD4F-4744-44FA-8DAD69228170}"/>
                </a:ext>
              </a:extLst>
            </p:cNvPr>
            <p:cNvSpPr/>
            <p:nvPr/>
          </p:nvSpPr>
          <p:spPr>
            <a:xfrm>
              <a:off x="3542625" y="1723400"/>
              <a:ext cx="481925" cy="176925"/>
            </a:xfrm>
            <a:custGeom>
              <a:avLst/>
              <a:gdLst/>
              <a:ahLst/>
              <a:cxnLst/>
              <a:rect l="l" t="t" r="r" b="b"/>
              <a:pathLst>
                <a:path w="19277" h="7077" extrusionOk="0">
                  <a:moveTo>
                    <a:pt x="19277" y="0"/>
                  </a:moveTo>
                  <a:lnTo>
                    <a:pt x="19277" y="0"/>
                  </a:lnTo>
                  <a:cubicBezTo>
                    <a:pt x="19118" y="264"/>
                    <a:pt x="18907" y="581"/>
                    <a:pt x="18696" y="845"/>
                  </a:cubicBezTo>
                  <a:cubicBezTo>
                    <a:pt x="18168" y="1532"/>
                    <a:pt x="17587" y="2165"/>
                    <a:pt x="16900" y="2746"/>
                  </a:cubicBezTo>
                  <a:cubicBezTo>
                    <a:pt x="16689" y="2958"/>
                    <a:pt x="16478" y="3116"/>
                    <a:pt x="16266" y="3327"/>
                  </a:cubicBezTo>
                  <a:cubicBezTo>
                    <a:pt x="16002" y="3486"/>
                    <a:pt x="15791" y="3697"/>
                    <a:pt x="15527" y="3855"/>
                  </a:cubicBezTo>
                  <a:cubicBezTo>
                    <a:pt x="15263" y="4067"/>
                    <a:pt x="14999" y="4225"/>
                    <a:pt x="14735" y="4383"/>
                  </a:cubicBezTo>
                  <a:cubicBezTo>
                    <a:pt x="14471" y="4542"/>
                    <a:pt x="14154" y="4753"/>
                    <a:pt x="13890" y="4912"/>
                  </a:cubicBezTo>
                  <a:cubicBezTo>
                    <a:pt x="13256" y="5228"/>
                    <a:pt x="12623" y="5492"/>
                    <a:pt x="11989" y="5757"/>
                  </a:cubicBezTo>
                  <a:lnTo>
                    <a:pt x="10933" y="6073"/>
                  </a:lnTo>
                  <a:cubicBezTo>
                    <a:pt x="10616" y="6179"/>
                    <a:pt x="10246" y="6285"/>
                    <a:pt x="9876" y="6337"/>
                  </a:cubicBezTo>
                  <a:cubicBezTo>
                    <a:pt x="9560" y="6443"/>
                    <a:pt x="9190" y="6549"/>
                    <a:pt x="8820" y="6601"/>
                  </a:cubicBezTo>
                  <a:cubicBezTo>
                    <a:pt x="8503" y="6654"/>
                    <a:pt x="8134" y="6760"/>
                    <a:pt x="7764" y="6760"/>
                  </a:cubicBezTo>
                  <a:lnTo>
                    <a:pt x="6708" y="6813"/>
                  </a:lnTo>
                  <a:lnTo>
                    <a:pt x="4701" y="6813"/>
                  </a:lnTo>
                  <a:cubicBezTo>
                    <a:pt x="4384" y="6760"/>
                    <a:pt x="4067" y="6760"/>
                    <a:pt x="3750" y="6707"/>
                  </a:cubicBezTo>
                  <a:lnTo>
                    <a:pt x="3275" y="6601"/>
                  </a:lnTo>
                  <a:lnTo>
                    <a:pt x="2853" y="6496"/>
                  </a:lnTo>
                  <a:cubicBezTo>
                    <a:pt x="2589" y="6443"/>
                    <a:pt x="2325" y="6337"/>
                    <a:pt x="2061" y="6179"/>
                  </a:cubicBezTo>
                  <a:cubicBezTo>
                    <a:pt x="1638" y="6021"/>
                    <a:pt x="1216" y="5704"/>
                    <a:pt x="846" y="5387"/>
                  </a:cubicBezTo>
                  <a:cubicBezTo>
                    <a:pt x="582" y="5123"/>
                    <a:pt x="371" y="4806"/>
                    <a:pt x="212" y="4436"/>
                  </a:cubicBezTo>
                  <a:cubicBezTo>
                    <a:pt x="55" y="4121"/>
                    <a:pt x="2" y="3807"/>
                    <a:pt x="1" y="3492"/>
                  </a:cubicBezTo>
                  <a:lnTo>
                    <a:pt x="1" y="3492"/>
                  </a:lnTo>
                  <a:cubicBezTo>
                    <a:pt x="2" y="3807"/>
                    <a:pt x="55" y="4174"/>
                    <a:pt x="212" y="4489"/>
                  </a:cubicBezTo>
                  <a:cubicBezTo>
                    <a:pt x="318" y="4806"/>
                    <a:pt x="529" y="5176"/>
                    <a:pt x="793" y="5440"/>
                  </a:cubicBezTo>
                  <a:cubicBezTo>
                    <a:pt x="952" y="5651"/>
                    <a:pt x="1163" y="5809"/>
                    <a:pt x="1321" y="5968"/>
                  </a:cubicBezTo>
                  <a:cubicBezTo>
                    <a:pt x="1532" y="6073"/>
                    <a:pt x="1744" y="6232"/>
                    <a:pt x="2008" y="6337"/>
                  </a:cubicBezTo>
                  <a:cubicBezTo>
                    <a:pt x="2272" y="6496"/>
                    <a:pt x="2536" y="6601"/>
                    <a:pt x="2800" y="6654"/>
                  </a:cubicBezTo>
                  <a:lnTo>
                    <a:pt x="3222" y="6813"/>
                  </a:lnTo>
                  <a:lnTo>
                    <a:pt x="3698" y="6918"/>
                  </a:lnTo>
                  <a:cubicBezTo>
                    <a:pt x="4015" y="6971"/>
                    <a:pt x="4331" y="7024"/>
                    <a:pt x="4648" y="7024"/>
                  </a:cubicBezTo>
                  <a:cubicBezTo>
                    <a:pt x="5018" y="7077"/>
                    <a:pt x="5335" y="7077"/>
                    <a:pt x="5704" y="7077"/>
                  </a:cubicBezTo>
                  <a:lnTo>
                    <a:pt x="6708" y="7077"/>
                  </a:lnTo>
                  <a:lnTo>
                    <a:pt x="7817" y="6971"/>
                  </a:lnTo>
                  <a:cubicBezTo>
                    <a:pt x="8187" y="6971"/>
                    <a:pt x="8503" y="6918"/>
                    <a:pt x="8873" y="6866"/>
                  </a:cubicBezTo>
                  <a:cubicBezTo>
                    <a:pt x="9243" y="6813"/>
                    <a:pt x="9612" y="6707"/>
                    <a:pt x="9982" y="6654"/>
                  </a:cubicBezTo>
                  <a:cubicBezTo>
                    <a:pt x="10299" y="6549"/>
                    <a:pt x="10669" y="6443"/>
                    <a:pt x="11038" y="6337"/>
                  </a:cubicBezTo>
                  <a:lnTo>
                    <a:pt x="12042" y="6021"/>
                  </a:lnTo>
                  <a:cubicBezTo>
                    <a:pt x="12728" y="5757"/>
                    <a:pt x="13362" y="5440"/>
                    <a:pt x="13996" y="5123"/>
                  </a:cubicBezTo>
                  <a:cubicBezTo>
                    <a:pt x="14260" y="4964"/>
                    <a:pt x="14577" y="4753"/>
                    <a:pt x="14841" y="4595"/>
                  </a:cubicBezTo>
                  <a:cubicBezTo>
                    <a:pt x="15157" y="4436"/>
                    <a:pt x="15422" y="4225"/>
                    <a:pt x="15633" y="4014"/>
                  </a:cubicBezTo>
                  <a:cubicBezTo>
                    <a:pt x="15897" y="3855"/>
                    <a:pt x="16161" y="3644"/>
                    <a:pt x="16372" y="3433"/>
                  </a:cubicBezTo>
                  <a:cubicBezTo>
                    <a:pt x="16636" y="3274"/>
                    <a:pt x="16847" y="3063"/>
                    <a:pt x="17059" y="2852"/>
                  </a:cubicBezTo>
                  <a:cubicBezTo>
                    <a:pt x="17692" y="2271"/>
                    <a:pt x="18220" y="1585"/>
                    <a:pt x="18749" y="845"/>
                  </a:cubicBezTo>
                  <a:cubicBezTo>
                    <a:pt x="18960" y="581"/>
                    <a:pt x="19118" y="317"/>
                    <a:pt x="19277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928;p54">
              <a:extLst>
                <a:ext uri="{FF2B5EF4-FFF2-40B4-BE49-F238E27FC236}">
                  <a16:creationId xmlns:a16="http://schemas.microsoft.com/office/drawing/2014/main" id="{F4717178-F93E-326E-52E0-3E5C94972952}"/>
                </a:ext>
              </a:extLst>
            </p:cNvPr>
            <p:cNvSpPr/>
            <p:nvPr/>
          </p:nvSpPr>
          <p:spPr>
            <a:xfrm>
              <a:off x="4194850" y="1017050"/>
              <a:ext cx="56775" cy="76600"/>
            </a:xfrm>
            <a:custGeom>
              <a:avLst/>
              <a:gdLst/>
              <a:ahLst/>
              <a:cxnLst/>
              <a:rect l="l" t="t" r="r" b="b"/>
              <a:pathLst>
                <a:path w="2271" h="3064" extrusionOk="0">
                  <a:moveTo>
                    <a:pt x="1162" y="1"/>
                  </a:moveTo>
                  <a:cubicBezTo>
                    <a:pt x="1162" y="1"/>
                    <a:pt x="0" y="3064"/>
                    <a:pt x="1162" y="3064"/>
                  </a:cubicBezTo>
                  <a:cubicBezTo>
                    <a:pt x="2271" y="3064"/>
                    <a:pt x="1162" y="1"/>
                    <a:pt x="11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929;p54">
              <a:extLst>
                <a:ext uri="{FF2B5EF4-FFF2-40B4-BE49-F238E27FC236}">
                  <a16:creationId xmlns:a16="http://schemas.microsoft.com/office/drawing/2014/main" id="{D502591A-9F3D-2308-140C-6B715C459A0D}"/>
                </a:ext>
              </a:extLst>
            </p:cNvPr>
            <p:cNvSpPr/>
            <p:nvPr/>
          </p:nvSpPr>
          <p:spPr>
            <a:xfrm>
              <a:off x="4065450" y="1203225"/>
              <a:ext cx="50200" cy="70000"/>
            </a:xfrm>
            <a:custGeom>
              <a:avLst/>
              <a:gdLst/>
              <a:ahLst/>
              <a:cxnLst/>
              <a:rect l="l" t="t" r="r" b="b"/>
              <a:pathLst>
                <a:path w="2008" h="2800" extrusionOk="0">
                  <a:moveTo>
                    <a:pt x="1004" y="0"/>
                  </a:moveTo>
                  <a:cubicBezTo>
                    <a:pt x="1004" y="0"/>
                    <a:pt x="1" y="2799"/>
                    <a:pt x="1004" y="2799"/>
                  </a:cubicBezTo>
                  <a:cubicBezTo>
                    <a:pt x="2008" y="2799"/>
                    <a:pt x="1004" y="0"/>
                    <a:pt x="1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930;p54">
              <a:extLst>
                <a:ext uri="{FF2B5EF4-FFF2-40B4-BE49-F238E27FC236}">
                  <a16:creationId xmlns:a16="http://schemas.microsoft.com/office/drawing/2014/main" id="{40192C3A-21E6-EE9D-CF20-0BDA625AC93E}"/>
                </a:ext>
              </a:extLst>
            </p:cNvPr>
            <p:cNvSpPr/>
            <p:nvPr/>
          </p:nvSpPr>
          <p:spPr>
            <a:xfrm>
              <a:off x="4399475" y="1164925"/>
              <a:ext cx="51525" cy="72650"/>
            </a:xfrm>
            <a:custGeom>
              <a:avLst/>
              <a:gdLst/>
              <a:ahLst/>
              <a:cxnLst/>
              <a:rect l="l" t="t" r="r" b="b"/>
              <a:pathLst>
                <a:path w="2061" h="2906" extrusionOk="0">
                  <a:moveTo>
                    <a:pt x="1004" y="1"/>
                  </a:moveTo>
                  <a:cubicBezTo>
                    <a:pt x="1004" y="1"/>
                    <a:pt x="1" y="2905"/>
                    <a:pt x="1004" y="2905"/>
                  </a:cubicBezTo>
                  <a:cubicBezTo>
                    <a:pt x="2060" y="2905"/>
                    <a:pt x="1004" y="1"/>
                    <a:pt x="10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931;p54">
              <a:extLst>
                <a:ext uri="{FF2B5EF4-FFF2-40B4-BE49-F238E27FC236}">
                  <a16:creationId xmlns:a16="http://schemas.microsoft.com/office/drawing/2014/main" id="{FC46DF4C-269D-1874-EA5E-A64D404DFCD8}"/>
                </a:ext>
              </a:extLst>
            </p:cNvPr>
            <p:cNvSpPr/>
            <p:nvPr/>
          </p:nvSpPr>
          <p:spPr>
            <a:xfrm>
              <a:off x="4256900" y="1351075"/>
              <a:ext cx="58100" cy="79250"/>
            </a:xfrm>
            <a:custGeom>
              <a:avLst/>
              <a:gdLst/>
              <a:ahLst/>
              <a:cxnLst/>
              <a:rect l="l" t="t" r="r" b="b"/>
              <a:pathLst>
                <a:path w="2324" h="3170" extrusionOk="0">
                  <a:moveTo>
                    <a:pt x="1162" y="1"/>
                  </a:moveTo>
                  <a:cubicBezTo>
                    <a:pt x="1162" y="1"/>
                    <a:pt x="0" y="3169"/>
                    <a:pt x="1162" y="3169"/>
                  </a:cubicBezTo>
                  <a:cubicBezTo>
                    <a:pt x="2324" y="3169"/>
                    <a:pt x="1162" y="1"/>
                    <a:pt x="11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932;p54">
              <a:extLst>
                <a:ext uri="{FF2B5EF4-FFF2-40B4-BE49-F238E27FC236}">
                  <a16:creationId xmlns:a16="http://schemas.microsoft.com/office/drawing/2014/main" id="{8602990F-F5E4-76C4-58C6-BC006C660BB5}"/>
                </a:ext>
              </a:extLst>
            </p:cNvPr>
            <p:cNvSpPr/>
            <p:nvPr/>
          </p:nvSpPr>
          <p:spPr>
            <a:xfrm>
              <a:off x="4577725" y="891625"/>
              <a:ext cx="56775" cy="79250"/>
            </a:xfrm>
            <a:custGeom>
              <a:avLst/>
              <a:gdLst/>
              <a:ahLst/>
              <a:cxnLst/>
              <a:rect l="l" t="t" r="r" b="b"/>
              <a:pathLst>
                <a:path w="2271" h="3170" extrusionOk="0">
                  <a:moveTo>
                    <a:pt x="1109" y="1"/>
                  </a:moveTo>
                  <a:cubicBezTo>
                    <a:pt x="1109" y="1"/>
                    <a:pt x="0" y="3170"/>
                    <a:pt x="1109" y="3170"/>
                  </a:cubicBezTo>
                  <a:cubicBezTo>
                    <a:pt x="2271" y="3170"/>
                    <a:pt x="1109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933;p54">
              <a:extLst>
                <a:ext uri="{FF2B5EF4-FFF2-40B4-BE49-F238E27FC236}">
                  <a16:creationId xmlns:a16="http://schemas.microsoft.com/office/drawing/2014/main" id="{38BC7391-38BE-49CF-B37E-0C4D9BC7CDC6}"/>
                </a:ext>
              </a:extLst>
            </p:cNvPr>
            <p:cNvSpPr/>
            <p:nvPr/>
          </p:nvSpPr>
          <p:spPr>
            <a:xfrm>
              <a:off x="3050175" y="986700"/>
              <a:ext cx="56800" cy="77925"/>
            </a:xfrm>
            <a:custGeom>
              <a:avLst/>
              <a:gdLst/>
              <a:ahLst/>
              <a:cxnLst/>
              <a:rect l="l" t="t" r="r" b="b"/>
              <a:pathLst>
                <a:path w="2272" h="3117" extrusionOk="0">
                  <a:moveTo>
                    <a:pt x="1110" y="0"/>
                  </a:moveTo>
                  <a:cubicBezTo>
                    <a:pt x="1110" y="0"/>
                    <a:pt x="1" y="3116"/>
                    <a:pt x="1110" y="3116"/>
                  </a:cubicBezTo>
                  <a:cubicBezTo>
                    <a:pt x="2272" y="3116"/>
                    <a:pt x="1110" y="0"/>
                    <a:pt x="11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934;p54">
              <a:extLst>
                <a:ext uri="{FF2B5EF4-FFF2-40B4-BE49-F238E27FC236}">
                  <a16:creationId xmlns:a16="http://schemas.microsoft.com/office/drawing/2014/main" id="{E62DC098-B986-CE6C-857D-BFB6A284AA8E}"/>
                </a:ext>
              </a:extLst>
            </p:cNvPr>
            <p:cNvSpPr/>
            <p:nvPr/>
          </p:nvSpPr>
          <p:spPr>
            <a:xfrm>
              <a:off x="2988125" y="1245475"/>
              <a:ext cx="50200" cy="69975"/>
            </a:xfrm>
            <a:custGeom>
              <a:avLst/>
              <a:gdLst/>
              <a:ahLst/>
              <a:cxnLst/>
              <a:rect l="l" t="t" r="r" b="b"/>
              <a:pathLst>
                <a:path w="2008" h="2799" extrusionOk="0">
                  <a:moveTo>
                    <a:pt x="1004" y="0"/>
                  </a:moveTo>
                  <a:cubicBezTo>
                    <a:pt x="1004" y="0"/>
                    <a:pt x="1" y="2799"/>
                    <a:pt x="1004" y="2799"/>
                  </a:cubicBezTo>
                  <a:cubicBezTo>
                    <a:pt x="2008" y="2799"/>
                    <a:pt x="1004" y="0"/>
                    <a:pt x="1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935;p54">
              <a:extLst>
                <a:ext uri="{FF2B5EF4-FFF2-40B4-BE49-F238E27FC236}">
                  <a16:creationId xmlns:a16="http://schemas.microsoft.com/office/drawing/2014/main" id="{E41B263F-3590-E033-1EAD-62EA1C3BD3D1}"/>
                </a:ext>
              </a:extLst>
            </p:cNvPr>
            <p:cNvSpPr/>
            <p:nvPr/>
          </p:nvSpPr>
          <p:spPr>
            <a:xfrm>
              <a:off x="3306325" y="1628325"/>
              <a:ext cx="48850" cy="66050"/>
            </a:xfrm>
            <a:custGeom>
              <a:avLst/>
              <a:gdLst/>
              <a:ahLst/>
              <a:cxnLst/>
              <a:rect l="l" t="t" r="r" b="b"/>
              <a:pathLst>
                <a:path w="1954" h="2642" extrusionOk="0">
                  <a:moveTo>
                    <a:pt x="951" y="1"/>
                  </a:moveTo>
                  <a:cubicBezTo>
                    <a:pt x="951" y="1"/>
                    <a:pt x="0" y="2641"/>
                    <a:pt x="951" y="2641"/>
                  </a:cubicBezTo>
                  <a:cubicBezTo>
                    <a:pt x="1954" y="2641"/>
                    <a:pt x="951" y="1"/>
                    <a:pt x="9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936;p54">
              <a:extLst>
                <a:ext uri="{FF2B5EF4-FFF2-40B4-BE49-F238E27FC236}">
                  <a16:creationId xmlns:a16="http://schemas.microsoft.com/office/drawing/2014/main" id="{C99889B1-0412-17B0-6374-6FA618A803B6}"/>
                </a:ext>
              </a:extLst>
            </p:cNvPr>
            <p:cNvSpPr/>
            <p:nvPr/>
          </p:nvSpPr>
          <p:spPr>
            <a:xfrm>
              <a:off x="3242950" y="1159650"/>
              <a:ext cx="39625" cy="52825"/>
            </a:xfrm>
            <a:custGeom>
              <a:avLst/>
              <a:gdLst/>
              <a:ahLst/>
              <a:cxnLst/>
              <a:rect l="l" t="t" r="r" b="b"/>
              <a:pathLst>
                <a:path w="1585" h="2113" extrusionOk="0">
                  <a:moveTo>
                    <a:pt x="792" y="0"/>
                  </a:moveTo>
                  <a:cubicBezTo>
                    <a:pt x="792" y="0"/>
                    <a:pt x="0" y="2113"/>
                    <a:pt x="792" y="2113"/>
                  </a:cubicBezTo>
                  <a:cubicBezTo>
                    <a:pt x="1584" y="2113"/>
                    <a:pt x="792" y="0"/>
                    <a:pt x="7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937;p54">
              <a:extLst>
                <a:ext uri="{FF2B5EF4-FFF2-40B4-BE49-F238E27FC236}">
                  <a16:creationId xmlns:a16="http://schemas.microsoft.com/office/drawing/2014/main" id="{F2C56741-FC8E-105F-78C2-E30F3D7950B1}"/>
                </a:ext>
              </a:extLst>
            </p:cNvPr>
            <p:cNvSpPr/>
            <p:nvPr/>
          </p:nvSpPr>
          <p:spPr>
            <a:xfrm>
              <a:off x="3187500" y="1415775"/>
              <a:ext cx="44900" cy="60750"/>
            </a:xfrm>
            <a:custGeom>
              <a:avLst/>
              <a:gdLst/>
              <a:ahLst/>
              <a:cxnLst/>
              <a:rect l="l" t="t" r="r" b="b"/>
              <a:pathLst>
                <a:path w="1796" h="2430" extrusionOk="0">
                  <a:moveTo>
                    <a:pt x="898" y="1"/>
                  </a:moveTo>
                  <a:cubicBezTo>
                    <a:pt x="898" y="1"/>
                    <a:pt x="0" y="2430"/>
                    <a:pt x="898" y="2430"/>
                  </a:cubicBezTo>
                  <a:cubicBezTo>
                    <a:pt x="1796" y="2430"/>
                    <a:pt x="898" y="1"/>
                    <a:pt x="8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938;p54">
              <a:extLst>
                <a:ext uri="{FF2B5EF4-FFF2-40B4-BE49-F238E27FC236}">
                  <a16:creationId xmlns:a16="http://schemas.microsoft.com/office/drawing/2014/main" id="{57CC6DED-A623-44C6-1BF8-8AC15E2216C7}"/>
                </a:ext>
              </a:extLst>
            </p:cNvPr>
            <p:cNvSpPr/>
            <p:nvPr/>
          </p:nvSpPr>
          <p:spPr>
            <a:xfrm>
              <a:off x="3085825" y="1576850"/>
              <a:ext cx="56800" cy="77925"/>
            </a:xfrm>
            <a:custGeom>
              <a:avLst/>
              <a:gdLst/>
              <a:ahLst/>
              <a:cxnLst/>
              <a:rect l="l" t="t" r="r" b="b"/>
              <a:pathLst>
                <a:path w="2272" h="3117" extrusionOk="0">
                  <a:moveTo>
                    <a:pt x="1163" y="0"/>
                  </a:moveTo>
                  <a:cubicBezTo>
                    <a:pt x="1163" y="0"/>
                    <a:pt x="1" y="3116"/>
                    <a:pt x="1163" y="3116"/>
                  </a:cubicBezTo>
                  <a:cubicBezTo>
                    <a:pt x="2272" y="3116"/>
                    <a:pt x="1163" y="0"/>
                    <a:pt x="11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939;p54">
              <a:extLst>
                <a:ext uri="{FF2B5EF4-FFF2-40B4-BE49-F238E27FC236}">
                  <a16:creationId xmlns:a16="http://schemas.microsoft.com/office/drawing/2014/main" id="{3578DD31-7AFC-066C-BF2C-55A9140FF427}"/>
                </a:ext>
              </a:extLst>
            </p:cNvPr>
            <p:cNvSpPr/>
            <p:nvPr/>
          </p:nvSpPr>
          <p:spPr>
            <a:xfrm>
              <a:off x="3525475" y="919350"/>
              <a:ext cx="56800" cy="77925"/>
            </a:xfrm>
            <a:custGeom>
              <a:avLst/>
              <a:gdLst/>
              <a:ahLst/>
              <a:cxnLst/>
              <a:rect l="l" t="t" r="r" b="b"/>
              <a:pathLst>
                <a:path w="2272" h="3117" extrusionOk="0">
                  <a:moveTo>
                    <a:pt x="1109" y="1"/>
                  </a:moveTo>
                  <a:cubicBezTo>
                    <a:pt x="1109" y="1"/>
                    <a:pt x="0" y="3117"/>
                    <a:pt x="1109" y="3117"/>
                  </a:cubicBezTo>
                  <a:cubicBezTo>
                    <a:pt x="2271" y="3117"/>
                    <a:pt x="1109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940;p54">
              <a:extLst>
                <a:ext uri="{FF2B5EF4-FFF2-40B4-BE49-F238E27FC236}">
                  <a16:creationId xmlns:a16="http://schemas.microsoft.com/office/drawing/2014/main" id="{F20D6150-134E-FB48-AC39-2C0099498863}"/>
                </a:ext>
              </a:extLst>
            </p:cNvPr>
            <p:cNvSpPr/>
            <p:nvPr/>
          </p:nvSpPr>
          <p:spPr>
            <a:xfrm>
              <a:off x="2996050" y="1793375"/>
              <a:ext cx="39625" cy="54150"/>
            </a:xfrm>
            <a:custGeom>
              <a:avLst/>
              <a:gdLst/>
              <a:ahLst/>
              <a:cxnLst/>
              <a:rect l="l" t="t" r="r" b="b"/>
              <a:pathLst>
                <a:path w="1585" h="2166" extrusionOk="0">
                  <a:moveTo>
                    <a:pt x="793" y="0"/>
                  </a:moveTo>
                  <a:cubicBezTo>
                    <a:pt x="793" y="0"/>
                    <a:pt x="1" y="2165"/>
                    <a:pt x="793" y="2165"/>
                  </a:cubicBezTo>
                  <a:cubicBezTo>
                    <a:pt x="1585" y="2165"/>
                    <a:pt x="793" y="0"/>
                    <a:pt x="7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941;p54">
              <a:extLst>
                <a:ext uri="{FF2B5EF4-FFF2-40B4-BE49-F238E27FC236}">
                  <a16:creationId xmlns:a16="http://schemas.microsoft.com/office/drawing/2014/main" id="{250EF731-B41F-EC6E-740E-C17622C1154D}"/>
                </a:ext>
              </a:extLst>
            </p:cNvPr>
            <p:cNvSpPr/>
            <p:nvPr/>
          </p:nvSpPr>
          <p:spPr>
            <a:xfrm>
              <a:off x="3266700" y="2015175"/>
              <a:ext cx="48875" cy="68675"/>
            </a:xfrm>
            <a:custGeom>
              <a:avLst/>
              <a:gdLst/>
              <a:ahLst/>
              <a:cxnLst/>
              <a:rect l="l" t="t" r="r" b="b"/>
              <a:pathLst>
                <a:path w="1955" h="2747" extrusionOk="0">
                  <a:moveTo>
                    <a:pt x="951" y="0"/>
                  </a:moveTo>
                  <a:cubicBezTo>
                    <a:pt x="951" y="0"/>
                    <a:pt x="1" y="2746"/>
                    <a:pt x="951" y="2746"/>
                  </a:cubicBezTo>
                  <a:cubicBezTo>
                    <a:pt x="1955" y="2746"/>
                    <a:pt x="951" y="0"/>
                    <a:pt x="9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942;p54">
              <a:extLst>
                <a:ext uri="{FF2B5EF4-FFF2-40B4-BE49-F238E27FC236}">
                  <a16:creationId xmlns:a16="http://schemas.microsoft.com/office/drawing/2014/main" id="{77F413B5-46C0-D9C2-9233-12695BB7D787}"/>
                </a:ext>
              </a:extLst>
            </p:cNvPr>
            <p:cNvSpPr/>
            <p:nvPr/>
          </p:nvSpPr>
          <p:spPr>
            <a:xfrm>
              <a:off x="3219175" y="1786775"/>
              <a:ext cx="27750" cy="39625"/>
            </a:xfrm>
            <a:custGeom>
              <a:avLst/>
              <a:gdLst/>
              <a:ahLst/>
              <a:cxnLst/>
              <a:rect l="l" t="t" r="r" b="b"/>
              <a:pathLst>
                <a:path w="1110" h="1585" extrusionOk="0">
                  <a:moveTo>
                    <a:pt x="529" y="0"/>
                  </a:moveTo>
                  <a:cubicBezTo>
                    <a:pt x="529" y="0"/>
                    <a:pt x="1" y="1584"/>
                    <a:pt x="529" y="1584"/>
                  </a:cubicBezTo>
                  <a:cubicBezTo>
                    <a:pt x="1110" y="1584"/>
                    <a:pt x="529" y="0"/>
                    <a:pt x="5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943;p54">
              <a:extLst>
                <a:ext uri="{FF2B5EF4-FFF2-40B4-BE49-F238E27FC236}">
                  <a16:creationId xmlns:a16="http://schemas.microsoft.com/office/drawing/2014/main" id="{94D099E0-A8DB-1CEF-D5C5-2F2F5793C982}"/>
                </a:ext>
              </a:extLst>
            </p:cNvPr>
            <p:cNvSpPr/>
            <p:nvPr/>
          </p:nvSpPr>
          <p:spPr>
            <a:xfrm>
              <a:off x="3055475" y="1926700"/>
              <a:ext cx="42275" cy="56800"/>
            </a:xfrm>
            <a:custGeom>
              <a:avLst/>
              <a:gdLst/>
              <a:ahLst/>
              <a:cxnLst/>
              <a:rect l="l" t="t" r="r" b="b"/>
              <a:pathLst>
                <a:path w="1691" h="2272" extrusionOk="0">
                  <a:moveTo>
                    <a:pt x="845" y="1"/>
                  </a:moveTo>
                  <a:cubicBezTo>
                    <a:pt x="845" y="1"/>
                    <a:pt x="0" y="2272"/>
                    <a:pt x="845" y="2272"/>
                  </a:cubicBezTo>
                  <a:cubicBezTo>
                    <a:pt x="1690" y="2272"/>
                    <a:pt x="845" y="1"/>
                    <a:pt x="8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944;p54">
              <a:extLst>
                <a:ext uri="{FF2B5EF4-FFF2-40B4-BE49-F238E27FC236}">
                  <a16:creationId xmlns:a16="http://schemas.microsoft.com/office/drawing/2014/main" id="{DB41B5E6-C391-A79E-46B8-5898E08D25E9}"/>
                </a:ext>
              </a:extLst>
            </p:cNvPr>
            <p:cNvSpPr/>
            <p:nvPr/>
          </p:nvSpPr>
          <p:spPr>
            <a:xfrm>
              <a:off x="3653550" y="931250"/>
              <a:ext cx="39625" cy="55475"/>
            </a:xfrm>
            <a:custGeom>
              <a:avLst/>
              <a:gdLst/>
              <a:ahLst/>
              <a:cxnLst/>
              <a:rect l="l" t="t" r="r" b="b"/>
              <a:pathLst>
                <a:path w="1585" h="2219" extrusionOk="0">
                  <a:moveTo>
                    <a:pt x="792" y="0"/>
                  </a:moveTo>
                  <a:cubicBezTo>
                    <a:pt x="792" y="0"/>
                    <a:pt x="0" y="2218"/>
                    <a:pt x="792" y="2218"/>
                  </a:cubicBezTo>
                  <a:cubicBezTo>
                    <a:pt x="1584" y="2218"/>
                    <a:pt x="792" y="0"/>
                    <a:pt x="7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945;p54">
              <a:extLst>
                <a:ext uri="{FF2B5EF4-FFF2-40B4-BE49-F238E27FC236}">
                  <a16:creationId xmlns:a16="http://schemas.microsoft.com/office/drawing/2014/main" id="{FD1511A1-3572-7CB9-4CA6-33D55818C952}"/>
                </a:ext>
              </a:extLst>
            </p:cNvPr>
            <p:cNvSpPr/>
            <p:nvPr/>
          </p:nvSpPr>
          <p:spPr>
            <a:xfrm>
              <a:off x="3351200" y="1007825"/>
              <a:ext cx="40950" cy="56800"/>
            </a:xfrm>
            <a:custGeom>
              <a:avLst/>
              <a:gdLst/>
              <a:ahLst/>
              <a:cxnLst/>
              <a:rect l="l" t="t" r="r" b="b"/>
              <a:pathLst>
                <a:path w="1638" h="2272" extrusionOk="0">
                  <a:moveTo>
                    <a:pt x="793" y="0"/>
                  </a:moveTo>
                  <a:cubicBezTo>
                    <a:pt x="793" y="0"/>
                    <a:pt x="1" y="2271"/>
                    <a:pt x="793" y="2271"/>
                  </a:cubicBezTo>
                  <a:cubicBezTo>
                    <a:pt x="1638" y="2271"/>
                    <a:pt x="793" y="0"/>
                    <a:pt x="7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946;p54">
              <a:extLst>
                <a:ext uri="{FF2B5EF4-FFF2-40B4-BE49-F238E27FC236}">
                  <a16:creationId xmlns:a16="http://schemas.microsoft.com/office/drawing/2014/main" id="{554564F6-D377-244F-E40C-C5300EB70EE3}"/>
                </a:ext>
              </a:extLst>
            </p:cNvPr>
            <p:cNvSpPr/>
            <p:nvPr/>
          </p:nvSpPr>
          <p:spPr>
            <a:xfrm>
              <a:off x="4391550" y="1615125"/>
              <a:ext cx="56800" cy="79250"/>
            </a:xfrm>
            <a:custGeom>
              <a:avLst/>
              <a:gdLst/>
              <a:ahLst/>
              <a:cxnLst/>
              <a:rect l="l" t="t" r="r" b="b"/>
              <a:pathLst>
                <a:path w="2272" h="3170" extrusionOk="0">
                  <a:moveTo>
                    <a:pt x="1163" y="1"/>
                  </a:moveTo>
                  <a:cubicBezTo>
                    <a:pt x="1163" y="1"/>
                    <a:pt x="1" y="3169"/>
                    <a:pt x="1163" y="3169"/>
                  </a:cubicBezTo>
                  <a:cubicBezTo>
                    <a:pt x="2272" y="3169"/>
                    <a:pt x="1163" y="1"/>
                    <a:pt x="11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947;p54">
              <a:extLst>
                <a:ext uri="{FF2B5EF4-FFF2-40B4-BE49-F238E27FC236}">
                  <a16:creationId xmlns:a16="http://schemas.microsoft.com/office/drawing/2014/main" id="{A6C097C2-C559-3453-D7B6-BFADB79E9301}"/>
                </a:ext>
              </a:extLst>
            </p:cNvPr>
            <p:cNvSpPr/>
            <p:nvPr/>
          </p:nvSpPr>
          <p:spPr>
            <a:xfrm>
              <a:off x="4259525" y="1790725"/>
              <a:ext cx="44925" cy="60750"/>
            </a:xfrm>
            <a:custGeom>
              <a:avLst/>
              <a:gdLst/>
              <a:ahLst/>
              <a:cxnLst/>
              <a:rect l="l" t="t" r="r" b="b"/>
              <a:pathLst>
                <a:path w="1797" h="2430" extrusionOk="0">
                  <a:moveTo>
                    <a:pt x="899" y="1"/>
                  </a:moveTo>
                  <a:cubicBezTo>
                    <a:pt x="899" y="1"/>
                    <a:pt x="1" y="2430"/>
                    <a:pt x="899" y="2430"/>
                  </a:cubicBezTo>
                  <a:cubicBezTo>
                    <a:pt x="1796" y="2430"/>
                    <a:pt x="899" y="1"/>
                    <a:pt x="8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948;p54">
              <a:extLst>
                <a:ext uri="{FF2B5EF4-FFF2-40B4-BE49-F238E27FC236}">
                  <a16:creationId xmlns:a16="http://schemas.microsoft.com/office/drawing/2014/main" id="{65B6F982-55A7-70C4-1D69-9525EB6780AB}"/>
                </a:ext>
              </a:extLst>
            </p:cNvPr>
            <p:cNvSpPr/>
            <p:nvPr/>
          </p:nvSpPr>
          <p:spPr>
            <a:xfrm>
              <a:off x="4610725" y="1732625"/>
              <a:ext cx="33025" cy="43600"/>
            </a:xfrm>
            <a:custGeom>
              <a:avLst/>
              <a:gdLst/>
              <a:ahLst/>
              <a:cxnLst/>
              <a:rect l="l" t="t" r="r" b="b"/>
              <a:pathLst>
                <a:path w="1321" h="1744" extrusionOk="0">
                  <a:moveTo>
                    <a:pt x="687" y="1"/>
                  </a:moveTo>
                  <a:cubicBezTo>
                    <a:pt x="687" y="1"/>
                    <a:pt x="0" y="1744"/>
                    <a:pt x="687" y="1744"/>
                  </a:cubicBezTo>
                  <a:cubicBezTo>
                    <a:pt x="1321" y="1744"/>
                    <a:pt x="687" y="1"/>
                    <a:pt x="6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949;p54">
              <a:extLst>
                <a:ext uri="{FF2B5EF4-FFF2-40B4-BE49-F238E27FC236}">
                  <a16:creationId xmlns:a16="http://schemas.microsoft.com/office/drawing/2014/main" id="{5B6CCBBB-E27E-9292-08C1-6B3E76E24E8C}"/>
                </a:ext>
              </a:extLst>
            </p:cNvPr>
            <p:cNvSpPr/>
            <p:nvPr/>
          </p:nvSpPr>
          <p:spPr>
            <a:xfrm>
              <a:off x="4444375" y="1943875"/>
              <a:ext cx="50175" cy="70000"/>
            </a:xfrm>
            <a:custGeom>
              <a:avLst/>
              <a:gdLst/>
              <a:ahLst/>
              <a:cxnLst/>
              <a:rect l="l" t="t" r="r" b="b"/>
              <a:pathLst>
                <a:path w="2007" h="2800" extrusionOk="0">
                  <a:moveTo>
                    <a:pt x="1004" y="0"/>
                  </a:moveTo>
                  <a:cubicBezTo>
                    <a:pt x="1004" y="0"/>
                    <a:pt x="0" y="2799"/>
                    <a:pt x="1004" y="2799"/>
                  </a:cubicBezTo>
                  <a:cubicBezTo>
                    <a:pt x="2007" y="2799"/>
                    <a:pt x="1004" y="0"/>
                    <a:pt x="10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950;p54">
              <a:extLst>
                <a:ext uri="{FF2B5EF4-FFF2-40B4-BE49-F238E27FC236}">
                  <a16:creationId xmlns:a16="http://schemas.microsoft.com/office/drawing/2014/main" id="{EB8A2FEF-0183-4F34-CD1F-C75A209DDDC1}"/>
                </a:ext>
              </a:extLst>
            </p:cNvPr>
            <p:cNvSpPr/>
            <p:nvPr/>
          </p:nvSpPr>
          <p:spPr>
            <a:xfrm>
              <a:off x="4592225" y="1253375"/>
              <a:ext cx="46250" cy="64725"/>
            </a:xfrm>
            <a:custGeom>
              <a:avLst/>
              <a:gdLst/>
              <a:ahLst/>
              <a:cxnLst/>
              <a:rect l="l" t="t" r="r" b="b"/>
              <a:pathLst>
                <a:path w="1850" h="2589" extrusionOk="0">
                  <a:moveTo>
                    <a:pt x="951" y="1"/>
                  </a:moveTo>
                  <a:cubicBezTo>
                    <a:pt x="951" y="1"/>
                    <a:pt x="1" y="2589"/>
                    <a:pt x="951" y="2589"/>
                  </a:cubicBezTo>
                  <a:cubicBezTo>
                    <a:pt x="1849" y="2589"/>
                    <a:pt x="951" y="1"/>
                    <a:pt x="9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951;p54">
              <a:extLst>
                <a:ext uri="{FF2B5EF4-FFF2-40B4-BE49-F238E27FC236}">
                  <a16:creationId xmlns:a16="http://schemas.microsoft.com/office/drawing/2014/main" id="{FDC67AA7-7DB1-320B-35F9-E2D7DBEA2D99}"/>
                </a:ext>
              </a:extLst>
            </p:cNvPr>
            <p:cNvSpPr/>
            <p:nvPr/>
          </p:nvSpPr>
          <p:spPr>
            <a:xfrm>
              <a:off x="4461525" y="1394650"/>
              <a:ext cx="42275" cy="59425"/>
            </a:xfrm>
            <a:custGeom>
              <a:avLst/>
              <a:gdLst/>
              <a:ahLst/>
              <a:cxnLst/>
              <a:rect l="l" t="t" r="r" b="b"/>
              <a:pathLst>
                <a:path w="1691" h="2377" extrusionOk="0">
                  <a:moveTo>
                    <a:pt x="846" y="1"/>
                  </a:moveTo>
                  <a:cubicBezTo>
                    <a:pt x="846" y="1"/>
                    <a:pt x="1" y="2377"/>
                    <a:pt x="846" y="2377"/>
                  </a:cubicBezTo>
                  <a:cubicBezTo>
                    <a:pt x="1691" y="2377"/>
                    <a:pt x="846" y="1"/>
                    <a:pt x="8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952;p54">
              <a:extLst>
                <a:ext uri="{FF2B5EF4-FFF2-40B4-BE49-F238E27FC236}">
                  <a16:creationId xmlns:a16="http://schemas.microsoft.com/office/drawing/2014/main" id="{1F26DE03-99DE-144D-E30C-6BE66D5592B2}"/>
                </a:ext>
              </a:extLst>
            </p:cNvPr>
            <p:cNvSpPr/>
            <p:nvPr/>
          </p:nvSpPr>
          <p:spPr>
            <a:xfrm>
              <a:off x="3926825" y="1019700"/>
              <a:ext cx="48875" cy="67350"/>
            </a:xfrm>
            <a:custGeom>
              <a:avLst/>
              <a:gdLst/>
              <a:ahLst/>
              <a:cxnLst/>
              <a:rect l="l" t="t" r="r" b="b"/>
              <a:pathLst>
                <a:path w="1955" h="2694" extrusionOk="0">
                  <a:moveTo>
                    <a:pt x="951" y="1"/>
                  </a:moveTo>
                  <a:cubicBezTo>
                    <a:pt x="951" y="1"/>
                    <a:pt x="1" y="2694"/>
                    <a:pt x="951" y="2694"/>
                  </a:cubicBezTo>
                  <a:cubicBezTo>
                    <a:pt x="1955" y="2694"/>
                    <a:pt x="951" y="1"/>
                    <a:pt x="9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953;p54">
              <a:extLst>
                <a:ext uri="{FF2B5EF4-FFF2-40B4-BE49-F238E27FC236}">
                  <a16:creationId xmlns:a16="http://schemas.microsoft.com/office/drawing/2014/main" id="{AC0F62A4-3890-C98C-E472-263634531CF6}"/>
                </a:ext>
              </a:extLst>
            </p:cNvPr>
            <p:cNvSpPr/>
            <p:nvPr/>
          </p:nvSpPr>
          <p:spPr>
            <a:xfrm>
              <a:off x="4616000" y="1546475"/>
              <a:ext cx="52825" cy="72650"/>
            </a:xfrm>
            <a:custGeom>
              <a:avLst/>
              <a:gdLst/>
              <a:ahLst/>
              <a:cxnLst/>
              <a:rect l="l" t="t" r="r" b="b"/>
              <a:pathLst>
                <a:path w="2113" h="2906" extrusionOk="0">
                  <a:moveTo>
                    <a:pt x="1057" y="1"/>
                  </a:moveTo>
                  <a:cubicBezTo>
                    <a:pt x="1057" y="1"/>
                    <a:pt x="0" y="2905"/>
                    <a:pt x="1057" y="2905"/>
                  </a:cubicBezTo>
                  <a:cubicBezTo>
                    <a:pt x="2113" y="2905"/>
                    <a:pt x="1057" y="1"/>
                    <a:pt x="10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954;p54">
              <a:extLst>
                <a:ext uri="{FF2B5EF4-FFF2-40B4-BE49-F238E27FC236}">
                  <a16:creationId xmlns:a16="http://schemas.microsoft.com/office/drawing/2014/main" id="{2F87CC5C-AD65-7ACD-F7A3-E9BA11AB18EB}"/>
                </a:ext>
              </a:extLst>
            </p:cNvPr>
            <p:cNvSpPr/>
            <p:nvPr/>
          </p:nvSpPr>
          <p:spPr>
            <a:xfrm>
              <a:off x="3085825" y="2181525"/>
              <a:ext cx="54150" cy="75275"/>
            </a:xfrm>
            <a:custGeom>
              <a:avLst/>
              <a:gdLst/>
              <a:ahLst/>
              <a:cxnLst/>
              <a:rect l="l" t="t" r="r" b="b"/>
              <a:pathLst>
                <a:path w="2166" h="3011" extrusionOk="0">
                  <a:moveTo>
                    <a:pt x="1110" y="0"/>
                  </a:moveTo>
                  <a:cubicBezTo>
                    <a:pt x="1110" y="0"/>
                    <a:pt x="1" y="3010"/>
                    <a:pt x="1110" y="3010"/>
                  </a:cubicBezTo>
                  <a:cubicBezTo>
                    <a:pt x="2166" y="3010"/>
                    <a:pt x="1110" y="0"/>
                    <a:pt x="11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955;p54">
              <a:extLst>
                <a:ext uri="{FF2B5EF4-FFF2-40B4-BE49-F238E27FC236}">
                  <a16:creationId xmlns:a16="http://schemas.microsoft.com/office/drawing/2014/main" id="{09A2C00B-AB2D-0F69-567E-390F58597F1C}"/>
                </a:ext>
              </a:extLst>
            </p:cNvPr>
            <p:cNvSpPr/>
            <p:nvPr/>
          </p:nvSpPr>
          <p:spPr>
            <a:xfrm>
              <a:off x="2939275" y="2391450"/>
              <a:ext cx="30400" cy="40950"/>
            </a:xfrm>
            <a:custGeom>
              <a:avLst/>
              <a:gdLst/>
              <a:ahLst/>
              <a:cxnLst/>
              <a:rect l="l" t="t" r="r" b="b"/>
              <a:pathLst>
                <a:path w="1216" h="1638" extrusionOk="0">
                  <a:moveTo>
                    <a:pt x="582" y="0"/>
                  </a:moveTo>
                  <a:cubicBezTo>
                    <a:pt x="582" y="0"/>
                    <a:pt x="1" y="1637"/>
                    <a:pt x="582" y="1637"/>
                  </a:cubicBezTo>
                  <a:cubicBezTo>
                    <a:pt x="1215" y="1637"/>
                    <a:pt x="582" y="0"/>
                    <a:pt x="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956;p54">
              <a:extLst>
                <a:ext uri="{FF2B5EF4-FFF2-40B4-BE49-F238E27FC236}">
                  <a16:creationId xmlns:a16="http://schemas.microsoft.com/office/drawing/2014/main" id="{54F240D5-A6DD-D039-13D6-128C937FF5C4}"/>
                </a:ext>
              </a:extLst>
            </p:cNvPr>
            <p:cNvSpPr/>
            <p:nvPr/>
          </p:nvSpPr>
          <p:spPr>
            <a:xfrm>
              <a:off x="3299700" y="2379550"/>
              <a:ext cx="43600" cy="58125"/>
            </a:xfrm>
            <a:custGeom>
              <a:avLst/>
              <a:gdLst/>
              <a:ahLst/>
              <a:cxnLst/>
              <a:rect l="l" t="t" r="r" b="b"/>
              <a:pathLst>
                <a:path w="1744" h="2325" extrusionOk="0">
                  <a:moveTo>
                    <a:pt x="899" y="1"/>
                  </a:moveTo>
                  <a:cubicBezTo>
                    <a:pt x="899" y="1"/>
                    <a:pt x="1" y="2324"/>
                    <a:pt x="899" y="2324"/>
                  </a:cubicBezTo>
                  <a:cubicBezTo>
                    <a:pt x="1744" y="2324"/>
                    <a:pt x="899" y="1"/>
                    <a:pt x="8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957;p54">
              <a:extLst>
                <a:ext uri="{FF2B5EF4-FFF2-40B4-BE49-F238E27FC236}">
                  <a16:creationId xmlns:a16="http://schemas.microsoft.com/office/drawing/2014/main" id="{6D108E12-386A-0143-FEE0-4743FE85EF6C}"/>
                </a:ext>
              </a:extLst>
            </p:cNvPr>
            <p:cNvSpPr/>
            <p:nvPr/>
          </p:nvSpPr>
          <p:spPr>
            <a:xfrm>
              <a:off x="3159775" y="2506300"/>
              <a:ext cx="50175" cy="68675"/>
            </a:xfrm>
            <a:custGeom>
              <a:avLst/>
              <a:gdLst/>
              <a:ahLst/>
              <a:cxnLst/>
              <a:rect l="l" t="t" r="r" b="b"/>
              <a:pathLst>
                <a:path w="2007" h="2747" extrusionOk="0">
                  <a:moveTo>
                    <a:pt x="1003" y="1"/>
                  </a:moveTo>
                  <a:cubicBezTo>
                    <a:pt x="1003" y="1"/>
                    <a:pt x="0" y="2747"/>
                    <a:pt x="1003" y="2747"/>
                  </a:cubicBezTo>
                  <a:cubicBezTo>
                    <a:pt x="2007" y="2747"/>
                    <a:pt x="1003" y="1"/>
                    <a:pt x="10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958;p54">
              <a:extLst>
                <a:ext uri="{FF2B5EF4-FFF2-40B4-BE49-F238E27FC236}">
                  <a16:creationId xmlns:a16="http://schemas.microsoft.com/office/drawing/2014/main" id="{DAAC0755-FC47-DAFF-BEF0-90AEC88D6308}"/>
                </a:ext>
              </a:extLst>
            </p:cNvPr>
            <p:cNvSpPr/>
            <p:nvPr/>
          </p:nvSpPr>
          <p:spPr>
            <a:xfrm>
              <a:off x="4515650" y="2112875"/>
              <a:ext cx="46250" cy="64700"/>
            </a:xfrm>
            <a:custGeom>
              <a:avLst/>
              <a:gdLst/>
              <a:ahLst/>
              <a:cxnLst/>
              <a:rect l="l" t="t" r="r" b="b"/>
              <a:pathLst>
                <a:path w="1850" h="2588" extrusionOk="0">
                  <a:moveTo>
                    <a:pt x="899" y="0"/>
                  </a:moveTo>
                  <a:cubicBezTo>
                    <a:pt x="899" y="0"/>
                    <a:pt x="1" y="2588"/>
                    <a:pt x="899" y="2588"/>
                  </a:cubicBezTo>
                  <a:cubicBezTo>
                    <a:pt x="1849" y="2588"/>
                    <a:pt x="899" y="0"/>
                    <a:pt x="8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959;p54">
              <a:extLst>
                <a:ext uri="{FF2B5EF4-FFF2-40B4-BE49-F238E27FC236}">
                  <a16:creationId xmlns:a16="http://schemas.microsoft.com/office/drawing/2014/main" id="{14E778AC-26E8-33AC-1918-D41782D1B1BA}"/>
                </a:ext>
              </a:extLst>
            </p:cNvPr>
            <p:cNvSpPr/>
            <p:nvPr/>
          </p:nvSpPr>
          <p:spPr>
            <a:xfrm>
              <a:off x="4440400" y="2269975"/>
              <a:ext cx="33050" cy="44925"/>
            </a:xfrm>
            <a:custGeom>
              <a:avLst/>
              <a:gdLst/>
              <a:ahLst/>
              <a:cxnLst/>
              <a:rect l="l" t="t" r="r" b="b"/>
              <a:pathLst>
                <a:path w="1322" h="1797" extrusionOk="0">
                  <a:moveTo>
                    <a:pt x="634" y="1"/>
                  </a:moveTo>
                  <a:cubicBezTo>
                    <a:pt x="634" y="1"/>
                    <a:pt x="1" y="1796"/>
                    <a:pt x="634" y="1796"/>
                  </a:cubicBezTo>
                  <a:cubicBezTo>
                    <a:pt x="1321" y="1796"/>
                    <a:pt x="634" y="1"/>
                    <a:pt x="6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960;p54">
              <a:extLst>
                <a:ext uri="{FF2B5EF4-FFF2-40B4-BE49-F238E27FC236}">
                  <a16:creationId xmlns:a16="http://schemas.microsoft.com/office/drawing/2014/main" id="{3DF5A289-42D6-9383-9A4B-FD50B2ED8A01}"/>
                </a:ext>
              </a:extLst>
            </p:cNvPr>
            <p:cNvSpPr/>
            <p:nvPr/>
          </p:nvSpPr>
          <p:spPr>
            <a:xfrm>
              <a:off x="4485300" y="1022350"/>
              <a:ext cx="39625" cy="54150"/>
            </a:xfrm>
            <a:custGeom>
              <a:avLst/>
              <a:gdLst/>
              <a:ahLst/>
              <a:cxnLst/>
              <a:rect l="l" t="t" r="r" b="b"/>
              <a:pathLst>
                <a:path w="1585" h="2166" extrusionOk="0">
                  <a:moveTo>
                    <a:pt x="792" y="0"/>
                  </a:moveTo>
                  <a:cubicBezTo>
                    <a:pt x="792" y="0"/>
                    <a:pt x="0" y="2165"/>
                    <a:pt x="792" y="2165"/>
                  </a:cubicBezTo>
                  <a:cubicBezTo>
                    <a:pt x="1585" y="2165"/>
                    <a:pt x="792" y="0"/>
                    <a:pt x="7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961;p54">
              <a:extLst>
                <a:ext uri="{FF2B5EF4-FFF2-40B4-BE49-F238E27FC236}">
                  <a16:creationId xmlns:a16="http://schemas.microsoft.com/office/drawing/2014/main" id="{E00A59AC-1DF9-9FE4-BE38-7B8E7331C762}"/>
                </a:ext>
              </a:extLst>
            </p:cNvPr>
            <p:cNvSpPr/>
            <p:nvPr/>
          </p:nvSpPr>
          <p:spPr>
            <a:xfrm>
              <a:off x="4693900" y="2095700"/>
              <a:ext cx="31700" cy="42275"/>
            </a:xfrm>
            <a:custGeom>
              <a:avLst/>
              <a:gdLst/>
              <a:ahLst/>
              <a:cxnLst/>
              <a:rect l="l" t="t" r="r" b="b"/>
              <a:pathLst>
                <a:path w="1268" h="1691" extrusionOk="0">
                  <a:moveTo>
                    <a:pt x="634" y="1"/>
                  </a:moveTo>
                  <a:cubicBezTo>
                    <a:pt x="634" y="1"/>
                    <a:pt x="0" y="1691"/>
                    <a:pt x="634" y="1691"/>
                  </a:cubicBezTo>
                  <a:cubicBezTo>
                    <a:pt x="1268" y="1691"/>
                    <a:pt x="634" y="1"/>
                    <a:pt x="6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962;p54">
              <a:extLst>
                <a:ext uri="{FF2B5EF4-FFF2-40B4-BE49-F238E27FC236}">
                  <a16:creationId xmlns:a16="http://schemas.microsoft.com/office/drawing/2014/main" id="{E9BAC02C-308A-9D82-8F0A-F2B125C0BA31}"/>
                </a:ext>
              </a:extLst>
            </p:cNvPr>
            <p:cNvSpPr/>
            <p:nvPr/>
          </p:nvSpPr>
          <p:spPr>
            <a:xfrm>
              <a:off x="4581675" y="2432375"/>
              <a:ext cx="44900" cy="60750"/>
            </a:xfrm>
            <a:custGeom>
              <a:avLst/>
              <a:gdLst/>
              <a:ahLst/>
              <a:cxnLst/>
              <a:rect l="l" t="t" r="r" b="b"/>
              <a:pathLst>
                <a:path w="1796" h="2430" extrusionOk="0">
                  <a:moveTo>
                    <a:pt x="898" y="0"/>
                  </a:moveTo>
                  <a:cubicBezTo>
                    <a:pt x="898" y="0"/>
                    <a:pt x="0" y="2429"/>
                    <a:pt x="898" y="2429"/>
                  </a:cubicBezTo>
                  <a:cubicBezTo>
                    <a:pt x="1796" y="2429"/>
                    <a:pt x="898" y="0"/>
                    <a:pt x="8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990349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54"/>
          <p:cNvSpPr txBox="1">
            <a:spLocks noGrp="1"/>
          </p:cNvSpPr>
          <p:nvPr>
            <p:ph type="title"/>
          </p:nvPr>
        </p:nvSpPr>
        <p:spPr>
          <a:xfrm>
            <a:off x="707200" y="445025"/>
            <a:ext cx="772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500" dirty="0"/>
              <a:t>           Who </a:t>
            </a:r>
            <a:r>
              <a:rPr lang="en" sz="3500" dirty="0">
                <a:solidFill>
                  <a:schemeClr val="accent4"/>
                </a:solidFill>
              </a:rPr>
              <a:t>is a friend !??</a:t>
            </a:r>
            <a:endParaRPr sz="3500" dirty="0">
              <a:solidFill>
                <a:schemeClr val="accent4"/>
              </a:solidFill>
            </a:endParaRPr>
          </a:p>
        </p:txBody>
      </p:sp>
      <p:sp>
        <p:nvSpPr>
          <p:cNvPr id="854" name="Google Shape;854;p54"/>
          <p:cNvSpPr txBox="1">
            <a:spLocks noGrp="1"/>
          </p:cNvSpPr>
          <p:nvPr>
            <p:ph type="body" idx="1"/>
          </p:nvPr>
        </p:nvSpPr>
        <p:spPr>
          <a:xfrm>
            <a:off x="719999" y="1616425"/>
            <a:ext cx="7726799" cy="283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N" sz="2400" dirty="0"/>
              <a:t>A person who calls only when they need.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N"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N" sz="2400" dirty="0"/>
              <a:t>A person who forces you to play or come to the field by knowing it is your study time.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N"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N" sz="2400" dirty="0"/>
              <a:t>A person who constantly messages you to send memes, reels, shorts.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C33F7EA-368E-6AAB-17ED-71B8EA5A0C05}"/>
              </a:ext>
            </a:extLst>
          </p:cNvPr>
          <p:cNvSpPr/>
          <p:nvPr/>
        </p:nvSpPr>
        <p:spPr>
          <a:xfrm>
            <a:off x="6386945" y="1697182"/>
            <a:ext cx="568037" cy="42256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90E7220-0FAD-DC38-04C9-60F0503421FD}"/>
              </a:ext>
            </a:extLst>
          </p:cNvPr>
          <p:cNvSpPr/>
          <p:nvPr/>
        </p:nvSpPr>
        <p:spPr>
          <a:xfrm>
            <a:off x="5070763" y="2820243"/>
            <a:ext cx="568037" cy="42256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11" name="Rectangle: Rounded Corners 1010">
            <a:extLst>
              <a:ext uri="{FF2B5EF4-FFF2-40B4-BE49-F238E27FC236}">
                <a16:creationId xmlns:a16="http://schemas.microsoft.com/office/drawing/2014/main" id="{D85BF83F-5067-324A-97AC-5EBFC1C0F39A}"/>
              </a:ext>
            </a:extLst>
          </p:cNvPr>
          <p:cNvSpPr/>
          <p:nvPr/>
        </p:nvSpPr>
        <p:spPr>
          <a:xfrm>
            <a:off x="2646218" y="3907825"/>
            <a:ext cx="568037" cy="42256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017" name="Picture 1016">
            <a:extLst>
              <a:ext uri="{FF2B5EF4-FFF2-40B4-BE49-F238E27FC236}">
                <a16:creationId xmlns:a16="http://schemas.microsoft.com/office/drawing/2014/main" id="{A7EFE275-DDA3-BC8A-8249-BA1433FEC8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8958" y="1456458"/>
            <a:ext cx="904010" cy="904010"/>
          </a:xfrm>
          <a:prstGeom prst="rect">
            <a:avLst/>
          </a:prstGeom>
        </p:spPr>
      </p:pic>
      <p:pic>
        <p:nvPicPr>
          <p:cNvPr id="1020" name="Picture 1019">
            <a:extLst>
              <a:ext uri="{FF2B5EF4-FFF2-40B4-BE49-F238E27FC236}">
                <a16:creationId xmlns:a16="http://schemas.microsoft.com/office/drawing/2014/main" id="{DE9B0698-DC43-9175-2FCA-8902599D8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2776" y="2579519"/>
            <a:ext cx="904010" cy="904010"/>
          </a:xfrm>
          <a:prstGeom prst="rect">
            <a:avLst/>
          </a:prstGeom>
        </p:spPr>
      </p:pic>
      <p:pic>
        <p:nvPicPr>
          <p:cNvPr id="1021" name="Picture 1020">
            <a:extLst>
              <a:ext uri="{FF2B5EF4-FFF2-40B4-BE49-F238E27FC236}">
                <a16:creationId xmlns:a16="http://schemas.microsoft.com/office/drawing/2014/main" id="{BCDDF4E4-30EB-FFD5-3C3C-39DA761AB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231" y="3667101"/>
            <a:ext cx="904010" cy="9040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8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0"/>
                                        <p:tgtEl>
                                          <p:spTgt spid="8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0"/>
                                        <p:tgtEl>
                                          <p:spTgt spid="8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0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54"/>
          <p:cNvSpPr txBox="1">
            <a:spLocks noGrp="1"/>
          </p:cNvSpPr>
          <p:nvPr>
            <p:ph type="title"/>
          </p:nvPr>
        </p:nvSpPr>
        <p:spPr>
          <a:xfrm>
            <a:off x="707200" y="445025"/>
            <a:ext cx="772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500" dirty="0"/>
              <a:t>            Who </a:t>
            </a:r>
            <a:r>
              <a:rPr lang="en" sz="3500" dirty="0">
                <a:solidFill>
                  <a:schemeClr val="accent4"/>
                </a:solidFill>
              </a:rPr>
              <a:t>is a friend !??</a:t>
            </a:r>
            <a:endParaRPr sz="3500" dirty="0">
              <a:solidFill>
                <a:schemeClr val="accent4"/>
              </a:solidFill>
            </a:endParaRPr>
          </a:p>
        </p:txBody>
      </p:sp>
      <p:sp>
        <p:nvSpPr>
          <p:cNvPr id="854" name="Google Shape;854;p54"/>
          <p:cNvSpPr txBox="1">
            <a:spLocks noGrp="1"/>
          </p:cNvSpPr>
          <p:nvPr>
            <p:ph type="body" idx="1"/>
          </p:nvPr>
        </p:nvSpPr>
        <p:spPr>
          <a:xfrm>
            <a:off x="719999" y="1616425"/>
            <a:ext cx="7726799" cy="283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N" sz="2400" dirty="0"/>
              <a:t>A person who accepts academical breaks in a relationship.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N"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N" sz="2400" dirty="0"/>
              <a:t>A person who doesn’t talk with you during class time.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N" sz="24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N" sz="2400" dirty="0"/>
              <a:t>A person who complains if you do something wrong.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C33F7EA-368E-6AAB-17ED-71B8EA5A0C05}"/>
              </a:ext>
            </a:extLst>
          </p:cNvPr>
          <p:cNvSpPr/>
          <p:nvPr/>
        </p:nvSpPr>
        <p:spPr>
          <a:xfrm>
            <a:off x="2535381" y="2149187"/>
            <a:ext cx="568037" cy="42256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90E7220-0FAD-DC38-04C9-60F0503421FD}"/>
              </a:ext>
            </a:extLst>
          </p:cNvPr>
          <p:cNvSpPr/>
          <p:nvPr/>
        </p:nvSpPr>
        <p:spPr>
          <a:xfrm>
            <a:off x="8028708" y="2820243"/>
            <a:ext cx="568037" cy="42256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11" name="Rectangle: Rounded Corners 1010">
            <a:extLst>
              <a:ext uri="{FF2B5EF4-FFF2-40B4-BE49-F238E27FC236}">
                <a16:creationId xmlns:a16="http://schemas.microsoft.com/office/drawing/2014/main" id="{D85BF83F-5067-324A-97AC-5EBFC1C0F39A}"/>
              </a:ext>
            </a:extLst>
          </p:cNvPr>
          <p:cNvSpPr/>
          <p:nvPr/>
        </p:nvSpPr>
        <p:spPr>
          <a:xfrm>
            <a:off x="7953734" y="3519898"/>
            <a:ext cx="568037" cy="42256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FF125C1-96C2-F60D-449D-AD3DDE0E2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2431472" y="1846961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57DF2CAA-9844-2650-ED67-546DDAB6C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7953734" y="2551851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65DA5E9B-31F0-896F-74A1-DC669487A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7855526" y="3197859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5161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3" name="Google Shape;1173;p58"/>
          <p:cNvGrpSpPr/>
          <p:nvPr/>
        </p:nvGrpSpPr>
        <p:grpSpPr>
          <a:xfrm>
            <a:off x="5497888" y="253464"/>
            <a:ext cx="2694483" cy="4636556"/>
            <a:chOff x="2444825" y="237650"/>
            <a:chExt cx="3006900" cy="5174150"/>
          </a:xfrm>
        </p:grpSpPr>
        <p:sp>
          <p:nvSpPr>
            <p:cNvPr id="1174" name="Google Shape;1174;p58"/>
            <p:cNvSpPr/>
            <p:nvPr/>
          </p:nvSpPr>
          <p:spPr>
            <a:xfrm>
              <a:off x="2724375" y="5222475"/>
              <a:ext cx="2101725" cy="189325"/>
            </a:xfrm>
            <a:custGeom>
              <a:avLst/>
              <a:gdLst/>
              <a:ahLst/>
              <a:cxnLst/>
              <a:rect l="l" t="t" r="r" b="b"/>
              <a:pathLst>
                <a:path w="84069" h="7573" extrusionOk="0">
                  <a:moveTo>
                    <a:pt x="42064" y="0"/>
                  </a:moveTo>
                  <a:cubicBezTo>
                    <a:pt x="18813" y="0"/>
                    <a:pt x="0" y="1657"/>
                    <a:pt x="0" y="3787"/>
                  </a:cubicBezTo>
                  <a:cubicBezTo>
                    <a:pt x="0" y="5857"/>
                    <a:pt x="18813" y="7573"/>
                    <a:pt x="42064" y="7573"/>
                  </a:cubicBezTo>
                  <a:cubicBezTo>
                    <a:pt x="65255" y="7573"/>
                    <a:pt x="84068" y="5857"/>
                    <a:pt x="84068" y="3787"/>
                  </a:cubicBezTo>
                  <a:cubicBezTo>
                    <a:pt x="84068" y="1657"/>
                    <a:pt x="65255" y="0"/>
                    <a:pt x="42064" y="0"/>
                  </a:cubicBezTo>
                  <a:close/>
                </a:path>
              </a:pathLst>
            </a:custGeom>
            <a:solidFill>
              <a:srgbClr val="EEC3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58"/>
            <p:cNvSpPr/>
            <p:nvPr/>
          </p:nvSpPr>
          <p:spPr>
            <a:xfrm>
              <a:off x="2693075" y="237650"/>
              <a:ext cx="2758650" cy="5073575"/>
            </a:xfrm>
            <a:custGeom>
              <a:avLst/>
              <a:gdLst/>
              <a:ahLst/>
              <a:cxnLst/>
              <a:rect l="l" t="t" r="r" b="b"/>
              <a:pathLst>
                <a:path w="110346" h="202943" extrusionOk="0">
                  <a:moveTo>
                    <a:pt x="25778" y="1"/>
                  </a:moveTo>
                  <a:cubicBezTo>
                    <a:pt x="24029" y="1"/>
                    <a:pt x="22175" y="1749"/>
                    <a:pt x="20125" y="6172"/>
                  </a:cubicBezTo>
                  <a:cubicBezTo>
                    <a:pt x="9565" y="28832"/>
                    <a:pt x="22678" y="61054"/>
                    <a:pt x="15877" y="61054"/>
                  </a:cubicBezTo>
                  <a:cubicBezTo>
                    <a:pt x="15362" y="61054"/>
                    <a:pt x="14733" y="60869"/>
                    <a:pt x="13972" y="60482"/>
                  </a:cubicBezTo>
                  <a:cubicBezTo>
                    <a:pt x="13477" y="60228"/>
                    <a:pt x="12996" y="60105"/>
                    <a:pt x="12531" y="60105"/>
                  </a:cubicBezTo>
                  <a:cubicBezTo>
                    <a:pt x="2806" y="60105"/>
                    <a:pt x="0" y="113830"/>
                    <a:pt x="28230" y="149343"/>
                  </a:cubicBezTo>
                  <a:cubicBezTo>
                    <a:pt x="33909" y="159696"/>
                    <a:pt x="10304" y="186555"/>
                    <a:pt x="14682" y="190460"/>
                  </a:cubicBezTo>
                  <a:cubicBezTo>
                    <a:pt x="19060" y="194365"/>
                    <a:pt x="46629" y="202943"/>
                    <a:pt x="46629" y="202943"/>
                  </a:cubicBezTo>
                  <a:cubicBezTo>
                    <a:pt x="83782" y="202470"/>
                    <a:pt x="110345" y="167683"/>
                    <a:pt x="94076" y="81070"/>
                  </a:cubicBezTo>
                  <a:cubicBezTo>
                    <a:pt x="91082" y="66427"/>
                    <a:pt x="88327" y="62189"/>
                    <a:pt x="85866" y="62189"/>
                  </a:cubicBezTo>
                  <a:cubicBezTo>
                    <a:pt x="82483" y="62189"/>
                    <a:pt x="79656" y="70199"/>
                    <a:pt x="77528" y="70199"/>
                  </a:cubicBezTo>
                  <a:cubicBezTo>
                    <a:pt x="76982" y="70199"/>
                    <a:pt x="76483" y="69673"/>
                    <a:pt x="76032" y="68351"/>
                  </a:cubicBezTo>
                  <a:cubicBezTo>
                    <a:pt x="72963" y="59502"/>
                    <a:pt x="68038" y="18421"/>
                    <a:pt x="57165" y="18421"/>
                  </a:cubicBezTo>
                  <a:cubicBezTo>
                    <a:pt x="55461" y="18421"/>
                    <a:pt x="53610" y="19431"/>
                    <a:pt x="51598" y="21731"/>
                  </a:cubicBezTo>
                  <a:cubicBezTo>
                    <a:pt x="49618" y="23988"/>
                    <a:pt x="47807" y="24932"/>
                    <a:pt x="46129" y="24932"/>
                  </a:cubicBezTo>
                  <a:cubicBezTo>
                    <a:pt x="37506" y="24932"/>
                    <a:pt x="32384" y="1"/>
                    <a:pt x="25778" y="1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58"/>
            <p:cNvSpPr/>
            <p:nvPr/>
          </p:nvSpPr>
          <p:spPr>
            <a:xfrm>
              <a:off x="3801100" y="4926650"/>
              <a:ext cx="226325" cy="144975"/>
            </a:xfrm>
            <a:custGeom>
              <a:avLst/>
              <a:gdLst/>
              <a:ahLst/>
              <a:cxnLst/>
              <a:rect l="l" t="t" r="r" b="b"/>
              <a:pathLst>
                <a:path w="9053" h="5799" extrusionOk="0">
                  <a:moveTo>
                    <a:pt x="1" y="1"/>
                  </a:moveTo>
                  <a:lnTo>
                    <a:pt x="829" y="5680"/>
                  </a:lnTo>
                  <a:lnTo>
                    <a:pt x="9052" y="5799"/>
                  </a:lnTo>
                  <a:lnTo>
                    <a:pt x="8401" y="118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B77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58"/>
            <p:cNvSpPr/>
            <p:nvPr/>
          </p:nvSpPr>
          <p:spPr>
            <a:xfrm>
              <a:off x="3923850" y="4858250"/>
              <a:ext cx="393450" cy="309625"/>
            </a:xfrm>
            <a:custGeom>
              <a:avLst/>
              <a:gdLst/>
              <a:ahLst/>
              <a:cxnLst/>
              <a:rect l="l" t="t" r="r" b="b"/>
              <a:pathLst>
                <a:path w="15738" h="12385" extrusionOk="0">
                  <a:moveTo>
                    <a:pt x="5775" y="1"/>
                  </a:moveTo>
                  <a:cubicBezTo>
                    <a:pt x="5704" y="1"/>
                    <a:pt x="5633" y="5"/>
                    <a:pt x="5562" y="16"/>
                  </a:cubicBezTo>
                  <a:cubicBezTo>
                    <a:pt x="3728" y="607"/>
                    <a:pt x="2131" y="1613"/>
                    <a:pt x="829" y="3033"/>
                  </a:cubicBezTo>
                  <a:cubicBezTo>
                    <a:pt x="1" y="4216"/>
                    <a:pt x="1421" y="6227"/>
                    <a:pt x="2545" y="6760"/>
                  </a:cubicBezTo>
                  <a:cubicBezTo>
                    <a:pt x="3728" y="7292"/>
                    <a:pt x="3669" y="7825"/>
                    <a:pt x="3610" y="8476"/>
                  </a:cubicBezTo>
                  <a:cubicBezTo>
                    <a:pt x="5385" y="9600"/>
                    <a:pt x="9408" y="10369"/>
                    <a:pt x="9999" y="11020"/>
                  </a:cubicBezTo>
                  <a:cubicBezTo>
                    <a:pt x="10449" y="11514"/>
                    <a:pt x="12026" y="12384"/>
                    <a:pt x="13328" y="12384"/>
                  </a:cubicBezTo>
                  <a:cubicBezTo>
                    <a:pt x="13740" y="12384"/>
                    <a:pt x="14124" y="12298"/>
                    <a:pt x="14436" y="12084"/>
                  </a:cubicBezTo>
                  <a:cubicBezTo>
                    <a:pt x="15738" y="10901"/>
                    <a:pt x="13667" y="6582"/>
                    <a:pt x="12543" y="5340"/>
                  </a:cubicBezTo>
                  <a:cubicBezTo>
                    <a:pt x="11833" y="4571"/>
                    <a:pt x="11064" y="3802"/>
                    <a:pt x="10295" y="3151"/>
                  </a:cubicBezTo>
                  <a:cubicBezTo>
                    <a:pt x="8342" y="1365"/>
                    <a:pt x="6968" y="1"/>
                    <a:pt x="5775" y="1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58"/>
            <p:cNvSpPr/>
            <p:nvPr/>
          </p:nvSpPr>
          <p:spPr>
            <a:xfrm>
              <a:off x="4039975" y="4855425"/>
              <a:ext cx="281775" cy="302275"/>
            </a:xfrm>
            <a:custGeom>
              <a:avLst/>
              <a:gdLst/>
              <a:ahLst/>
              <a:cxnLst/>
              <a:rect l="l" t="t" r="r" b="b"/>
              <a:pathLst>
                <a:path w="11271" h="12091" extrusionOk="0">
                  <a:moveTo>
                    <a:pt x="1447" y="0"/>
                  </a:moveTo>
                  <a:cubicBezTo>
                    <a:pt x="464" y="0"/>
                    <a:pt x="0" y="2079"/>
                    <a:pt x="740" y="3501"/>
                  </a:cubicBezTo>
                  <a:cubicBezTo>
                    <a:pt x="1450" y="5039"/>
                    <a:pt x="6360" y="7110"/>
                    <a:pt x="6715" y="7938"/>
                  </a:cubicBezTo>
                  <a:cubicBezTo>
                    <a:pt x="7058" y="8796"/>
                    <a:pt x="8620" y="12091"/>
                    <a:pt x="9899" y="12091"/>
                  </a:cubicBezTo>
                  <a:cubicBezTo>
                    <a:pt x="9943" y="12091"/>
                    <a:pt x="9985" y="12087"/>
                    <a:pt x="10028" y="12079"/>
                  </a:cubicBezTo>
                  <a:cubicBezTo>
                    <a:pt x="11270" y="11842"/>
                    <a:pt x="9259" y="6991"/>
                    <a:pt x="8312" y="5749"/>
                  </a:cubicBezTo>
                  <a:cubicBezTo>
                    <a:pt x="7366" y="4447"/>
                    <a:pt x="2810" y="247"/>
                    <a:pt x="1568" y="10"/>
                  </a:cubicBezTo>
                  <a:cubicBezTo>
                    <a:pt x="1527" y="3"/>
                    <a:pt x="1487" y="0"/>
                    <a:pt x="1447" y="0"/>
                  </a:cubicBezTo>
                  <a:close/>
                </a:path>
              </a:pathLst>
            </a:custGeom>
            <a:solidFill>
              <a:srgbClr val="75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58"/>
            <p:cNvSpPr/>
            <p:nvPr/>
          </p:nvSpPr>
          <p:spPr>
            <a:xfrm>
              <a:off x="4006675" y="4873425"/>
              <a:ext cx="239650" cy="288425"/>
            </a:xfrm>
            <a:custGeom>
              <a:avLst/>
              <a:gdLst/>
              <a:ahLst/>
              <a:cxnLst/>
              <a:rect l="l" t="t" r="r" b="b"/>
              <a:pathLst>
                <a:path w="9586" h="11537" extrusionOk="0">
                  <a:moveTo>
                    <a:pt x="829" y="0"/>
                  </a:moveTo>
                  <a:lnTo>
                    <a:pt x="474" y="592"/>
                  </a:lnTo>
                  <a:cubicBezTo>
                    <a:pt x="356" y="828"/>
                    <a:pt x="238" y="1124"/>
                    <a:pt x="119" y="1361"/>
                  </a:cubicBezTo>
                  <a:cubicBezTo>
                    <a:pt x="1" y="1716"/>
                    <a:pt x="1" y="2071"/>
                    <a:pt x="60" y="2426"/>
                  </a:cubicBezTo>
                  <a:cubicBezTo>
                    <a:pt x="178" y="2840"/>
                    <a:pt x="415" y="3254"/>
                    <a:pt x="770" y="3550"/>
                  </a:cubicBezTo>
                  <a:cubicBezTo>
                    <a:pt x="1066" y="3905"/>
                    <a:pt x="1480" y="4201"/>
                    <a:pt x="1835" y="4437"/>
                  </a:cubicBezTo>
                  <a:cubicBezTo>
                    <a:pt x="2663" y="5029"/>
                    <a:pt x="3551" y="5502"/>
                    <a:pt x="4438" y="6094"/>
                  </a:cubicBezTo>
                  <a:cubicBezTo>
                    <a:pt x="4911" y="6330"/>
                    <a:pt x="5325" y="6626"/>
                    <a:pt x="5680" y="6981"/>
                  </a:cubicBezTo>
                  <a:cubicBezTo>
                    <a:pt x="6095" y="7277"/>
                    <a:pt x="6390" y="7632"/>
                    <a:pt x="6627" y="8046"/>
                  </a:cubicBezTo>
                  <a:cubicBezTo>
                    <a:pt x="6864" y="8519"/>
                    <a:pt x="7100" y="8874"/>
                    <a:pt x="7337" y="9288"/>
                  </a:cubicBezTo>
                  <a:cubicBezTo>
                    <a:pt x="7574" y="9643"/>
                    <a:pt x="7869" y="9998"/>
                    <a:pt x="8165" y="10294"/>
                  </a:cubicBezTo>
                  <a:cubicBezTo>
                    <a:pt x="8579" y="10768"/>
                    <a:pt x="9053" y="11182"/>
                    <a:pt x="9585" y="11537"/>
                  </a:cubicBezTo>
                  <a:cubicBezTo>
                    <a:pt x="9112" y="11122"/>
                    <a:pt x="8638" y="10708"/>
                    <a:pt x="8284" y="10176"/>
                  </a:cubicBezTo>
                  <a:cubicBezTo>
                    <a:pt x="7988" y="9880"/>
                    <a:pt x="7751" y="9525"/>
                    <a:pt x="7514" y="9170"/>
                  </a:cubicBezTo>
                  <a:cubicBezTo>
                    <a:pt x="7278" y="8815"/>
                    <a:pt x="7100" y="8401"/>
                    <a:pt x="6864" y="7928"/>
                  </a:cubicBezTo>
                  <a:cubicBezTo>
                    <a:pt x="6627" y="7514"/>
                    <a:pt x="6272" y="7099"/>
                    <a:pt x="5858" y="6745"/>
                  </a:cubicBezTo>
                  <a:cubicBezTo>
                    <a:pt x="5503" y="6390"/>
                    <a:pt x="5030" y="6094"/>
                    <a:pt x="4616" y="5798"/>
                  </a:cubicBezTo>
                  <a:cubicBezTo>
                    <a:pt x="3728" y="5265"/>
                    <a:pt x="2782" y="4792"/>
                    <a:pt x="2012" y="4260"/>
                  </a:cubicBezTo>
                  <a:cubicBezTo>
                    <a:pt x="1243" y="3846"/>
                    <a:pt x="593" y="3195"/>
                    <a:pt x="238" y="2426"/>
                  </a:cubicBezTo>
                  <a:cubicBezTo>
                    <a:pt x="119" y="1775"/>
                    <a:pt x="238" y="1183"/>
                    <a:pt x="533" y="651"/>
                  </a:cubicBezTo>
                  <a:lnTo>
                    <a:pt x="829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58"/>
            <p:cNvSpPr/>
            <p:nvPr/>
          </p:nvSpPr>
          <p:spPr>
            <a:xfrm>
              <a:off x="2863400" y="2209550"/>
              <a:ext cx="598850" cy="651675"/>
            </a:xfrm>
            <a:custGeom>
              <a:avLst/>
              <a:gdLst/>
              <a:ahLst/>
              <a:cxnLst/>
              <a:rect l="l" t="t" r="r" b="b"/>
              <a:pathLst>
                <a:path w="23954" h="26067" extrusionOk="0">
                  <a:moveTo>
                    <a:pt x="15052" y="0"/>
                  </a:moveTo>
                  <a:cubicBezTo>
                    <a:pt x="14417" y="0"/>
                    <a:pt x="13696" y="179"/>
                    <a:pt x="12838" y="656"/>
                  </a:cubicBezTo>
                  <a:cubicBezTo>
                    <a:pt x="11063" y="1721"/>
                    <a:pt x="7514" y="774"/>
                    <a:pt x="6271" y="3200"/>
                  </a:cubicBezTo>
                  <a:cubicBezTo>
                    <a:pt x="5029" y="5685"/>
                    <a:pt x="1420" y="5211"/>
                    <a:pt x="2189" y="7637"/>
                  </a:cubicBezTo>
                  <a:cubicBezTo>
                    <a:pt x="2958" y="10063"/>
                    <a:pt x="0" y="13612"/>
                    <a:pt x="3254" y="16275"/>
                  </a:cubicBezTo>
                  <a:cubicBezTo>
                    <a:pt x="5207" y="17813"/>
                    <a:pt x="4023" y="21777"/>
                    <a:pt x="6271" y="23078"/>
                  </a:cubicBezTo>
                  <a:cubicBezTo>
                    <a:pt x="8751" y="24521"/>
                    <a:pt x="10989" y="26066"/>
                    <a:pt x="12726" y="26066"/>
                  </a:cubicBezTo>
                  <a:cubicBezTo>
                    <a:pt x="13269" y="26066"/>
                    <a:pt x="13762" y="25915"/>
                    <a:pt x="14199" y="25563"/>
                  </a:cubicBezTo>
                  <a:cubicBezTo>
                    <a:pt x="14210" y="25564"/>
                    <a:pt x="14220" y="25564"/>
                    <a:pt x="14230" y="25564"/>
                  </a:cubicBezTo>
                  <a:cubicBezTo>
                    <a:pt x="15374" y="25564"/>
                    <a:pt x="11878" y="19679"/>
                    <a:pt x="11907" y="19679"/>
                  </a:cubicBezTo>
                  <a:lnTo>
                    <a:pt x="11907" y="19679"/>
                  </a:lnTo>
                  <a:cubicBezTo>
                    <a:pt x="11911" y="19679"/>
                    <a:pt x="11995" y="19813"/>
                    <a:pt x="12188" y="20120"/>
                  </a:cubicBezTo>
                  <a:lnTo>
                    <a:pt x="13607" y="19233"/>
                  </a:lnTo>
                  <a:cubicBezTo>
                    <a:pt x="13607" y="19233"/>
                    <a:pt x="11182" y="16038"/>
                    <a:pt x="11951" y="14382"/>
                  </a:cubicBezTo>
                  <a:cubicBezTo>
                    <a:pt x="12779" y="12725"/>
                    <a:pt x="9584" y="9885"/>
                    <a:pt x="13430" y="9471"/>
                  </a:cubicBezTo>
                  <a:cubicBezTo>
                    <a:pt x="17335" y="8998"/>
                    <a:pt x="21239" y="9471"/>
                    <a:pt x="21417" y="7400"/>
                  </a:cubicBezTo>
                  <a:cubicBezTo>
                    <a:pt x="23954" y="6949"/>
                    <a:pt x="23428" y="1502"/>
                    <a:pt x="20916" y="1502"/>
                  </a:cubicBezTo>
                  <a:cubicBezTo>
                    <a:pt x="20792" y="1502"/>
                    <a:pt x="20663" y="1516"/>
                    <a:pt x="20529" y="1543"/>
                  </a:cubicBezTo>
                  <a:cubicBezTo>
                    <a:pt x="20306" y="1590"/>
                    <a:pt x="20093" y="1611"/>
                    <a:pt x="19888" y="1611"/>
                  </a:cubicBezTo>
                  <a:cubicBezTo>
                    <a:pt x="18094" y="1611"/>
                    <a:pt x="16957" y="0"/>
                    <a:pt x="15052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58"/>
            <p:cNvSpPr/>
            <p:nvPr/>
          </p:nvSpPr>
          <p:spPr>
            <a:xfrm>
              <a:off x="2444825" y="3291950"/>
              <a:ext cx="288450" cy="208950"/>
            </a:xfrm>
            <a:custGeom>
              <a:avLst/>
              <a:gdLst/>
              <a:ahLst/>
              <a:cxnLst/>
              <a:rect l="l" t="t" r="r" b="b"/>
              <a:pathLst>
                <a:path w="11538" h="8358" extrusionOk="0">
                  <a:moveTo>
                    <a:pt x="2405" y="1"/>
                  </a:moveTo>
                  <a:cubicBezTo>
                    <a:pt x="2198" y="1"/>
                    <a:pt x="2060" y="60"/>
                    <a:pt x="2012" y="193"/>
                  </a:cubicBezTo>
                  <a:cubicBezTo>
                    <a:pt x="1763" y="799"/>
                    <a:pt x="2738" y="1427"/>
                    <a:pt x="3553" y="1830"/>
                  </a:cubicBezTo>
                  <a:lnTo>
                    <a:pt x="3553" y="1830"/>
                  </a:lnTo>
                  <a:cubicBezTo>
                    <a:pt x="2868" y="1561"/>
                    <a:pt x="1977" y="1265"/>
                    <a:pt x="1361" y="1265"/>
                  </a:cubicBezTo>
                  <a:cubicBezTo>
                    <a:pt x="984" y="1265"/>
                    <a:pt x="711" y="1376"/>
                    <a:pt x="651" y="1672"/>
                  </a:cubicBezTo>
                  <a:cubicBezTo>
                    <a:pt x="500" y="2380"/>
                    <a:pt x="2983" y="3088"/>
                    <a:pt x="3709" y="3279"/>
                  </a:cubicBezTo>
                  <a:lnTo>
                    <a:pt x="3709" y="3279"/>
                  </a:lnTo>
                  <a:cubicBezTo>
                    <a:pt x="3249" y="3165"/>
                    <a:pt x="2074" y="2899"/>
                    <a:pt x="1192" y="2899"/>
                  </a:cubicBezTo>
                  <a:cubicBezTo>
                    <a:pt x="599" y="2899"/>
                    <a:pt x="139" y="3019"/>
                    <a:pt x="119" y="3388"/>
                  </a:cubicBezTo>
                  <a:cubicBezTo>
                    <a:pt x="1" y="4453"/>
                    <a:pt x="770" y="4098"/>
                    <a:pt x="3905" y="4867"/>
                  </a:cubicBezTo>
                  <a:cubicBezTo>
                    <a:pt x="3801" y="4854"/>
                    <a:pt x="3686" y="4849"/>
                    <a:pt x="3563" y="4849"/>
                  </a:cubicBezTo>
                  <a:cubicBezTo>
                    <a:pt x="2507" y="4849"/>
                    <a:pt x="919" y="5289"/>
                    <a:pt x="1184" y="5872"/>
                  </a:cubicBezTo>
                  <a:cubicBezTo>
                    <a:pt x="1332" y="6198"/>
                    <a:pt x="1820" y="6242"/>
                    <a:pt x="2397" y="6242"/>
                  </a:cubicBezTo>
                  <a:cubicBezTo>
                    <a:pt x="2613" y="6242"/>
                    <a:pt x="2842" y="6236"/>
                    <a:pt x="3070" y="6236"/>
                  </a:cubicBezTo>
                  <a:cubicBezTo>
                    <a:pt x="3450" y="6236"/>
                    <a:pt x="3828" y="6253"/>
                    <a:pt x="4142" y="6346"/>
                  </a:cubicBezTo>
                  <a:cubicBezTo>
                    <a:pt x="5029" y="6937"/>
                    <a:pt x="9348" y="8357"/>
                    <a:pt x="9348" y="8357"/>
                  </a:cubicBezTo>
                  <a:lnTo>
                    <a:pt x="11537" y="4630"/>
                  </a:lnTo>
                  <a:cubicBezTo>
                    <a:pt x="11537" y="4630"/>
                    <a:pt x="4235" y="1"/>
                    <a:pt x="2405" y="1"/>
                  </a:cubicBezTo>
                  <a:close/>
                </a:path>
              </a:pathLst>
            </a:custGeom>
            <a:solidFill>
              <a:srgbClr val="9B77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58"/>
            <p:cNvSpPr/>
            <p:nvPr/>
          </p:nvSpPr>
          <p:spPr>
            <a:xfrm>
              <a:off x="2540975" y="3345575"/>
              <a:ext cx="121300" cy="92875"/>
            </a:xfrm>
            <a:custGeom>
              <a:avLst/>
              <a:gdLst/>
              <a:ahLst/>
              <a:cxnLst/>
              <a:rect l="l" t="t" r="r" b="b"/>
              <a:pathLst>
                <a:path w="4852" h="3715" extrusionOk="0">
                  <a:moveTo>
                    <a:pt x="533" y="0"/>
                  </a:moveTo>
                  <a:cubicBezTo>
                    <a:pt x="355" y="0"/>
                    <a:pt x="237" y="119"/>
                    <a:pt x="118" y="237"/>
                  </a:cubicBezTo>
                  <a:cubicBezTo>
                    <a:pt x="59" y="296"/>
                    <a:pt x="59" y="355"/>
                    <a:pt x="0" y="474"/>
                  </a:cubicBezTo>
                  <a:cubicBezTo>
                    <a:pt x="0" y="533"/>
                    <a:pt x="0" y="592"/>
                    <a:pt x="0" y="651"/>
                  </a:cubicBezTo>
                  <a:cubicBezTo>
                    <a:pt x="0" y="947"/>
                    <a:pt x="178" y="1243"/>
                    <a:pt x="414" y="1420"/>
                  </a:cubicBezTo>
                  <a:cubicBezTo>
                    <a:pt x="651" y="1538"/>
                    <a:pt x="888" y="1657"/>
                    <a:pt x="1183" y="1775"/>
                  </a:cubicBezTo>
                  <a:cubicBezTo>
                    <a:pt x="1624" y="1941"/>
                    <a:pt x="2065" y="2055"/>
                    <a:pt x="2554" y="2165"/>
                  </a:cubicBezTo>
                  <a:lnTo>
                    <a:pt x="2554" y="2165"/>
                  </a:lnTo>
                  <a:cubicBezTo>
                    <a:pt x="2571" y="2255"/>
                    <a:pt x="2603" y="2354"/>
                    <a:pt x="2603" y="2485"/>
                  </a:cubicBezTo>
                  <a:cubicBezTo>
                    <a:pt x="2662" y="2603"/>
                    <a:pt x="2722" y="2722"/>
                    <a:pt x="2781" y="2840"/>
                  </a:cubicBezTo>
                  <a:cubicBezTo>
                    <a:pt x="2840" y="2958"/>
                    <a:pt x="2899" y="3077"/>
                    <a:pt x="3017" y="3195"/>
                  </a:cubicBezTo>
                  <a:cubicBezTo>
                    <a:pt x="3077" y="3254"/>
                    <a:pt x="3195" y="3373"/>
                    <a:pt x="3313" y="3432"/>
                  </a:cubicBezTo>
                  <a:cubicBezTo>
                    <a:pt x="3660" y="3605"/>
                    <a:pt x="4038" y="3715"/>
                    <a:pt x="4425" y="3715"/>
                  </a:cubicBezTo>
                  <a:cubicBezTo>
                    <a:pt x="4566" y="3715"/>
                    <a:pt x="4709" y="3700"/>
                    <a:pt x="4851" y="3668"/>
                  </a:cubicBezTo>
                  <a:cubicBezTo>
                    <a:pt x="4378" y="3668"/>
                    <a:pt x="3905" y="3550"/>
                    <a:pt x="3432" y="3313"/>
                  </a:cubicBezTo>
                  <a:cubicBezTo>
                    <a:pt x="3372" y="3195"/>
                    <a:pt x="3254" y="3136"/>
                    <a:pt x="3195" y="3018"/>
                  </a:cubicBezTo>
                  <a:cubicBezTo>
                    <a:pt x="3136" y="2958"/>
                    <a:pt x="3077" y="2840"/>
                    <a:pt x="3017" y="2722"/>
                  </a:cubicBezTo>
                  <a:cubicBezTo>
                    <a:pt x="2958" y="2603"/>
                    <a:pt x="2899" y="2485"/>
                    <a:pt x="2899" y="2426"/>
                  </a:cubicBezTo>
                  <a:cubicBezTo>
                    <a:pt x="2899" y="2308"/>
                    <a:pt x="2840" y="2189"/>
                    <a:pt x="2840" y="2012"/>
                  </a:cubicBezTo>
                  <a:cubicBezTo>
                    <a:pt x="2840" y="2012"/>
                    <a:pt x="2781" y="1953"/>
                    <a:pt x="2722" y="1953"/>
                  </a:cubicBezTo>
                  <a:cubicBezTo>
                    <a:pt x="2248" y="1775"/>
                    <a:pt x="1716" y="1657"/>
                    <a:pt x="1243" y="1479"/>
                  </a:cubicBezTo>
                  <a:cubicBezTo>
                    <a:pt x="828" y="1302"/>
                    <a:pt x="296" y="1124"/>
                    <a:pt x="296" y="651"/>
                  </a:cubicBezTo>
                  <a:cubicBezTo>
                    <a:pt x="296" y="592"/>
                    <a:pt x="296" y="533"/>
                    <a:pt x="296" y="474"/>
                  </a:cubicBezTo>
                  <a:lnTo>
                    <a:pt x="355" y="355"/>
                  </a:lnTo>
                  <a:cubicBezTo>
                    <a:pt x="414" y="296"/>
                    <a:pt x="533" y="237"/>
                    <a:pt x="592" y="237"/>
                  </a:cubicBezTo>
                  <a:cubicBezTo>
                    <a:pt x="710" y="178"/>
                    <a:pt x="828" y="178"/>
                    <a:pt x="947" y="178"/>
                  </a:cubicBezTo>
                  <a:lnTo>
                    <a:pt x="1302" y="178"/>
                  </a:lnTo>
                  <a:cubicBezTo>
                    <a:pt x="1834" y="237"/>
                    <a:pt x="2307" y="355"/>
                    <a:pt x="2781" y="474"/>
                  </a:cubicBezTo>
                  <a:cubicBezTo>
                    <a:pt x="2307" y="237"/>
                    <a:pt x="1834" y="119"/>
                    <a:pt x="1302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58"/>
            <p:cNvSpPr/>
            <p:nvPr/>
          </p:nvSpPr>
          <p:spPr>
            <a:xfrm>
              <a:off x="2614925" y="3363325"/>
              <a:ext cx="102075" cy="184900"/>
            </a:xfrm>
            <a:custGeom>
              <a:avLst/>
              <a:gdLst/>
              <a:ahLst/>
              <a:cxnLst/>
              <a:rect l="l" t="t" r="r" b="b"/>
              <a:pathLst>
                <a:path w="4083" h="7396" extrusionOk="0">
                  <a:moveTo>
                    <a:pt x="2189" y="0"/>
                  </a:moveTo>
                  <a:lnTo>
                    <a:pt x="0" y="6508"/>
                  </a:lnTo>
                  <a:lnTo>
                    <a:pt x="1598" y="7395"/>
                  </a:lnTo>
                  <a:lnTo>
                    <a:pt x="4082" y="1006"/>
                  </a:lnTo>
                  <a:lnTo>
                    <a:pt x="21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58"/>
            <p:cNvSpPr/>
            <p:nvPr/>
          </p:nvSpPr>
          <p:spPr>
            <a:xfrm>
              <a:off x="2634150" y="3014500"/>
              <a:ext cx="857850" cy="824975"/>
            </a:xfrm>
            <a:custGeom>
              <a:avLst/>
              <a:gdLst/>
              <a:ahLst/>
              <a:cxnLst/>
              <a:rect l="l" t="t" r="r" b="b"/>
              <a:pathLst>
                <a:path w="34314" h="32999" extrusionOk="0">
                  <a:moveTo>
                    <a:pt x="21405" y="1"/>
                  </a:moveTo>
                  <a:cubicBezTo>
                    <a:pt x="6983" y="1"/>
                    <a:pt x="17571" y="21289"/>
                    <a:pt x="17571" y="21289"/>
                  </a:cubicBezTo>
                  <a:lnTo>
                    <a:pt x="2840" y="14486"/>
                  </a:lnTo>
                  <a:lnTo>
                    <a:pt x="0" y="21881"/>
                  </a:lnTo>
                  <a:cubicBezTo>
                    <a:pt x="0" y="21881"/>
                    <a:pt x="12958" y="32998"/>
                    <a:pt x="21726" y="32998"/>
                  </a:cubicBezTo>
                  <a:cubicBezTo>
                    <a:pt x="23962" y="32998"/>
                    <a:pt x="25926" y="32275"/>
                    <a:pt x="27333" y="30459"/>
                  </a:cubicBezTo>
                  <a:cubicBezTo>
                    <a:pt x="34314" y="21585"/>
                    <a:pt x="22659" y="50"/>
                    <a:pt x="22659" y="50"/>
                  </a:cubicBezTo>
                  <a:cubicBezTo>
                    <a:pt x="22222" y="17"/>
                    <a:pt x="21804" y="1"/>
                    <a:pt x="21405" y="1"/>
                  </a:cubicBezTo>
                  <a:close/>
                </a:path>
              </a:pathLst>
            </a:custGeom>
            <a:solidFill>
              <a:srgbClr val="FDAD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58"/>
            <p:cNvSpPr/>
            <p:nvPr/>
          </p:nvSpPr>
          <p:spPr>
            <a:xfrm>
              <a:off x="2542450" y="3978600"/>
              <a:ext cx="1397700" cy="1224525"/>
            </a:xfrm>
            <a:custGeom>
              <a:avLst/>
              <a:gdLst/>
              <a:ahLst/>
              <a:cxnLst/>
              <a:rect l="l" t="t" r="r" b="b"/>
              <a:pathLst>
                <a:path w="55908" h="48981" extrusionOk="0">
                  <a:moveTo>
                    <a:pt x="28516" y="0"/>
                  </a:moveTo>
                  <a:cubicBezTo>
                    <a:pt x="28516" y="0"/>
                    <a:pt x="0" y="33841"/>
                    <a:pt x="6567" y="44963"/>
                  </a:cubicBezTo>
                  <a:cubicBezTo>
                    <a:pt x="8365" y="48035"/>
                    <a:pt x="15939" y="48980"/>
                    <a:pt x="24579" y="48980"/>
                  </a:cubicBezTo>
                  <a:cubicBezTo>
                    <a:pt x="38404" y="48980"/>
                    <a:pt x="54961" y="46561"/>
                    <a:pt x="54961" y="46561"/>
                  </a:cubicBezTo>
                  <a:cubicBezTo>
                    <a:pt x="55908" y="43662"/>
                    <a:pt x="55730" y="40467"/>
                    <a:pt x="54429" y="37627"/>
                  </a:cubicBezTo>
                  <a:cubicBezTo>
                    <a:pt x="43780" y="36681"/>
                    <a:pt x="32953" y="36681"/>
                    <a:pt x="22363" y="35793"/>
                  </a:cubicBezTo>
                  <a:lnTo>
                    <a:pt x="46679" y="11182"/>
                  </a:lnTo>
                  <a:lnTo>
                    <a:pt x="28516" y="0"/>
                  </a:lnTo>
                  <a:close/>
                </a:path>
              </a:pathLst>
            </a:custGeom>
            <a:solidFill>
              <a:srgbClr val="1E4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58"/>
            <p:cNvSpPr/>
            <p:nvPr/>
          </p:nvSpPr>
          <p:spPr>
            <a:xfrm>
              <a:off x="4234450" y="5120425"/>
              <a:ext cx="263300" cy="171575"/>
            </a:xfrm>
            <a:custGeom>
              <a:avLst/>
              <a:gdLst/>
              <a:ahLst/>
              <a:cxnLst/>
              <a:rect l="l" t="t" r="r" b="b"/>
              <a:pathLst>
                <a:path w="10532" h="6863" extrusionOk="0">
                  <a:moveTo>
                    <a:pt x="8283" y="0"/>
                  </a:moveTo>
                  <a:lnTo>
                    <a:pt x="1" y="1775"/>
                  </a:lnTo>
                  <a:lnTo>
                    <a:pt x="2722" y="6863"/>
                  </a:lnTo>
                  <a:lnTo>
                    <a:pt x="10531" y="4082"/>
                  </a:lnTo>
                  <a:lnTo>
                    <a:pt x="8283" y="0"/>
                  </a:lnTo>
                  <a:close/>
                </a:path>
              </a:pathLst>
            </a:custGeom>
            <a:solidFill>
              <a:srgbClr val="9B77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58"/>
            <p:cNvSpPr/>
            <p:nvPr/>
          </p:nvSpPr>
          <p:spPr>
            <a:xfrm>
              <a:off x="3114825" y="4123550"/>
              <a:ext cx="1283825" cy="1282875"/>
            </a:xfrm>
            <a:custGeom>
              <a:avLst/>
              <a:gdLst/>
              <a:ahLst/>
              <a:cxnLst/>
              <a:rect l="l" t="t" r="r" b="b"/>
              <a:pathLst>
                <a:path w="51353" h="51315" extrusionOk="0">
                  <a:moveTo>
                    <a:pt x="15560" y="0"/>
                  </a:moveTo>
                  <a:cubicBezTo>
                    <a:pt x="15560" y="0"/>
                    <a:pt x="1" y="41768"/>
                    <a:pt x="6627" y="48276"/>
                  </a:cubicBezTo>
                  <a:cubicBezTo>
                    <a:pt x="8940" y="50535"/>
                    <a:pt x="13935" y="51314"/>
                    <a:pt x="19776" y="51314"/>
                  </a:cubicBezTo>
                  <a:cubicBezTo>
                    <a:pt x="32791" y="51314"/>
                    <a:pt x="50002" y="47443"/>
                    <a:pt x="51071" y="47443"/>
                  </a:cubicBezTo>
                  <a:cubicBezTo>
                    <a:pt x="51093" y="47443"/>
                    <a:pt x="51108" y="47444"/>
                    <a:pt x="51116" y="47448"/>
                  </a:cubicBezTo>
                  <a:cubicBezTo>
                    <a:pt x="51353" y="47329"/>
                    <a:pt x="51057" y="44549"/>
                    <a:pt x="49874" y="42478"/>
                  </a:cubicBezTo>
                  <a:cubicBezTo>
                    <a:pt x="49105" y="41295"/>
                    <a:pt x="48099" y="40289"/>
                    <a:pt x="46916" y="39579"/>
                  </a:cubicBezTo>
                  <a:cubicBezTo>
                    <a:pt x="46916" y="39579"/>
                    <a:pt x="46272" y="39589"/>
                    <a:pt x="45159" y="39589"/>
                  </a:cubicBezTo>
                  <a:cubicBezTo>
                    <a:pt x="40706" y="39589"/>
                    <a:pt x="28741" y="39437"/>
                    <a:pt x="20411" y="37923"/>
                  </a:cubicBezTo>
                  <a:cubicBezTo>
                    <a:pt x="21772" y="35083"/>
                    <a:pt x="25026" y="27096"/>
                    <a:pt x="28043" y="19642"/>
                  </a:cubicBezTo>
                  <a:cubicBezTo>
                    <a:pt x="34965" y="11004"/>
                    <a:pt x="33663" y="0"/>
                    <a:pt x="33663" y="0"/>
                  </a:cubicBezTo>
                  <a:close/>
                </a:path>
              </a:pathLst>
            </a:custGeom>
            <a:solidFill>
              <a:srgbClr val="1E4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58"/>
            <p:cNvSpPr/>
            <p:nvPr/>
          </p:nvSpPr>
          <p:spPr>
            <a:xfrm>
              <a:off x="3620650" y="4817200"/>
              <a:ext cx="306200" cy="286975"/>
            </a:xfrm>
            <a:custGeom>
              <a:avLst/>
              <a:gdLst/>
              <a:ahLst/>
              <a:cxnLst/>
              <a:rect l="l" t="t" r="r" b="b"/>
              <a:pathLst>
                <a:path w="12248" h="11479" extrusionOk="0">
                  <a:moveTo>
                    <a:pt x="4497" y="1"/>
                  </a:moveTo>
                  <a:lnTo>
                    <a:pt x="3432" y="2486"/>
                  </a:lnTo>
                  <a:lnTo>
                    <a:pt x="2308" y="5030"/>
                  </a:lnTo>
                  <a:lnTo>
                    <a:pt x="1184" y="7574"/>
                  </a:lnTo>
                  <a:cubicBezTo>
                    <a:pt x="770" y="8402"/>
                    <a:pt x="474" y="9289"/>
                    <a:pt x="60" y="10118"/>
                  </a:cubicBezTo>
                  <a:cubicBezTo>
                    <a:pt x="1" y="10236"/>
                    <a:pt x="60" y="10295"/>
                    <a:pt x="178" y="10295"/>
                  </a:cubicBezTo>
                  <a:cubicBezTo>
                    <a:pt x="2190" y="10591"/>
                    <a:pt x="4201" y="10768"/>
                    <a:pt x="6213" y="11005"/>
                  </a:cubicBezTo>
                  <a:cubicBezTo>
                    <a:pt x="8165" y="11183"/>
                    <a:pt x="10236" y="11301"/>
                    <a:pt x="12247" y="11478"/>
                  </a:cubicBezTo>
                  <a:lnTo>
                    <a:pt x="6213" y="10768"/>
                  </a:lnTo>
                  <a:lnTo>
                    <a:pt x="3196" y="10413"/>
                  </a:lnTo>
                  <a:cubicBezTo>
                    <a:pt x="2262" y="10304"/>
                    <a:pt x="1329" y="10194"/>
                    <a:pt x="395" y="10037"/>
                  </a:cubicBezTo>
                  <a:lnTo>
                    <a:pt x="395" y="10037"/>
                  </a:lnTo>
                  <a:cubicBezTo>
                    <a:pt x="1177" y="8442"/>
                    <a:pt x="1806" y="6795"/>
                    <a:pt x="2545" y="5148"/>
                  </a:cubicBezTo>
                  <a:cubicBezTo>
                    <a:pt x="2900" y="4320"/>
                    <a:pt x="3196" y="3432"/>
                    <a:pt x="3551" y="2604"/>
                  </a:cubicBezTo>
                  <a:cubicBezTo>
                    <a:pt x="3906" y="1717"/>
                    <a:pt x="4201" y="829"/>
                    <a:pt x="4497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58"/>
            <p:cNvSpPr/>
            <p:nvPr/>
          </p:nvSpPr>
          <p:spPr>
            <a:xfrm>
              <a:off x="3237600" y="4848275"/>
              <a:ext cx="47350" cy="346125"/>
            </a:xfrm>
            <a:custGeom>
              <a:avLst/>
              <a:gdLst/>
              <a:ahLst/>
              <a:cxnLst/>
              <a:rect l="l" t="t" r="r" b="b"/>
              <a:pathLst>
                <a:path w="1894" h="13845" extrusionOk="0">
                  <a:moveTo>
                    <a:pt x="1893" y="0"/>
                  </a:moveTo>
                  <a:cubicBezTo>
                    <a:pt x="1893" y="1"/>
                    <a:pt x="1657" y="829"/>
                    <a:pt x="1361" y="2130"/>
                  </a:cubicBezTo>
                  <a:cubicBezTo>
                    <a:pt x="1242" y="2781"/>
                    <a:pt x="1065" y="3550"/>
                    <a:pt x="888" y="4319"/>
                  </a:cubicBezTo>
                  <a:cubicBezTo>
                    <a:pt x="769" y="5147"/>
                    <a:pt x="592" y="6035"/>
                    <a:pt x="473" y="6863"/>
                  </a:cubicBezTo>
                  <a:cubicBezTo>
                    <a:pt x="355" y="7751"/>
                    <a:pt x="296" y="8638"/>
                    <a:pt x="178" y="9466"/>
                  </a:cubicBezTo>
                  <a:cubicBezTo>
                    <a:pt x="59" y="10235"/>
                    <a:pt x="118" y="11004"/>
                    <a:pt x="59" y="11655"/>
                  </a:cubicBezTo>
                  <a:cubicBezTo>
                    <a:pt x="0" y="12306"/>
                    <a:pt x="59" y="12838"/>
                    <a:pt x="59" y="13253"/>
                  </a:cubicBezTo>
                  <a:lnTo>
                    <a:pt x="59" y="13844"/>
                  </a:lnTo>
                  <a:lnTo>
                    <a:pt x="178" y="13253"/>
                  </a:lnTo>
                  <a:cubicBezTo>
                    <a:pt x="178" y="12838"/>
                    <a:pt x="237" y="12306"/>
                    <a:pt x="237" y="11655"/>
                  </a:cubicBezTo>
                  <a:cubicBezTo>
                    <a:pt x="355" y="10354"/>
                    <a:pt x="592" y="8638"/>
                    <a:pt x="828" y="6922"/>
                  </a:cubicBezTo>
                  <a:cubicBezTo>
                    <a:pt x="1006" y="5147"/>
                    <a:pt x="1361" y="3432"/>
                    <a:pt x="1538" y="2189"/>
                  </a:cubicBezTo>
                  <a:lnTo>
                    <a:pt x="1893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58"/>
            <p:cNvSpPr/>
            <p:nvPr/>
          </p:nvSpPr>
          <p:spPr>
            <a:xfrm>
              <a:off x="2975800" y="2838375"/>
              <a:ext cx="1162550" cy="1322400"/>
            </a:xfrm>
            <a:custGeom>
              <a:avLst/>
              <a:gdLst/>
              <a:ahLst/>
              <a:cxnLst/>
              <a:rect l="l" t="t" r="r" b="b"/>
              <a:pathLst>
                <a:path w="46502" h="52896" extrusionOk="0">
                  <a:moveTo>
                    <a:pt x="26002" y="1"/>
                  </a:moveTo>
                  <a:cubicBezTo>
                    <a:pt x="15437" y="1"/>
                    <a:pt x="3735" y="5112"/>
                    <a:pt x="2012" y="9284"/>
                  </a:cubicBezTo>
                  <a:cubicBezTo>
                    <a:pt x="1" y="13840"/>
                    <a:pt x="11300" y="37208"/>
                    <a:pt x="7692" y="46911"/>
                  </a:cubicBezTo>
                  <a:cubicBezTo>
                    <a:pt x="9994" y="51750"/>
                    <a:pt x="18526" y="52895"/>
                    <a:pt x="30088" y="52895"/>
                  </a:cubicBezTo>
                  <a:cubicBezTo>
                    <a:pt x="33087" y="52895"/>
                    <a:pt x="36289" y="52818"/>
                    <a:pt x="39639" y="52709"/>
                  </a:cubicBezTo>
                  <a:cubicBezTo>
                    <a:pt x="42774" y="38628"/>
                    <a:pt x="46501" y="6385"/>
                    <a:pt x="35024" y="1593"/>
                  </a:cubicBezTo>
                  <a:cubicBezTo>
                    <a:pt x="32331" y="475"/>
                    <a:pt x="29219" y="1"/>
                    <a:pt x="26002" y="1"/>
                  </a:cubicBezTo>
                  <a:close/>
                </a:path>
              </a:pathLst>
            </a:custGeom>
            <a:solidFill>
              <a:srgbClr val="FDAD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58"/>
            <p:cNvSpPr/>
            <p:nvPr/>
          </p:nvSpPr>
          <p:spPr>
            <a:xfrm>
              <a:off x="3267175" y="3017225"/>
              <a:ext cx="183425" cy="32550"/>
            </a:xfrm>
            <a:custGeom>
              <a:avLst/>
              <a:gdLst/>
              <a:ahLst/>
              <a:cxnLst/>
              <a:rect l="l" t="t" r="r" b="b"/>
              <a:pathLst>
                <a:path w="7337" h="1302" extrusionOk="0">
                  <a:moveTo>
                    <a:pt x="7336" y="0"/>
                  </a:moveTo>
                  <a:lnTo>
                    <a:pt x="7041" y="60"/>
                  </a:lnTo>
                  <a:cubicBezTo>
                    <a:pt x="6863" y="178"/>
                    <a:pt x="6567" y="237"/>
                    <a:pt x="6212" y="296"/>
                  </a:cubicBezTo>
                  <a:cubicBezTo>
                    <a:pt x="5857" y="415"/>
                    <a:pt x="5502" y="474"/>
                    <a:pt x="5029" y="592"/>
                  </a:cubicBezTo>
                  <a:cubicBezTo>
                    <a:pt x="4615" y="651"/>
                    <a:pt x="4142" y="710"/>
                    <a:pt x="3727" y="829"/>
                  </a:cubicBezTo>
                  <a:cubicBezTo>
                    <a:pt x="3254" y="888"/>
                    <a:pt x="2781" y="947"/>
                    <a:pt x="2367" y="1006"/>
                  </a:cubicBezTo>
                  <a:cubicBezTo>
                    <a:pt x="1893" y="1065"/>
                    <a:pt x="1479" y="1125"/>
                    <a:pt x="1124" y="1125"/>
                  </a:cubicBezTo>
                  <a:lnTo>
                    <a:pt x="0" y="1243"/>
                  </a:lnTo>
                  <a:cubicBezTo>
                    <a:pt x="355" y="1302"/>
                    <a:pt x="769" y="1302"/>
                    <a:pt x="1184" y="1302"/>
                  </a:cubicBezTo>
                  <a:cubicBezTo>
                    <a:pt x="2012" y="1302"/>
                    <a:pt x="2899" y="1243"/>
                    <a:pt x="3727" y="1125"/>
                  </a:cubicBezTo>
                  <a:cubicBezTo>
                    <a:pt x="4201" y="1065"/>
                    <a:pt x="4674" y="947"/>
                    <a:pt x="5088" y="829"/>
                  </a:cubicBezTo>
                  <a:cubicBezTo>
                    <a:pt x="5502" y="710"/>
                    <a:pt x="5916" y="592"/>
                    <a:pt x="6271" y="474"/>
                  </a:cubicBezTo>
                  <a:cubicBezTo>
                    <a:pt x="6508" y="355"/>
                    <a:pt x="6804" y="296"/>
                    <a:pt x="7041" y="119"/>
                  </a:cubicBezTo>
                  <a:lnTo>
                    <a:pt x="7336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58"/>
            <p:cNvSpPr/>
            <p:nvPr/>
          </p:nvSpPr>
          <p:spPr>
            <a:xfrm>
              <a:off x="3148850" y="2842500"/>
              <a:ext cx="445200" cy="233900"/>
            </a:xfrm>
            <a:custGeom>
              <a:avLst/>
              <a:gdLst/>
              <a:ahLst/>
              <a:cxnLst/>
              <a:rect l="l" t="t" r="r" b="b"/>
              <a:pathLst>
                <a:path w="17808" h="9356" extrusionOk="0">
                  <a:moveTo>
                    <a:pt x="11850" y="1"/>
                  </a:moveTo>
                  <a:cubicBezTo>
                    <a:pt x="7817" y="1"/>
                    <a:pt x="3587" y="2442"/>
                    <a:pt x="2012" y="3440"/>
                  </a:cubicBezTo>
                  <a:cubicBezTo>
                    <a:pt x="2012" y="3440"/>
                    <a:pt x="0" y="5688"/>
                    <a:pt x="2663" y="9356"/>
                  </a:cubicBezTo>
                  <a:cubicBezTo>
                    <a:pt x="4733" y="8114"/>
                    <a:pt x="8283" y="6398"/>
                    <a:pt x="8283" y="6398"/>
                  </a:cubicBezTo>
                  <a:lnTo>
                    <a:pt x="14140" y="7285"/>
                  </a:lnTo>
                  <a:cubicBezTo>
                    <a:pt x="14140" y="7285"/>
                    <a:pt x="17808" y="896"/>
                    <a:pt x="13371" y="127"/>
                  </a:cubicBezTo>
                  <a:cubicBezTo>
                    <a:pt x="12871" y="40"/>
                    <a:pt x="12362" y="1"/>
                    <a:pt x="118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58"/>
            <p:cNvSpPr/>
            <p:nvPr/>
          </p:nvSpPr>
          <p:spPr>
            <a:xfrm>
              <a:off x="3018700" y="3077975"/>
              <a:ext cx="165675" cy="766050"/>
            </a:xfrm>
            <a:custGeom>
              <a:avLst/>
              <a:gdLst/>
              <a:ahLst/>
              <a:cxnLst/>
              <a:rect l="l" t="t" r="r" b="b"/>
              <a:pathLst>
                <a:path w="6627" h="30642" extrusionOk="0">
                  <a:moveTo>
                    <a:pt x="177" y="0"/>
                  </a:moveTo>
                  <a:lnTo>
                    <a:pt x="177" y="0"/>
                  </a:lnTo>
                  <a:cubicBezTo>
                    <a:pt x="118" y="295"/>
                    <a:pt x="59" y="649"/>
                    <a:pt x="0" y="1002"/>
                  </a:cubicBezTo>
                  <a:cubicBezTo>
                    <a:pt x="0" y="2185"/>
                    <a:pt x="178" y="3368"/>
                    <a:pt x="414" y="4552"/>
                  </a:cubicBezTo>
                  <a:cubicBezTo>
                    <a:pt x="710" y="6031"/>
                    <a:pt x="1124" y="7746"/>
                    <a:pt x="1598" y="9521"/>
                  </a:cubicBezTo>
                  <a:cubicBezTo>
                    <a:pt x="2130" y="11296"/>
                    <a:pt x="2662" y="13248"/>
                    <a:pt x="3195" y="15141"/>
                  </a:cubicBezTo>
                  <a:cubicBezTo>
                    <a:pt x="4319" y="18928"/>
                    <a:pt x="5325" y="22773"/>
                    <a:pt x="5857" y="25731"/>
                  </a:cubicBezTo>
                  <a:cubicBezTo>
                    <a:pt x="6153" y="27151"/>
                    <a:pt x="6390" y="28394"/>
                    <a:pt x="6508" y="29281"/>
                  </a:cubicBezTo>
                  <a:cubicBezTo>
                    <a:pt x="6449" y="28394"/>
                    <a:pt x="6271" y="27151"/>
                    <a:pt x="6035" y="25672"/>
                  </a:cubicBezTo>
                  <a:cubicBezTo>
                    <a:pt x="5798" y="24193"/>
                    <a:pt x="5384" y="22477"/>
                    <a:pt x="4970" y="20703"/>
                  </a:cubicBezTo>
                  <a:cubicBezTo>
                    <a:pt x="4556" y="18869"/>
                    <a:pt x="4023" y="16975"/>
                    <a:pt x="3491" y="15023"/>
                  </a:cubicBezTo>
                  <a:cubicBezTo>
                    <a:pt x="2958" y="13130"/>
                    <a:pt x="2367" y="11237"/>
                    <a:pt x="1893" y="9462"/>
                  </a:cubicBezTo>
                  <a:cubicBezTo>
                    <a:pt x="1361" y="7628"/>
                    <a:pt x="888" y="6031"/>
                    <a:pt x="592" y="4552"/>
                  </a:cubicBezTo>
                  <a:cubicBezTo>
                    <a:pt x="414" y="3782"/>
                    <a:pt x="296" y="3132"/>
                    <a:pt x="237" y="2540"/>
                  </a:cubicBezTo>
                  <a:cubicBezTo>
                    <a:pt x="119" y="2008"/>
                    <a:pt x="119" y="1475"/>
                    <a:pt x="119" y="1002"/>
                  </a:cubicBezTo>
                  <a:cubicBezTo>
                    <a:pt x="60" y="649"/>
                    <a:pt x="118" y="295"/>
                    <a:pt x="177" y="0"/>
                  </a:cubicBezTo>
                  <a:close/>
                  <a:moveTo>
                    <a:pt x="6508" y="29281"/>
                  </a:moveTo>
                  <a:cubicBezTo>
                    <a:pt x="6567" y="30109"/>
                    <a:pt x="6626" y="30642"/>
                    <a:pt x="6626" y="30642"/>
                  </a:cubicBezTo>
                  <a:cubicBezTo>
                    <a:pt x="6626" y="30642"/>
                    <a:pt x="6626" y="30109"/>
                    <a:pt x="6508" y="2928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58"/>
            <p:cNvSpPr/>
            <p:nvPr/>
          </p:nvSpPr>
          <p:spPr>
            <a:xfrm>
              <a:off x="3177725" y="3366675"/>
              <a:ext cx="311325" cy="180075"/>
            </a:xfrm>
            <a:custGeom>
              <a:avLst/>
              <a:gdLst/>
              <a:ahLst/>
              <a:cxnLst/>
              <a:rect l="l" t="t" r="r" b="b"/>
              <a:pathLst>
                <a:path w="12453" h="7203" extrusionOk="0">
                  <a:moveTo>
                    <a:pt x="2220" y="1"/>
                  </a:moveTo>
                  <a:cubicBezTo>
                    <a:pt x="1725" y="1"/>
                    <a:pt x="1418" y="101"/>
                    <a:pt x="1389" y="340"/>
                  </a:cubicBezTo>
                  <a:cubicBezTo>
                    <a:pt x="1277" y="1089"/>
                    <a:pt x="2588" y="1530"/>
                    <a:pt x="3565" y="1752"/>
                  </a:cubicBezTo>
                  <a:lnTo>
                    <a:pt x="3565" y="1752"/>
                  </a:lnTo>
                  <a:cubicBezTo>
                    <a:pt x="3058" y="1676"/>
                    <a:pt x="2434" y="1604"/>
                    <a:pt x="1869" y="1604"/>
                  </a:cubicBezTo>
                  <a:cubicBezTo>
                    <a:pt x="1031" y="1604"/>
                    <a:pt x="324" y="1762"/>
                    <a:pt x="324" y="2292"/>
                  </a:cubicBezTo>
                  <a:cubicBezTo>
                    <a:pt x="324" y="3041"/>
                    <a:pt x="3020" y="3158"/>
                    <a:pt x="3863" y="3176"/>
                  </a:cubicBezTo>
                  <a:lnTo>
                    <a:pt x="3863" y="3176"/>
                  </a:lnTo>
                  <a:cubicBezTo>
                    <a:pt x="3837" y="3176"/>
                    <a:pt x="3809" y="3176"/>
                    <a:pt x="3780" y="3176"/>
                  </a:cubicBezTo>
                  <a:cubicBezTo>
                    <a:pt x="2801" y="3176"/>
                    <a:pt x="0" y="3256"/>
                    <a:pt x="147" y="4185"/>
                  </a:cubicBezTo>
                  <a:cubicBezTo>
                    <a:pt x="236" y="4747"/>
                    <a:pt x="443" y="4880"/>
                    <a:pt x="1071" y="4880"/>
                  </a:cubicBezTo>
                  <a:cubicBezTo>
                    <a:pt x="1637" y="4880"/>
                    <a:pt x="2544" y="4772"/>
                    <a:pt x="4014" y="4772"/>
                  </a:cubicBezTo>
                  <a:cubicBezTo>
                    <a:pt x="4177" y="4772"/>
                    <a:pt x="4347" y="4774"/>
                    <a:pt x="4525" y="4777"/>
                  </a:cubicBezTo>
                  <a:cubicBezTo>
                    <a:pt x="3401" y="4895"/>
                    <a:pt x="1449" y="5901"/>
                    <a:pt x="1863" y="6551"/>
                  </a:cubicBezTo>
                  <a:cubicBezTo>
                    <a:pt x="1985" y="6719"/>
                    <a:pt x="2182" y="6781"/>
                    <a:pt x="2426" y="6781"/>
                  </a:cubicBezTo>
                  <a:cubicBezTo>
                    <a:pt x="3099" y="6781"/>
                    <a:pt x="4133" y="6312"/>
                    <a:pt x="4953" y="6312"/>
                  </a:cubicBezTo>
                  <a:cubicBezTo>
                    <a:pt x="4988" y="6312"/>
                    <a:pt x="5023" y="6313"/>
                    <a:pt x="5057" y="6315"/>
                  </a:cubicBezTo>
                  <a:cubicBezTo>
                    <a:pt x="6181" y="6729"/>
                    <a:pt x="11092" y="7202"/>
                    <a:pt x="11092" y="7202"/>
                  </a:cubicBezTo>
                  <a:lnTo>
                    <a:pt x="12453" y="2706"/>
                  </a:lnTo>
                  <a:cubicBezTo>
                    <a:pt x="12453" y="2706"/>
                    <a:pt x="4795" y="1"/>
                    <a:pt x="2220" y="1"/>
                  </a:cubicBezTo>
                  <a:close/>
                </a:path>
              </a:pathLst>
            </a:custGeom>
            <a:solidFill>
              <a:srgbClr val="9B77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58"/>
            <p:cNvSpPr/>
            <p:nvPr/>
          </p:nvSpPr>
          <p:spPr>
            <a:xfrm>
              <a:off x="3415075" y="2968425"/>
              <a:ext cx="903700" cy="785325"/>
            </a:xfrm>
            <a:custGeom>
              <a:avLst/>
              <a:gdLst/>
              <a:ahLst/>
              <a:cxnLst/>
              <a:rect l="l" t="t" r="r" b="b"/>
              <a:pathLst>
                <a:path w="36148" h="31413" extrusionOk="0">
                  <a:moveTo>
                    <a:pt x="21476" y="0"/>
                  </a:moveTo>
                  <a:cubicBezTo>
                    <a:pt x="4201" y="2603"/>
                    <a:pt x="19346" y="19878"/>
                    <a:pt x="19346" y="19878"/>
                  </a:cubicBezTo>
                  <a:lnTo>
                    <a:pt x="1243" y="17926"/>
                  </a:lnTo>
                  <a:lnTo>
                    <a:pt x="0" y="26445"/>
                  </a:lnTo>
                  <a:cubicBezTo>
                    <a:pt x="0" y="26445"/>
                    <a:pt x="15133" y="31413"/>
                    <a:pt x="24399" y="31413"/>
                  </a:cubicBezTo>
                  <a:cubicBezTo>
                    <a:pt x="27560" y="31413"/>
                    <a:pt x="30038" y="30835"/>
                    <a:pt x="31001" y="29285"/>
                  </a:cubicBezTo>
                  <a:cubicBezTo>
                    <a:pt x="36148" y="20884"/>
                    <a:pt x="21476" y="0"/>
                    <a:pt x="21476" y="0"/>
                  </a:cubicBezTo>
                  <a:close/>
                </a:path>
              </a:pathLst>
            </a:custGeom>
            <a:solidFill>
              <a:srgbClr val="FDAD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58"/>
            <p:cNvSpPr/>
            <p:nvPr/>
          </p:nvSpPr>
          <p:spPr>
            <a:xfrm>
              <a:off x="3446125" y="3073425"/>
              <a:ext cx="457050" cy="396050"/>
            </a:xfrm>
            <a:custGeom>
              <a:avLst/>
              <a:gdLst/>
              <a:ahLst/>
              <a:cxnLst/>
              <a:rect l="l" t="t" r="r" b="b"/>
              <a:pathLst>
                <a:path w="18282" h="15842" extrusionOk="0">
                  <a:moveTo>
                    <a:pt x="7633" y="1"/>
                  </a:moveTo>
                  <a:cubicBezTo>
                    <a:pt x="8343" y="1420"/>
                    <a:pt x="9171" y="2781"/>
                    <a:pt x="9940" y="4142"/>
                  </a:cubicBezTo>
                  <a:cubicBezTo>
                    <a:pt x="10768" y="5503"/>
                    <a:pt x="11656" y="6804"/>
                    <a:pt x="12484" y="8106"/>
                  </a:cubicBezTo>
                  <a:cubicBezTo>
                    <a:pt x="14193" y="10612"/>
                    <a:pt x="15957" y="13119"/>
                    <a:pt x="17775" y="15520"/>
                  </a:cubicBezTo>
                  <a:lnTo>
                    <a:pt x="17775" y="15520"/>
                  </a:lnTo>
                  <a:lnTo>
                    <a:pt x="9053" y="14613"/>
                  </a:lnTo>
                  <a:cubicBezTo>
                    <a:pt x="6035" y="14318"/>
                    <a:pt x="3018" y="14022"/>
                    <a:pt x="1" y="13726"/>
                  </a:cubicBezTo>
                  <a:lnTo>
                    <a:pt x="1" y="13726"/>
                  </a:lnTo>
                  <a:cubicBezTo>
                    <a:pt x="3018" y="14140"/>
                    <a:pt x="6035" y="14495"/>
                    <a:pt x="9053" y="14791"/>
                  </a:cubicBezTo>
                  <a:lnTo>
                    <a:pt x="17970" y="15775"/>
                  </a:lnTo>
                  <a:lnTo>
                    <a:pt x="17970" y="15775"/>
                  </a:lnTo>
                  <a:cubicBezTo>
                    <a:pt x="17975" y="15782"/>
                    <a:pt x="17980" y="15790"/>
                    <a:pt x="17986" y="15797"/>
                  </a:cubicBezTo>
                  <a:lnTo>
                    <a:pt x="17999" y="15779"/>
                  </a:lnTo>
                  <a:lnTo>
                    <a:pt x="17999" y="15779"/>
                  </a:lnTo>
                  <a:lnTo>
                    <a:pt x="18163" y="15797"/>
                  </a:lnTo>
                  <a:cubicBezTo>
                    <a:pt x="18163" y="15826"/>
                    <a:pt x="18178" y="15841"/>
                    <a:pt x="18193" y="15841"/>
                  </a:cubicBezTo>
                  <a:cubicBezTo>
                    <a:pt x="18208" y="15841"/>
                    <a:pt x="18223" y="15826"/>
                    <a:pt x="18223" y="15797"/>
                  </a:cubicBezTo>
                  <a:cubicBezTo>
                    <a:pt x="18282" y="15738"/>
                    <a:pt x="18282" y="15678"/>
                    <a:pt x="18223" y="15619"/>
                  </a:cubicBezTo>
                  <a:cubicBezTo>
                    <a:pt x="16329" y="13134"/>
                    <a:pt x="14495" y="10590"/>
                    <a:pt x="12721" y="7987"/>
                  </a:cubicBezTo>
                  <a:cubicBezTo>
                    <a:pt x="10887" y="5384"/>
                    <a:pt x="9171" y="2722"/>
                    <a:pt x="7633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58"/>
            <p:cNvSpPr/>
            <p:nvPr/>
          </p:nvSpPr>
          <p:spPr>
            <a:xfrm>
              <a:off x="3415075" y="3629550"/>
              <a:ext cx="636000" cy="124250"/>
            </a:xfrm>
            <a:custGeom>
              <a:avLst/>
              <a:gdLst/>
              <a:ahLst/>
              <a:cxnLst/>
              <a:rect l="l" t="t" r="r" b="b"/>
              <a:pathLst>
                <a:path w="25440" h="4970" extrusionOk="0">
                  <a:moveTo>
                    <a:pt x="0" y="0"/>
                  </a:moveTo>
                  <a:cubicBezTo>
                    <a:pt x="1" y="0"/>
                    <a:pt x="1539" y="533"/>
                    <a:pt x="3846" y="1243"/>
                  </a:cubicBezTo>
                  <a:cubicBezTo>
                    <a:pt x="5029" y="1598"/>
                    <a:pt x="6390" y="2012"/>
                    <a:pt x="7869" y="2367"/>
                  </a:cubicBezTo>
                  <a:cubicBezTo>
                    <a:pt x="9348" y="2781"/>
                    <a:pt x="10945" y="3195"/>
                    <a:pt x="12483" y="3491"/>
                  </a:cubicBezTo>
                  <a:cubicBezTo>
                    <a:pt x="13312" y="3668"/>
                    <a:pt x="14140" y="3846"/>
                    <a:pt x="14909" y="4023"/>
                  </a:cubicBezTo>
                  <a:cubicBezTo>
                    <a:pt x="15678" y="4142"/>
                    <a:pt x="16447" y="4260"/>
                    <a:pt x="17216" y="4378"/>
                  </a:cubicBezTo>
                  <a:cubicBezTo>
                    <a:pt x="18695" y="4615"/>
                    <a:pt x="20115" y="4792"/>
                    <a:pt x="21358" y="4911"/>
                  </a:cubicBezTo>
                  <a:cubicBezTo>
                    <a:pt x="21949" y="4970"/>
                    <a:pt x="22541" y="4970"/>
                    <a:pt x="23014" y="4970"/>
                  </a:cubicBezTo>
                  <a:lnTo>
                    <a:pt x="25440" y="4970"/>
                  </a:lnTo>
                  <a:lnTo>
                    <a:pt x="24316" y="4911"/>
                  </a:lnTo>
                  <a:cubicBezTo>
                    <a:pt x="23902" y="4911"/>
                    <a:pt x="23428" y="4911"/>
                    <a:pt x="23014" y="4852"/>
                  </a:cubicBezTo>
                  <a:cubicBezTo>
                    <a:pt x="22541" y="4792"/>
                    <a:pt x="21949" y="4792"/>
                    <a:pt x="21358" y="4733"/>
                  </a:cubicBezTo>
                  <a:cubicBezTo>
                    <a:pt x="20766" y="4615"/>
                    <a:pt x="20115" y="4556"/>
                    <a:pt x="19405" y="4497"/>
                  </a:cubicBezTo>
                  <a:lnTo>
                    <a:pt x="17276" y="4142"/>
                  </a:lnTo>
                  <a:cubicBezTo>
                    <a:pt x="16506" y="4023"/>
                    <a:pt x="15737" y="3846"/>
                    <a:pt x="14968" y="3727"/>
                  </a:cubicBezTo>
                  <a:cubicBezTo>
                    <a:pt x="14140" y="3550"/>
                    <a:pt x="13371" y="3373"/>
                    <a:pt x="12602" y="3195"/>
                  </a:cubicBezTo>
                  <a:cubicBezTo>
                    <a:pt x="9407" y="2544"/>
                    <a:pt x="6272" y="1716"/>
                    <a:pt x="3905" y="1065"/>
                  </a:cubicBezTo>
                  <a:cubicBezTo>
                    <a:pt x="1539" y="474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58"/>
            <p:cNvSpPr/>
            <p:nvPr/>
          </p:nvSpPr>
          <p:spPr>
            <a:xfrm>
              <a:off x="3296750" y="4370550"/>
              <a:ext cx="82850" cy="320975"/>
            </a:xfrm>
            <a:custGeom>
              <a:avLst/>
              <a:gdLst/>
              <a:ahLst/>
              <a:cxnLst/>
              <a:rect l="l" t="t" r="r" b="b"/>
              <a:pathLst>
                <a:path w="3314" h="12839" extrusionOk="0">
                  <a:moveTo>
                    <a:pt x="1" y="0"/>
                  </a:moveTo>
                  <a:lnTo>
                    <a:pt x="1" y="0"/>
                  </a:lnTo>
                  <a:cubicBezTo>
                    <a:pt x="474" y="533"/>
                    <a:pt x="1006" y="1124"/>
                    <a:pt x="1539" y="1716"/>
                  </a:cubicBezTo>
                  <a:cubicBezTo>
                    <a:pt x="2064" y="2241"/>
                    <a:pt x="2531" y="2823"/>
                    <a:pt x="3111" y="3350"/>
                  </a:cubicBezTo>
                  <a:lnTo>
                    <a:pt x="3111" y="3350"/>
                  </a:lnTo>
                  <a:cubicBezTo>
                    <a:pt x="2708" y="4915"/>
                    <a:pt x="2360" y="6481"/>
                    <a:pt x="2012" y="8046"/>
                  </a:cubicBezTo>
                  <a:cubicBezTo>
                    <a:pt x="1835" y="8874"/>
                    <a:pt x="1657" y="9644"/>
                    <a:pt x="1480" y="10472"/>
                  </a:cubicBezTo>
                  <a:cubicBezTo>
                    <a:pt x="1302" y="11241"/>
                    <a:pt x="1184" y="12069"/>
                    <a:pt x="1006" y="12838"/>
                  </a:cubicBezTo>
                  <a:cubicBezTo>
                    <a:pt x="1243" y="12069"/>
                    <a:pt x="1420" y="11300"/>
                    <a:pt x="1598" y="10472"/>
                  </a:cubicBezTo>
                  <a:cubicBezTo>
                    <a:pt x="1775" y="9703"/>
                    <a:pt x="2012" y="8934"/>
                    <a:pt x="2190" y="8105"/>
                  </a:cubicBezTo>
                  <a:cubicBezTo>
                    <a:pt x="2544" y="6508"/>
                    <a:pt x="2959" y="4911"/>
                    <a:pt x="3314" y="3313"/>
                  </a:cubicBezTo>
                  <a:cubicBezTo>
                    <a:pt x="3314" y="3254"/>
                    <a:pt x="3314" y="3254"/>
                    <a:pt x="3314" y="3195"/>
                  </a:cubicBezTo>
                  <a:cubicBezTo>
                    <a:pt x="2781" y="2662"/>
                    <a:pt x="2190" y="2130"/>
                    <a:pt x="1657" y="1598"/>
                  </a:cubicBezTo>
                  <a:cubicBezTo>
                    <a:pt x="1125" y="1006"/>
                    <a:pt x="533" y="533"/>
                    <a:pt x="1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58"/>
            <p:cNvSpPr/>
            <p:nvPr/>
          </p:nvSpPr>
          <p:spPr>
            <a:xfrm>
              <a:off x="4367575" y="5016225"/>
              <a:ext cx="468875" cy="230675"/>
            </a:xfrm>
            <a:custGeom>
              <a:avLst/>
              <a:gdLst/>
              <a:ahLst/>
              <a:cxnLst/>
              <a:rect l="l" t="t" r="r" b="b"/>
              <a:pathLst>
                <a:path w="18755" h="9227" extrusionOk="0">
                  <a:moveTo>
                    <a:pt x="6091" y="0"/>
                  </a:moveTo>
                  <a:cubicBezTo>
                    <a:pt x="4167" y="0"/>
                    <a:pt x="2448" y="1760"/>
                    <a:pt x="1124" y="3695"/>
                  </a:cubicBezTo>
                  <a:cubicBezTo>
                    <a:pt x="1124" y="3695"/>
                    <a:pt x="0" y="5233"/>
                    <a:pt x="474" y="6357"/>
                  </a:cubicBezTo>
                  <a:cubicBezTo>
                    <a:pt x="1494" y="8625"/>
                    <a:pt x="4301" y="9226"/>
                    <a:pt x="6381" y="9226"/>
                  </a:cubicBezTo>
                  <a:cubicBezTo>
                    <a:pt x="7557" y="9226"/>
                    <a:pt x="8500" y="9034"/>
                    <a:pt x="8756" y="8842"/>
                  </a:cubicBezTo>
                  <a:cubicBezTo>
                    <a:pt x="9466" y="8369"/>
                    <a:pt x="13430" y="8487"/>
                    <a:pt x="15619" y="8369"/>
                  </a:cubicBezTo>
                  <a:cubicBezTo>
                    <a:pt x="18459" y="8250"/>
                    <a:pt x="18754" y="5884"/>
                    <a:pt x="17630" y="3695"/>
                  </a:cubicBezTo>
                  <a:cubicBezTo>
                    <a:pt x="17032" y="2314"/>
                    <a:pt x="15717" y="1470"/>
                    <a:pt x="14327" y="1470"/>
                  </a:cubicBezTo>
                  <a:cubicBezTo>
                    <a:pt x="13931" y="1470"/>
                    <a:pt x="13528" y="1539"/>
                    <a:pt x="13134" y="1683"/>
                  </a:cubicBezTo>
                  <a:cubicBezTo>
                    <a:pt x="12948" y="1767"/>
                    <a:pt x="12727" y="1804"/>
                    <a:pt x="12477" y="1804"/>
                  </a:cubicBezTo>
                  <a:cubicBezTo>
                    <a:pt x="11140" y="1804"/>
                    <a:pt x="8985" y="743"/>
                    <a:pt x="7040" y="145"/>
                  </a:cubicBezTo>
                  <a:cubicBezTo>
                    <a:pt x="6719" y="46"/>
                    <a:pt x="6402" y="0"/>
                    <a:pt x="6091" y="0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58"/>
            <p:cNvSpPr/>
            <p:nvPr/>
          </p:nvSpPr>
          <p:spPr>
            <a:xfrm>
              <a:off x="4470900" y="5015725"/>
              <a:ext cx="367025" cy="199975"/>
            </a:xfrm>
            <a:custGeom>
              <a:avLst/>
              <a:gdLst/>
              <a:ahLst/>
              <a:cxnLst/>
              <a:rect l="l" t="t" r="r" b="b"/>
              <a:pathLst>
                <a:path w="14681" h="7999" extrusionOk="0">
                  <a:moveTo>
                    <a:pt x="1889" y="1"/>
                  </a:moveTo>
                  <a:cubicBezTo>
                    <a:pt x="1" y="1"/>
                    <a:pt x="246" y="2604"/>
                    <a:pt x="778" y="3774"/>
                  </a:cubicBezTo>
                  <a:cubicBezTo>
                    <a:pt x="1310" y="5076"/>
                    <a:pt x="2257" y="7028"/>
                    <a:pt x="6221" y="7087"/>
                  </a:cubicBezTo>
                  <a:cubicBezTo>
                    <a:pt x="9114" y="7130"/>
                    <a:pt x="11121" y="7999"/>
                    <a:pt x="12415" y="7999"/>
                  </a:cubicBezTo>
                  <a:cubicBezTo>
                    <a:pt x="12920" y="7999"/>
                    <a:pt x="13317" y="7866"/>
                    <a:pt x="13616" y="7501"/>
                  </a:cubicBezTo>
                  <a:cubicBezTo>
                    <a:pt x="14681" y="6140"/>
                    <a:pt x="14089" y="4188"/>
                    <a:pt x="13083" y="2591"/>
                  </a:cubicBezTo>
                  <a:cubicBezTo>
                    <a:pt x="12388" y="1527"/>
                    <a:pt x="11721" y="888"/>
                    <a:pt x="10808" y="888"/>
                  </a:cubicBezTo>
                  <a:cubicBezTo>
                    <a:pt x="10401" y="888"/>
                    <a:pt x="9945" y="1015"/>
                    <a:pt x="9415" y="1289"/>
                  </a:cubicBezTo>
                  <a:cubicBezTo>
                    <a:pt x="9112" y="1446"/>
                    <a:pt x="8705" y="1510"/>
                    <a:pt x="8238" y="1510"/>
                  </a:cubicBezTo>
                  <a:cubicBezTo>
                    <a:pt x="6062" y="1510"/>
                    <a:pt x="2612" y="106"/>
                    <a:pt x="2612" y="106"/>
                  </a:cubicBezTo>
                  <a:cubicBezTo>
                    <a:pt x="2342" y="34"/>
                    <a:pt x="2102" y="1"/>
                    <a:pt x="1889" y="1"/>
                  </a:cubicBezTo>
                  <a:close/>
                </a:path>
              </a:pathLst>
            </a:custGeom>
            <a:solidFill>
              <a:srgbClr val="75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58"/>
            <p:cNvSpPr/>
            <p:nvPr/>
          </p:nvSpPr>
          <p:spPr>
            <a:xfrm>
              <a:off x="4441525" y="5036125"/>
              <a:ext cx="298775" cy="190800"/>
            </a:xfrm>
            <a:custGeom>
              <a:avLst/>
              <a:gdLst/>
              <a:ahLst/>
              <a:cxnLst/>
              <a:rect l="l" t="t" r="r" b="b"/>
              <a:pathLst>
                <a:path w="11951" h="7632" extrusionOk="0">
                  <a:moveTo>
                    <a:pt x="829" y="0"/>
                  </a:moveTo>
                  <a:lnTo>
                    <a:pt x="829" y="0"/>
                  </a:lnTo>
                  <a:cubicBezTo>
                    <a:pt x="710" y="178"/>
                    <a:pt x="533" y="414"/>
                    <a:pt x="414" y="591"/>
                  </a:cubicBezTo>
                  <a:cubicBezTo>
                    <a:pt x="296" y="887"/>
                    <a:pt x="237" y="1124"/>
                    <a:pt x="119" y="1420"/>
                  </a:cubicBezTo>
                  <a:cubicBezTo>
                    <a:pt x="60" y="1775"/>
                    <a:pt x="0" y="2130"/>
                    <a:pt x="0" y="2485"/>
                  </a:cubicBezTo>
                  <a:cubicBezTo>
                    <a:pt x="0" y="2958"/>
                    <a:pt x="60" y="3372"/>
                    <a:pt x="178" y="3786"/>
                  </a:cubicBezTo>
                  <a:cubicBezTo>
                    <a:pt x="296" y="4260"/>
                    <a:pt x="533" y="4733"/>
                    <a:pt x="829" y="5147"/>
                  </a:cubicBezTo>
                  <a:cubicBezTo>
                    <a:pt x="1124" y="5561"/>
                    <a:pt x="1479" y="5975"/>
                    <a:pt x="1953" y="6212"/>
                  </a:cubicBezTo>
                  <a:cubicBezTo>
                    <a:pt x="2426" y="6508"/>
                    <a:pt x="2958" y="6744"/>
                    <a:pt x="3491" y="6863"/>
                  </a:cubicBezTo>
                  <a:lnTo>
                    <a:pt x="4260" y="6981"/>
                  </a:lnTo>
                  <a:lnTo>
                    <a:pt x="5088" y="6981"/>
                  </a:lnTo>
                  <a:lnTo>
                    <a:pt x="6626" y="7099"/>
                  </a:lnTo>
                  <a:lnTo>
                    <a:pt x="9289" y="7336"/>
                  </a:lnTo>
                  <a:cubicBezTo>
                    <a:pt x="10886" y="7513"/>
                    <a:pt x="11951" y="7632"/>
                    <a:pt x="11951" y="7632"/>
                  </a:cubicBezTo>
                  <a:cubicBezTo>
                    <a:pt x="11951" y="7632"/>
                    <a:pt x="10945" y="7395"/>
                    <a:pt x="9348" y="7158"/>
                  </a:cubicBezTo>
                  <a:cubicBezTo>
                    <a:pt x="8579" y="7040"/>
                    <a:pt x="7632" y="6922"/>
                    <a:pt x="6626" y="6863"/>
                  </a:cubicBezTo>
                  <a:lnTo>
                    <a:pt x="5088" y="6685"/>
                  </a:lnTo>
                  <a:lnTo>
                    <a:pt x="4319" y="6626"/>
                  </a:lnTo>
                  <a:lnTo>
                    <a:pt x="3550" y="6567"/>
                  </a:lnTo>
                  <a:cubicBezTo>
                    <a:pt x="3077" y="6448"/>
                    <a:pt x="2603" y="6271"/>
                    <a:pt x="2130" y="5975"/>
                  </a:cubicBezTo>
                  <a:cubicBezTo>
                    <a:pt x="1716" y="5739"/>
                    <a:pt x="1361" y="5384"/>
                    <a:pt x="1065" y="4969"/>
                  </a:cubicBezTo>
                  <a:cubicBezTo>
                    <a:pt x="769" y="4614"/>
                    <a:pt x="592" y="4200"/>
                    <a:pt x="414" y="3727"/>
                  </a:cubicBezTo>
                  <a:cubicBezTo>
                    <a:pt x="296" y="3313"/>
                    <a:pt x="237" y="2899"/>
                    <a:pt x="237" y="2485"/>
                  </a:cubicBezTo>
                  <a:cubicBezTo>
                    <a:pt x="237" y="2130"/>
                    <a:pt x="237" y="1775"/>
                    <a:pt x="296" y="1420"/>
                  </a:cubicBezTo>
                  <a:cubicBezTo>
                    <a:pt x="355" y="1183"/>
                    <a:pt x="414" y="887"/>
                    <a:pt x="533" y="651"/>
                  </a:cubicBezTo>
                  <a:cubicBezTo>
                    <a:pt x="592" y="414"/>
                    <a:pt x="710" y="178"/>
                    <a:pt x="829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8"/>
            <p:cNvSpPr/>
            <p:nvPr/>
          </p:nvSpPr>
          <p:spPr>
            <a:xfrm>
              <a:off x="3480150" y="3426925"/>
              <a:ext cx="31075" cy="223350"/>
            </a:xfrm>
            <a:custGeom>
              <a:avLst/>
              <a:gdLst/>
              <a:ahLst/>
              <a:cxnLst/>
              <a:rect l="l" t="t" r="r" b="b"/>
              <a:pathLst>
                <a:path w="1243" h="8934" extrusionOk="0">
                  <a:moveTo>
                    <a:pt x="1243" y="0"/>
                  </a:moveTo>
                  <a:lnTo>
                    <a:pt x="1243" y="0"/>
                  </a:lnTo>
                  <a:cubicBezTo>
                    <a:pt x="1243" y="0"/>
                    <a:pt x="1125" y="533"/>
                    <a:pt x="947" y="1361"/>
                  </a:cubicBezTo>
                  <a:cubicBezTo>
                    <a:pt x="888" y="1775"/>
                    <a:pt x="770" y="2248"/>
                    <a:pt x="710" y="2781"/>
                  </a:cubicBezTo>
                  <a:cubicBezTo>
                    <a:pt x="651" y="3313"/>
                    <a:pt x="533" y="3905"/>
                    <a:pt x="474" y="4437"/>
                  </a:cubicBezTo>
                  <a:cubicBezTo>
                    <a:pt x="415" y="4970"/>
                    <a:pt x="356" y="5561"/>
                    <a:pt x="237" y="6094"/>
                  </a:cubicBezTo>
                  <a:cubicBezTo>
                    <a:pt x="178" y="6567"/>
                    <a:pt x="178" y="7100"/>
                    <a:pt x="119" y="7514"/>
                  </a:cubicBezTo>
                  <a:cubicBezTo>
                    <a:pt x="1" y="8342"/>
                    <a:pt x="1" y="8934"/>
                    <a:pt x="1" y="8934"/>
                  </a:cubicBezTo>
                  <a:cubicBezTo>
                    <a:pt x="1" y="8934"/>
                    <a:pt x="119" y="8342"/>
                    <a:pt x="296" y="7514"/>
                  </a:cubicBezTo>
                  <a:cubicBezTo>
                    <a:pt x="356" y="7100"/>
                    <a:pt x="474" y="6626"/>
                    <a:pt x="533" y="6094"/>
                  </a:cubicBezTo>
                  <a:cubicBezTo>
                    <a:pt x="592" y="5561"/>
                    <a:pt x="710" y="5029"/>
                    <a:pt x="770" y="4496"/>
                  </a:cubicBezTo>
                  <a:cubicBezTo>
                    <a:pt x="829" y="3905"/>
                    <a:pt x="888" y="3372"/>
                    <a:pt x="947" y="2840"/>
                  </a:cubicBezTo>
                  <a:cubicBezTo>
                    <a:pt x="1065" y="2307"/>
                    <a:pt x="1065" y="1834"/>
                    <a:pt x="1125" y="1420"/>
                  </a:cubicBezTo>
                  <a:cubicBezTo>
                    <a:pt x="1243" y="592"/>
                    <a:pt x="1243" y="0"/>
                    <a:pt x="1243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8"/>
            <p:cNvSpPr/>
            <p:nvPr/>
          </p:nvSpPr>
          <p:spPr>
            <a:xfrm>
              <a:off x="2672600" y="3398825"/>
              <a:ext cx="78425" cy="195250"/>
            </a:xfrm>
            <a:custGeom>
              <a:avLst/>
              <a:gdLst/>
              <a:ahLst/>
              <a:cxnLst/>
              <a:rect l="l" t="t" r="r" b="b"/>
              <a:pathLst>
                <a:path w="3137" h="7810" extrusionOk="0">
                  <a:moveTo>
                    <a:pt x="3136" y="0"/>
                  </a:moveTo>
                  <a:cubicBezTo>
                    <a:pt x="3136" y="0"/>
                    <a:pt x="2899" y="474"/>
                    <a:pt x="2544" y="1183"/>
                  </a:cubicBezTo>
                  <a:cubicBezTo>
                    <a:pt x="2426" y="1538"/>
                    <a:pt x="2189" y="1952"/>
                    <a:pt x="2012" y="2367"/>
                  </a:cubicBezTo>
                  <a:lnTo>
                    <a:pt x="1420" y="3786"/>
                  </a:lnTo>
                  <a:cubicBezTo>
                    <a:pt x="1243" y="4319"/>
                    <a:pt x="1065" y="4851"/>
                    <a:pt x="888" y="5265"/>
                  </a:cubicBezTo>
                  <a:cubicBezTo>
                    <a:pt x="710" y="5739"/>
                    <a:pt x="533" y="6212"/>
                    <a:pt x="415" y="6567"/>
                  </a:cubicBezTo>
                  <a:cubicBezTo>
                    <a:pt x="178" y="7336"/>
                    <a:pt x="1" y="7809"/>
                    <a:pt x="1" y="7809"/>
                  </a:cubicBezTo>
                  <a:cubicBezTo>
                    <a:pt x="1" y="7809"/>
                    <a:pt x="237" y="7395"/>
                    <a:pt x="592" y="6626"/>
                  </a:cubicBezTo>
                  <a:cubicBezTo>
                    <a:pt x="770" y="6271"/>
                    <a:pt x="947" y="5857"/>
                    <a:pt x="1125" y="5384"/>
                  </a:cubicBezTo>
                  <a:cubicBezTo>
                    <a:pt x="1302" y="4970"/>
                    <a:pt x="1539" y="4496"/>
                    <a:pt x="1716" y="3964"/>
                  </a:cubicBezTo>
                  <a:cubicBezTo>
                    <a:pt x="1894" y="3491"/>
                    <a:pt x="2130" y="3017"/>
                    <a:pt x="2308" y="2544"/>
                  </a:cubicBezTo>
                  <a:cubicBezTo>
                    <a:pt x="2485" y="2071"/>
                    <a:pt x="2604" y="1657"/>
                    <a:pt x="2722" y="1243"/>
                  </a:cubicBezTo>
                  <a:cubicBezTo>
                    <a:pt x="3018" y="533"/>
                    <a:pt x="3136" y="0"/>
                    <a:pt x="3136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8"/>
            <p:cNvSpPr/>
            <p:nvPr/>
          </p:nvSpPr>
          <p:spPr>
            <a:xfrm>
              <a:off x="2533575" y="3375150"/>
              <a:ext cx="10375" cy="50325"/>
            </a:xfrm>
            <a:custGeom>
              <a:avLst/>
              <a:gdLst/>
              <a:ahLst/>
              <a:cxnLst/>
              <a:rect l="l" t="t" r="r" b="b"/>
              <a:pathLst>
                <a:path w="415" h="2013" extrusionOk="0">
                  <a:moveTo>
                    <a:pt x="355" y="1"/>
                  </a:moveTo>
                  <a:cubicBezTo>
                    <a:pt x="296" y="119"/>
                    <a:pt x="237" y="178"/>
                    <a:pt x="178" y="296"/>
                  </a:cubicBezTo>
                  <a:cubicBezTo>
                    <a:pt x="119" y="415"/>
                    <a:pt x="119" y="533"/>
                    <a:pt x="60" y="651"/>
                  </a:cubicBezTo>
                  <a:cubicBezTo>
                    <a:pt x="60" y="770"/>
                    <a:pt x="60" y="888"/>
                    <a:pt x="0" y="1006"/>
                  </a:cubicBezTo>
                  <a:cubicBezTo>
                    <a:pt x="60" y="1184"/>
                    <a:pt x="60" y="1302"/>
                    <a:pt x="60" y="1420"/>
                  </a:cubicBezTo>
                  <a:cubicBezTo>
                    <a:pt x="119" y="1539"/>
                    <a:pt x="178" y="1657"/>
                    <a:pt x="237" y="1716"/>
                  </a:cubicBezTo>
                  <a:cubicBezTo>
                    <a:pt x="296" y="1835"/>
                    <a:pt x="355" y="1894"/>
                    <a:pt x="414" y="2012"/>
                  </a:cubicBezTo>
                  <a:cubicBezTo>
                    <a:pt x="414" y="1953"/>
                    <a:pt x="414" y="1953"/>
                    <a:pt x="414" y="1894"/>
                  </a:cubicBezTo>
                  <a:lnTo>
                    <a:pt x="414" y="1657"/>
                  </a:lnTo>
                  <a:cubicBezTo>
                    <a:pt x="414" y="1480"/>
                    <a:pt x="355" y="1243"/>
                    <a:pt x="355" y="1006"/>
                  </a:cubicBezTo>
                  <a:cubicBezTo>
                    <a:pt x="355" y="888"/>
                    <a:pt x="355" y="770"/>
                    <a:pt x="355" y="651"/>
                  </a:cubicBezTo>
                  <a:lnTo>
                    <a:pt x="355" y="355"/>
                  </a:lnTo>
                  <a:lnTo>
                    <a:pt x="355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8"/>
            <p:cNvSpPr/>
            <p:nvPr/>
          </p:nvSpPr>
          <p:spPr>
            <a:xfrm>
              <a:off x="3256825" y="3442700"/>
              <a:ext cx="33575" cy="6425"/>
            </a:xfrm>
            <a:custGeom>
              <a:avLst/>
              <a:gdLst/>
              <a:ahLst/>
              <a:cxnLst/>
              <a:rect l="l" t="t" r="r" b="b"/>
              <a:pathLst>
                <a:path w="1343" h="257" extrusionOk="0">
                  <a:moveTo>
                    <a:pt x="1237" y="1"/>
                  </a:moveTo>
                  <a:cubicBezTo>
                    <a:pt x="1221" y="1"/>
                    <a:pt x="1204" y="7"/>
                    <a:pt x="1183" y="20"/>
                  </a:cubicBezTo>
                  <a:lnTo>
                    <a:pt x="178" y="20"/>
                  </a:lnTo>
                  <a:cubicBezTo>
                    <a:pt x="119" y="79"/>
                    <a:pt x="59" y="79"/>
                    <a:pt x="0" y="138"/>
                  </a:cubicBezTo>
                  <a:cubicBezTo>
                    <a:pt x="59" y="138"/>
                    <a:pt x="119" y="197"/>
                    <a:pt x="178" y="197"/>
                  </a:cubicBezTo>
                  <a:cubicBezTo>
                    <a:pt x="296" y="257"/>
                    <a:pt x="355" y="257"/>
                    <a:pt x="414" y="257"/>
                  </a:cubicBezTo>
                  <a:lnTo>
                    <a:pt x="947" y="257"/>
                  </a:lnTo>
                  <a:cubicBezTo>
                    <a:pt x="1065" y="257"/>
                    <a:pt x="1124" y="257"/>
                    <a:pt x="1183" y="197"/>
                  </a:cubicBezTo>
                  <a:cubicBezTo>
                    <a:pt x="1212" y="226"/>
                    <a:pt x="1236" y="238"/>
                    <a:pt x="1255" y="238"/>
                  </a:cubicBezTo>
                  <a:cubicBezTo>
                    <a:pt x="1343" y="238"/>
                    <a:pt x="1337" y="1"/>
                    <a:pt x="1237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8"/>
            <p:cNvSpPr/>
            <p:nvPr/>
          </p:nvSpPr>
          <p:spPr>
            <a:xfrm>
              <a:off x="3256825" y="3407700"/>
              <a:ext cx="41425" cy="7050"/>
            </a:xfrm>
            <a:custGeom>
              <a:avLst/>
              <a:gdLst/>
              <a:ahLst/>
              <a:cxnLst/>
              <a:rect l="l" t="t" r="r" b="b"/>
              <a:pathLst>
                <a:path w="1657" h="282" extrusionOk="0">
                  <a:moveTo>
                    <a:pt x="237" y="0"/>
                  </a:moveTo>
                  <a:cubicBezTo>
                    <a:pt x="178" y="0"/>
                    <a:pt x="59" y="0"/>
                    <a:pt x="0" y="59"/>
                  </a:cubicBezTo>
                  <a:cubicBezTo>
                    <a:pt x="59" y="118"/>
                    <a:pt x="178" y="178"/>
                    <a:pt x="237" y="178"/>
                  </a:cubicBezTo>
                  <a:cubicBezTo>
                    <a:pt x="355" y="178"/>
                    <a:pt x="414" y="237"/>
                    <a:pt x="533" y="237"/>
                  </a:cubicBezTo>
                  <a:lnTo>
                    <a:pt x="1124" y="237"/>
                  </a:lnTo>
                  <a:cubicBezTo>
                    <a:pt x="1154" y="266"/>
                    <a:pt x="1198" y="281"/>
                    <a:pt x="1243" y="281"/>
                  </a:cubicBezTo>
                  <a:cubicBezTo>
                    <a:pt x="1287" y="281"/>
                    <a:pt x="1331" y="266"/>
                    <a:pt x="1361" y="237"/>
                  </a:cubicBezTo>
                  <a:cubicBezTo>
                    <a:pt x="1479" y="237"/>
                    <a:pt x="1538" y="237"/>
                    <a:pt x="1657" y="178"/>
                  </a:cubicBezTo>
                  <a:cubicBezTo>
                    <a:pt x="1538" y="178"/>
                    <a:pt x="1479" y="118"/>
                    <a:pt x="1361" y="118"/>
                  </a:cubicBezTo>
                  <a:cubicBezTo>
                    <a:pt x="1302" y="59"/>
                    <a:pt x="1183" y="59"/>
                    <a:pt x="1124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8"/>
            <p:cNvSpPr/>
            <p:nvPr/>
          </p:nvSpPr>
          <p:spPr>
            <a:xfrm>
              <a:off x="3172525" y="2662250"/>
              <a:ext cx="307650" cy="327550"/>
            </a:xfrm>
            <a:custGeom>
              <a:avLst/>
              <a:gdLst/>
              <a:ahLst/>
              <a:cxnLst/>
              <a:rect l="l" t="t" r="r" b="b"/>
              <a:pathLst>
                <a:path w="12306" h="13102" extrusionOk="0">
                  <a:moveTo>
                    <a:pt x="8933" y="1"/>
                  </a:moveTo>
                  <a:lnTo>
                    <a:pt x="0" y="4793"/>
                  </a:lnTo>
                  <a:lnTo>
                    <a:pt x="2721" y="12484"/>
                  </a:lnTo>
                  <a:lnTo>
                    <a:pt x="3845" y="12780"/>
                  </a:lnTo>
                  <a:cubicBezTo>
                    <a:pt x="4565" y="12997"/>
                    <a:pt x="5301" y="13102"/>
                    <a:pt x="6029" y="13102"/>
                  </a:cubicBezTo>
                  <a:cubicBezTo>
                    <a:pt x="8475" y="13102"/>
                    <a:pt x="10847" y="11918"/>
                    <a:pt x="12306" y="9821"/>
                  </a:cubicBezTo>
                  <a:lnTo>
                    <a:pt x="8933" y="1"/>
                  </a:lnTo>
                  <a:close/>
                </a:path>
              </a:pathLst>
            </a:custGeom>
            <a:solidFill>
              <a:srgbClr val="9B77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8"/>
            <p:cNvSpPr/>
            <p:nvPr/>
          </p:nvSpPr>
          <p:spPr>
            <a:xfrm>
              <a:off x="2950650" y="2290925"/>
              <a:ext cx="612350" cy="573275"/>
            </a:xfrm>
            <a:custGeom>
              <a:avLst/>
              <a:gdLst/>
              <a:ahLst/>
              <a:cxnLst/>
              <a:rect l="l" t="t" r="r" b="b"/>
              <a:pathLst>
                <a:path w="24494" h="22931" extrusionOk="0">
                  <a:moveTo>
                    <a:pt x="11031" y="0"/>
                  </a:moveTo>
                  <a:cubicBezTo>
                    <a:pt x="9530" y="0"/>
                    <a:pt x="7871" y="514"/>
                    <a:pt x="6035" y="1720"/>
                  </a:cubicBezTo>
                  <a:cubicBezTo>
                    <a:pt x="1894" y="4441"/>
                    <a:pt x="1" y="10594"/>
                    <a:pt x="5917" y="16806"/>
                  </a:cubicBezTo>
                  <a:cubicBezTo>
                    <a:pt x="10111" y="21201"/>
                    <a:pt x="13287" y="22931"/>
                    <a:pt x="15990" y="22931"/>
                  </a:cubicBezTo>
                  <a:cubicBezTo>
                    <a:pt x="17253" y="22931"/>
                    <a:pt x="18413" y="22553"/>
                    <a:pt x="19524" y="21894"/>
                  </a:cubicBezTo>
                  <a:cubicBezTo>
                    <a:pt x="23074" y="19823"/>
                    <a:pt x="24494" y="16747"/>
                    <a:pt x="21536" y="10476"/>
                  </a:cubicBezTo>
                  <a:cubicBezTo>
                    <a:pt x="19263" y="5657"/>
                    <a:pt x="16012" y="0"/>
                    <a:pt x="11031" y="0"/>
                  </a:cubicBezTo>
                  <a:close/>
                </a:path>
              </a:pathLst>
            </a:custGeom>
            <a:solidFill>
              <a:srgbClr val="9B77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8"/>
            <p:cNvSpPr/>
            <p:nvPr/>
          </p:nvSpPr>
          <p:spPr>
            <a:xfrm>
              <a:off x="2881150" y="2259325"/>
              <a:ext cx="528650" cy="451350"/>
            </a:xfrm>
            <a:custGeom>
              <a:avLst/>
              <a:gdLst/>
              <a:ahLst/>
              <a:cxnLst/>
              <a:rect l="l" t="t" r="r" b="b"/>
              <a:pathLst>
                <a:path w="21146" h="18054" extrusionOk="0">
                  <a:moveTo>
                    <a:pt x="15282" y="1"/>
                  </a:moveTo>
                  <a:cubicBezTo>
                    <a:pt x="13946" y="1"/>
                    <a:pt x="12509" y="216"/>
                    <a:pt x="11123" y="736"/>
                  </a:cubicBezTo>
                  <a:cubicBezTo>
                    <a:pt x="6330" y="2570"/>
                    <a:pt x="0" y="7303"/>
                    <a:pt x="6685" y="16650"/>
                  </a:cubicBezTo>
                  <a:cubicBezTo>
                    <a:pt x="6685" y="16650"/>
                    <a:pt x="7178" y="16281"/>
                    <a:pt x="7886" y="16281"/>
                  </a:cubicBezTo>
                  <a:cubicBezTo>
                    <a:pt x="8475" y="16281"/>
                    <a:pt x="9213" y="16537"/>
                    <a:pt x="9939" y="17478"/>
                  </a:cubicBezTo>
                  <a:cubicBezTo>
                    <a:pt x="10248" y="17885"/>
                    <a:pt x="10489" y="18053"/>
                    <a:pt x="10665" y="18053"/>
                  </a:cubicBezTo>
                  <a:cubicBezTo>
                    <a:pt x="11335" y="18053"/>
                    <a:pt x="11063" y="15634"/>
                    <a:pt x="9939" y="14698"/>
                  </a:cubicBezTo>
                  <a:cubicBezTo>
                    <a:pt x="8579" y="13515"/>
                    <a:pt x="10117" y="12627"/>
                    <a:pt x="11004" y="11503"/>
                  </a:cubicBezTo>
                  <a:cubicBezTo>
                    <a:pt x="11760" y="10531"/>
                    <a:pt x="10102" y="8181"/>
                    <a:pt x="11918" y="8181"/>
                  </a:cubicBezTo>
                  <a:cubicBezTo>
                    <a:pt x="12092" y="8181"/>
                    <a:pt x="12299" y="8203"/>
                    <a:pt x="12542" y="8249"/>
                  </a:cubicBezTo>
                  <a:cubicBezTo>
                    <a:pt x="12711" y="8278"/>
                    <a:pt x="12873" y="8291"/>
                    <a:pt x="13027" y="8291"/>
                  </a:cubicBezTo>
                  <a:cubicBezTo>
                    <a:pt x="15296" y="8291"/>
                    <a:pt x="16065" y="5385"/>
                    <a:pt x="17568" y="5385"/>
                  </a:cubicBezTo>
                  <a:cubicBezTo>
                    <a:pt x="17646" y="5385"/>
                    <a:pt x="17726" y="5393"/>
                    <a:pt x="17808" y="5409"/>
                  </a:cubicBezTo>
                  <a:cubicBezTo>
                    <a:pt x="17988" y="5444"/>
                    <a:pt x="18163" y="5461"/>
                    <a:pt x="18332" y="5461"/>
                  </a:cubicBezTo>
                  <a:cubicBezTo>
                    <a:pt x="19886" y="5461"/>
                    <a:pt x="20955" y="4058"/>
                    <a:pt x="21062" y="2511"/>
                  </a:cubicBezTo>
                  <a:cubicBezTo>
                    <a:pt x="21145" y="1256"/>
                    <a:pt x="18508" y="1"/>
                    <a:pt x="15282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8"/>
            <p:cNvSpPr/>
            <p:nvPr/>
          </p:nvSpPr>
          <p:spPr>
            <a:xfrm>
              <a:off x="3277525" y="2509925"/>
              <a:ext cx="25175" cy="60650"/>
            </a:xfrm>
            <a:custGeom>
              <a:avLst/>
              <a:gdLst/>
              <a:ahLst/>
              <a:cxnLst/>
              <a:rect l="l" t="t" r="r" b="b"/>
              <a:pathLst>
                <a:path w="1007" h="2426" extrusionOk="0">
                  <a:moveTo>
                    <a:pt x="1006" y="0"/>
                  </a:moveTo>
                  <a:lnTo>
                    <a:pt x="1006" y="0"/>
                  </a:lnTo>
                  <a:cubicBezTo>
                    <a:pt x="888" y="59"/>
                    <a:pt x="770" y="178"/>
                    <a:pt x="651" y="296"/>
                  </a:cubicBezTo>
                  <a:cubicBezTo>
                    <a:pt x="533" y="355"/>
                    <a:pt x="474" y="473"/>
                    <a:pt x="415" y="651"/>
                  </a:cubicBezTo>
                  <a:cubicBezTo>
                    <a:pt x="296" y="769"/>
                    <a:pt x="237" y="947"/>
                    <a:pt x="178" y="1065"/>
                  </a:cubicBezTo>
                  <a:cubicBezTo>
                    <a:pt x="119" y="1242"/>
                    <a:pt x="119" y="1420"/>
                    <a:pt x="60" y="1538"/>
                  </a:cubicBezTo>
                  <a:cubicBezTo>
                    <a:pt x="0" y="1716"/>
                    <a:pt x="0" y="1834"/>
                    <a:pt x="0" y="2012"/>
                  </a:cubicBezTo>
                  <a:cubicBezTo>
                    <a:pt x="0" y="2130"/>
                    <a:pt x="0" y="2307"/>
                    <a:pt x="0" y="2426"/>
                  </a:cubicBezTo>
                  <a:cubicBezTo>
                    <a:pt x="0" y="2426"/>
                    <a:pt x="60" y="2248"/>
                    <a:pt x="178" y="2012"/>
                  </a:cubicBezTo>
                  <a:cubicBezTo>
                    <a:pt x="237" y="1893"/>
                    <a:pt x="296" y="1775"/>
                    <a:pt x="296" y="1657"/>
                  </a:cubicBezTo>
                  <a:cubicBezTo>
                    <a:pt x="355" y="1479"/>
                    <a:pt x="415" y="1361"/>
                    <a:pt x="474" y="1183"/>
                  </a:cubicBezTo>
                  <a:cubicBezTo>
                    <a:pt x="592" y="887"/>
                    <a:pt x="651" y="651"/>
                    <a:pt x="829" y="355"/>
                  </a:cubicBezTo>
                  <a:cubicBezTo>
                    <a:pt x="888" y="237"/>
                    <a:pt x="947" y="118"/>
                    <a:pt x="1006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8"/>
            <p:cNvSpPr/>
            <p:nvPr/>
          </p:nvSpPr>
          <p:spPr>
            <a:xfrm>
              <a:off x="3378100" y="2471450"/>
              <a:ext cx="50300" cy="11875"/>
            </a:xfrm>
            <a:custGeom>
              <a:avLst/>
              <a:gdLst/>
              <a:ahLst/>
              <a:cxnLst/>
              <a:rect l="l" t="t" r="r" b="b"/>
              <a:pathLst>
                <a:path w="2012" h="475" extrusionOk="0">
                  <a:moveTo>
                    <a:pt x="296" y="1"/>
                  </a:moveTo>
                  <a:cubicBezTo>
                    <a:pt x="178" y="60"/>
                    <a:pt x="119" y="60"/>
                    <a:pt x="0" y="119"/>
                  </a:cubicBezTo>
                  <a:lnTo>
                    <a:pt x="296" y="238"/>
                  </a:lnTo>
                  <a:cubicBezTo>
                    <a:pt x="474" y="297"/>
                    <a:pt x="770" y="297"/>
                    <a:pt x="1006" y="356"/>
                  </a:cubicBezTo>
                  <a:cubicBezTo>
                    <a:pt x="1124" y="356"/>
                    <a:pt x="1243" y="415"/>
                    <a:pt x="1361" y="415"/>
                  </a:cubicBezTo>
                  <a:lnTo>
                    <a:pt x="1657" y="474"/>
                  </a:lnTo>
                  <a:lnTo>
                    <a:pt x="2012" y="474"/>
                  </a:lnTo>
                  <a:cubicBezTo>
                    <a:pt x="1953" y="415"/>
                    <a:pt x="1834" y="356"/>
                    <a:pt x="1716" y="297"/>
                  </a:cubicBezTo>
                  <a:cubicBezTo>
                    <a:pt x="1539" y="178"/>
                    <a:pt x="1302" y="60"/>
                    <a:pt x="1065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8"/>
            <p:cNvSpPr/>
            <p:nvPr/>
          </p:nvSpPr>
          <p:spPr>
            <a:xfrm>
              <a:off x="3413600" y="2575000"/>
              <a:ext cx="39950" cy="42900"/>
            </a:xfrm>
            <a:custGeom>
              <a:avLst/>
              <a:gdLst/>
              <a:ahLst/>
              <a:cxnLst/>
              <a:rect l="l" t="t" r="r" b="b"/>
              <a:pathLst>
                <a:path w="1598" h="1716" extrusionOk="0">
                  <a:moveTo>
                    <a:pt x="769" y="0"/>
                  </a:moveTo>
                  <a:cubicBezTo>
                    <a:pt x="592" y="0"/>
                    <a:pt x="414" y="59"/>
                    <a:pt x="296" y="178"/>
                  </a:cubicBezTo>
                  <a:cubicBezTo>
                    <a:pt x="178" y="296"/>
                    <a:pt x="119" y="355"/>
                    <a:pt x="59" y="473"/>
                  </a:cubicBezTo>
                  <a:lnTo>
                    <a:pt x="0" y="592"/>
                  </a:lnTo>
                  <a:cubicBezTo>
                    <a:pt x="119" y="533"/>
                    <a:pt x="237" y="414"/>
                    <a:pt x="414" y="355"/>
                  </a:cubicBezTo>
                  <a:cubicBezTo>
                    <a:pt x="474" y="237"/>
                    <a:pt x="592" y="237"/>
                    <a:pt x="710" y="237"/>
                  </a:cubicBezTo>
                  <a:cubicBezTo>
                    <a:pt x="829" y="296"/>
                    <a:pt x="888" y="296"/>
                    <a:pt x="947" y="355"/>
                  </a:cubicBezTo>
                  <a:cubicBezTo>
                    <a:pt x="1006" y="355"/>
                    <a:pt x="1065" y="414"/>
                    <a:pt x="1124" y="473"/>
                  </a:cubicBezTo>
                  <a:cubicBezTo>
                    <a:pt x="1302" y="710"/>
                    <a:pt x="1361" y="1006"/>
                    <a:pt x="1420" y="1302"/>
                  </a:cubicBezTo>
                  <a:cubicBezTo>
                    <a:pt x="1479" y="1538"/>
                    <a:pt x="1479" y="1716"/>
                    <a:pt x="1479" y="1716"/>
                  </a:cubicBezTo>
                  <a:cubicBezTo>
                    <a:pt x="1538" y="1598"/>
                    <a:pt x="1538" y="1420"/>
                    <a:pt x="1598" y="1302"/>
                  </a:cubicBezTo>
                  <a:cubicBezTo>
                    <a:pt x="1598" y="1124"/>
                    <a:pt x="1598" y="947"/>
                    <a:pt x="1598" y="769"/>
                  </a:cubicBezTo>
                  <a:cubicBezTo>
                    <a:pt x="1538" y="592"/>
                    <a:pt x="1479" y="414"/>
                    <a:pt x="1302" y="237"/>
                  </a:cubicBezTo>
                  <a:cubicBezTo>
                    <a:pt x="1243" y="178"/>
                    <a:pt x="1184" y="118"/>
                    <a:pt x="1065" y="59"/>
                  </a:cubicBezTo>
                  <a:cubicBezTo>
                    <a:pt x="947" y="0"/>
                    <a:pt x="888" y="0"/>
                    <a:pt x="769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8"/>
            <p:cNvSpPr/>
            <p:nvPr/>
          </p:nvSpPr>
          <p:spPr>
            <a:xfrm>
              <a:off x="3308575" y="2801275"/>
              <a:ext cx="179000" cy="50325"/>
            </a:xfrm>
            <a:custGeom>
              <a:avLst/>
              <a:gdLst/>
              <a:ahLst/>
              <a:cxnLst/>
              <a:rect l="l" t="t" r="r" b="b"/>
              <a:pathLst>
                <a:path w="7160" h="2013" extrusionOk="0">
                  <a:moveTo>
                    <a:pt x="7159" y="1"/>
                  </a:moveTo>
                  <a:lnTo>
                    <a:pt x="6982" y="238"/>
                  </a:lnTo>
                  <a:cubicBezTo>
                    <a:pt x="6745" y="415"/>
                    <a:pt x="6509" y="652"/>
                    <a:pt x="6213" y="770"/>
                  </a:cubicBezTo>
                  <a:cubicBezTo>
                    <a:pt x="5858" y="1007"/>
                    <a:pt x="5444" y="1184"/>
                    <a:pt x="5030" y="1362"/>
                  </a:cubicBezTo>
                  <a:cubicBezTo>
                    <a:pt x="4556" y="1539"/>
                    <a:pt x="4083" y="1657"/>
                    <a:pt x="3551" y="1657"/>
                  </a:cubicBezTo>
                  <a:cubicBezTo>
                    <a:pt x="3314" y="1717"/>
                    <a:pt x="3077" y="1717"/>
                    <a:pt x="2841" y="1717"/>
                  </a:cubicBezTo>
                  <a:cubicBezTo>
                    <a:pt x="2604" y="1717"/>
                    <a:pt x="2308" y="1717"/>
                    <a:pt x="2071" y="1657"/>
                  </a:cubicBezTo>
                  <a:cubicBezTo>
                    <a:pt x="1657" y="1657"/>
                    <a:pt x="1243" y="1539"/>
                    <a:pt x="829" y="1362"/>
                  </a:cubicBezTo>
                  <a:cubicBezTo>
                    <a:pt x="652" y="1302"/>
                    <a:pt x="474" y="1243"/>
                    <a:pt x="356" y="1125"/>
                  </a:cubicBezTo>
                  <a:cubicBezTo>
                    <a:pt x="237" y="1066"/>
                    <a:pt x="119" y="1007"/>
                    <a:pt x="1" y="947"/>
                  </a:cubicBezTo>
                  <a:lnTo>
                    <a:pt x="1" y="947"/>
                  </a:lnTo>
                  <a:cubicBezTo>
                    <a:pt x="60" y="1066"/>
                    <a:pt x="178" y="1184"/>
                    <a:pt x="297" y="1243"/>
                  </a:cubicBezTo>
                  <a:cubicBezTo>
                    <a:pt x="415" y="1362"/>
                    <a:pt x="592" y="1480"/>
                    <a:pt x="770" y="1539"/>
                  </a:cubicBezTo>
                  <a:cubicBezTo>
                    <a:pt x="1125" y="1717"/>
                    <a:pt x="1598" y="1894"/>
                    <a:pt x="2071" y="1953"/>
                  </a:cubicBezTo>
                  <a:cubicBezTo>
                    <a:pt x="2308" y="2012"/>
                    <a:pt x="2545" y="2012"/>
                    <a:pt x="2781" y="2012"/>
                  </a:cubicBezTo>
                  <a:lnTo>
                    <a:pt x="3551" y="2012"/>
                  </a:lnTo>
                  <a:cubicBezTo>
                    <a:pt x="4083" y="1953"/>
                    <a:pt x="4615" y="1776"/>
                    <a:pt x="5089" y="1598"/>
                  </a:cubicBezTo>
                  <a:cubicBezTo>
                    <a:pt x="5503" y="1421"/>
                    <a:pt x="5917" y="1184"/>
                    <a:pt x="6272" y="947"/>
                  </a:cubicBezTo>
                  <a:cubicBezTo>
                    <a:pt x="6390" y="829"/>
                    <a:pt x="6568" y="711"/>
                    <a:pt x="6686" y="592"/>
                  </a:cubicBezTo>
                  <a:cubicBezTo>
                    <a:pt x="6804" y="474"/>
                    <a:pt x="6864" y="356"/>
                    <a:pt x="6982" y="297"/>
                  </a:cubicBezTo>
                  <a:lnTo>
                    <a:pt x="7159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8"/>
            <p:cNvSpPr/>
            <p:nvPr/>
          </p:nvSpPr>
          <p:spPr>
            <a:xfrm>
              <a:off x="3423800" y="2638600"/>
              <a:ext cx="66725" cy="57700"/>
            </a:xfrm>
            <a:custGeom>
              <a:avLst/>
              <a:gdLst/>
              <a:ahLst/>
              <a:cxnLst/>
              <a:rect l="l" t="t" r="r" b="b"/>
              <a:pathLst>
                <a:path w="2669" h="2308" extrusionOk="0">
                  <a:moveTo>
                    <a:pt x="1905" y="1"/>
                  </a:moveTo>
                  <a:cubicBezTo>
                    <a:pt x="1164" y="1"/>
                    <a:pt x="142" y="594"/>
                    <a:pt x="66" y="1361"/>
                  </a:cubicBezTo>
                  <a:cubicBezTo>
                    <a:pt x="1" y="1976"/>
                    <a:pt x="237" y="2307"/>
                    <a:pt x="522" y="2307"/>
                  </a:cubicBezTo>
                  <a:cubicBezTo>
                    <a:pt x="759" y="2307"/>
                    <a:pt x="1029" y="2080"/>
                    <a:pt x="1190" y="1597"/>
                  </a:cubicBezTo>
                  <a:cubicBezTo>
                    <a:pt x="1426" y="710"/>
                    <a:pt x="2669" y="1302"/>
                    <a:pt x="2669" y="592"/>
                  </a:cubicBezTo>
                  <a:cubicBezTo>
                    <a:pt x="2627" y="175"/>
                    <a:pt x="2307" y="1"/>
                    <a:pt x="1905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8"/>
            <p:cNvSpPr/>
            <p:nvPr/>
          </p:nvSpPr>
          <p:spPr>
            <a:xfrm>
              <a:off x="3206525" y="2277775"/>
              <a:ext cx="192300" cy="119750"/>
            </a:xfrm>
            <a:custGeom>
              <a:avLst/>
              <a:gdLst/>
              <a:ahLst/>
              <a:cxnLst/>
              <a:rect l="l" t="t" r="r" b="b"/>
              <a:pathLst>
                <a:path w="7692" h="4790" extrusionOk="0">
                  <a:moveTo>
                    <a:pt x="7634" y="0"/>
                  </a:moveTo>
                  <a:cubicBezTo>
                    <a:pt x="7685" y="106"/>
                    <a:pt x="7691" y="256"/>
                    <a:pt x="7692" y="412"/>
                  </a:cubicBezTo>
                  <a:lnTo>
                    <a:pt x="7692" y="412"/>
                  </a:lnTo>
                  <a:cubicBezTo>
                    <a:pt x="7692" y="412"/>
                    <a:pt x="7692" y="412"/>
                    <a:pt x="7692" y="412"/>
                  </a:cubicBezTo>
                  <a:cubicBezTo>
                    <a:pt x="7692" y="294"/>
                    <a:pt x="7692" y="119"/>
                    <a:pt x="7634" y="0"/>
                  </a:cubicBezTo>
                  <a:close/>
                  <a:moveTo>
                    <a:pt x="7692" y="412"/>
                  </a:moveTo>
                  <a:cubicBezTo>
                    <a:pt x="7573" y="708"/>
                    <a:pt x="7159" y="826"/>
                    <a:pt x="6686" y="885"/>
                  </a:cubicBezTo>
                  <a:cubicBezTo>
                    <a:pt x="6213" y="1003"/>
                    <a:pt x="5621" y="944"/>
                    <a:pt x="4970" y="1003"/>
                  </a:cubicBezTo>
                  <a:cubicBezTo>
                    <a:pt x="4674" y="1003"/>
                    <a:pt x="4319" y="1122"/>
                    <a:pt x="4024" y="1240"/>
                  </a:cubicBezTo>
                  <a:cubicBezTo>
                    <a:pt x="3669" y="1358"/>
                    <a:pt x="3432" y="1595"/>
                    <a:pt x="3255" y="1950"/>
                  </a:cubicBezTo>
                  <a:cubicBezTo>
                    <a:pt x="3018" y="2187"/>
                    <a:pt x="2959" y="2601"/>
                    <a:pt x="2781" y="2837"/>
                  </a:cubicBezTo>
                  <a:cubicBezTo>
                    <a:pt x="2663" y="3074"/>
                    <a:pt x="2367" y="3192"/>
                    <a:pt x="2131" y="3252"/>
                  </a:cubicBezTo>
                  <a:cubicBezTo>
                    <a:pt x="1539" y="3252"/>
                    <a:pt x="947" y="3429"/>
                    <a:pt x="474" y="3666"/>
                  </a:cubicBezTo>
                  <a:cubicBezTo>
                    <a:pt x="237" y="3843"/>
                    <a:pt x="119" y="4021"/>
                    <a:pt x="60" y="4257"/>
                  </a:cubicBezTo>
                  <a:cubicBezTo>
                    <a:pt x="1" y="4435"/>
                    <a:pt x="1" y="4612"/>
                    <a:pt x="1" y="4790"/>
                  </a:cubicBezTo>
                  <a:cubicBezTo>
                    <a:pt x="1" y="4612"/>
                    <a:pt x="60" y="4494"/>
                    <a:pt x="119" y="4316"/>
                  </a:cubicBezTo>
                  <a:cubicBezTo>
                    <a:pt x="178" y="4139"/>
                    <a:pt x="297" y="3962"/>
                    <a:pt x="474" y="3843"/>
                  </a:cubicBezTo>
                  <a:cubicBezTo>
                    <a:pt x="711" y="3725"/>
                    <a:pt x="947" y="3607"/>
                    <a:pt x="1243" y="3607"/>
                  </a:cubicBezTo>
                  <a:cubicBezTo>
                    <a:pt x="1480" y="3547"/>
                    <a:pt x="1776" y="3547"/>
                    <a:pt x="2131" y="3488"/>
                  </a:cubicBezTo>
                  <a:cubicBezTo>
                    <a:pt x="2485" y="3488"/>
                    <a:pt x="2840" y="3252"/>
                    <a:pt x="3018" y="2956"/>
                  </a:cubicBezTo>
                  <a:cubicBezTo>
                    <a:pt x="3195" y="2660"/>
                    <a:pt x="3255" y="2364"/>
                    <a:pt x="3491" y="2068"/>
                  </a:cubicBezTo>
                  <a:cubicBezTo>
                    <a:pt x="3610" y="1832"/>
                    <a:pt x="3846" y="1595"/>
                    <a:pt x="4083" y="1477"/>
                  </a:cubicBezTo>
                  <a:cubicBezTo>
                    <a:pt x="4379" y="1358"/>
                    <a:pt x="4674" y="1299"/>
                    <a:pt x="4970" y="1299"/>
                  </a:cubicBezTo>
                  <a:cubicBezTo>
                    <a:pt x="5621" y="1181"/>
                    <a:pt x="6213" y="1181"/>
                    <a:pt x="6686" y="1122"/>
                  </a:cubicBezTo>
                  <a:cubicBezTo>
                    <a:pt x="7159" y="1003"/>
                    <a:pt x="7633" y="767"/>
                    <a:pt x="7692" y="471"/>
                  </a:cubicBezTo>
                  <a:cubicBezTo>
                    <a:pt x="7692" y="451"/>
                    <a:pt x="7692" y="432"/>
                    <a:pt x="7692" y="412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8"/>
            <p:cNvSpPr/>
            <p:nvPr/>
          </p:nvSpPr>
          <p:spPr>
            <a:xfrm>
              <a:off x="3166600" y="2280675"/>
              <a:ext cx="159750" cy="105025"/>
            </a:xfrm>
            <a:custGeom>
              <a:avLst/>
              <a:gdLst/>
              <a:ahLst/>
              <a:cxnLst/>
              <a:rect l="l" t="t" r="r" b="b"/>
              <a:pathLst>
                <a:path w="6390" h="4201" extrusionOk="0">
                  <a:moveTo>
                    <a:pt x="6390" y="0"/>
                  </a:moveTo>
                  <a:lnTo>
                    <a:pt x="6390" y="0"/>
                  </a:lnTo>
                  <a:cubicBezTo>
                    <a:pt x="5976" y="59"/>
                    <a:pt x="5562" y="118"/>
                    <a:pt x="5147" y="237"/>
                  </a:cubicBezTo>
                  <a:cubicBezTo>
                    <a:pt x="4733" y="355"/>
                    <a:pt x="4260" y="532"/>
                    <a:pt x="3846" y="769"/>
                  </a:cubicBezTo>
                  <a:cubicBezTo>
                    <a:pt x="3609" y="947"/>
                    <a:pt x="3432" y="1124"/>
                    <a:pt x="3313" y="1420"/>
                  </a:cubicBezTo>
                  <a:cubicBezTo>
                    <a:pt x="3254" y="1657"/>
                    <a:pt x="3077" y="1775"/>
                    <a:pt x="2840" y="1893"/>
                  </a:cubicBezTo>
                  <a:cubicBezTo>
                    <a:pt x="2367" y="2071"/>
                    <a:pt x="1834" y="2189"/>
                    <a:pt x="1361" y="2426"/>
                  </a:cubicBezTo>
                  <a:cubicBezTo>
                    <a:pt x="1124" y="2485"/>
                    <a:pt x="947" y="2603"/>
                    <a:pt x="710" y="2721"/>
                  </a:cubicBezTo>
                  <a:cubicBezTo>
                    <a:pt x="533" y="2899"/>
                    <a:pt x="355" y="3017"/>
                    <a:pt x="237" y="3195"/>
                  </a:cubicBezTo>
                  <a:cubicBezTo>
                    <a:pt x="119" y="3372"/>
                    <a:pt x="60" y="3550"/>
                    <a:pt x="0" y="3727"/>
                  </a:cubicBezTo>
                  <a:cubicBezTo>
                    <a:pt x="0" y="3905"/>
                    <a:pt x="0" y="4023"/>
                    <a:pt x="0" y="4200"/>
                  </a:cubicBezTo>
                  <a:cubicBezTo>
                    <a:pt x="60" y="4023"/>
                    <a:pt x="60" y="3905"/>
                    <a:pt x="119" y="3786"/>
                  </a:cubicBezTo>
                  <a:cubicBezTo>
                    <a:pt x="178" y="3609"/>
                    <a:pt x="237" y="3491"/>
                    <a:pt x="355" y="3313"/>
                  </a:cubicBezTo>
                  <a:cubicBezTo>
                    <a:pt x="474" y="3195"/>
                    <a:pt x="651" y="3017"/>
                    <a:pt x="829" y="2958"/>
                  </a:cubicBezTo>
                  <a:cubicBezTo>
                    <a:pt x="1006" y="2840"/>
                    <a:pt x="1243" y="2721"/>
                    <a:pt x="1420" y="2662"/>
                  </a:cubicBezTo>
                  <a:cubicBezTo>
                    <a:pt x="1894" y="2485"/>
                    <a:pt x="2426" y="2366"/>
                    <a:pt x="2899" y="2189"/>
                  </a:cubicBezTo>
                  <a:cubicBezTo>
                    <a:pt x="3077" y="2071"/>
                    <a:pt x="3195" y="2012"/>
                    <a:pt x="3313" y="1893"/>
                  </a:cubicBezTo>
                  <a:cubicBezTo>
                    <a:pt x="3432" y="1775"/>
                    <a:pt x="3432" y="1657"/>
                    <a:pt x="3491" y="1538"/>
                  </a:cubicBezTo>
                  <a:cubicBezTo>
                    <a:pt x="3609" y="1302"/>
                    <a:pt x="3787" y="1124"/>
                    <a:pt x="3964" y="1006"/>
                  </a:cubicBezTo>
                  <a:cubicBezTo>
                    <a:pt x="4319" y="769"/>
                    <a:pt x="4733" y="532"/>
                    <a:pt x="5147" y="414"/>
                  </a:cubicBezTo>
                  <a:cubicBezTo>
                    <a:pt x="5562" y="296"/>
                    <a:pt x="5976" y="118"/>
                    <a:pt x="6390" y="0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8"/>
            <p:cNvSpPr/>
            <p:nvPr/>
          </p:nvSpPr>
          <p:spPr>
            <a:xfrm>
              <a:off x="3120750" y="2310250"/>
              <a:ext cx="73975" cy="91725"/>
            </a:xfrm>
            <a:custGeom>
              <a:avLst/>
              <a:gdLst/>
              <a:ahLst/>
              <a:cxnLst/>
              <a:rect l="l" t="t" r="r" b="b"/>
              <a:pathLst>
                <a:path w="2959" h="3669" extrusionOk="0">
                  <a:moveTo>
                    <a:pt x="2958" y="0"/>
                  </a:moveTo>
                  <a:cubicBezTo>
                    <a:pt x="2663" y="0"/>
                    <a:pt x="2367" y="59"/>
                    <a:pt x="2130" y="178"/>
                  </a:cubicBezTo>
                  <a:cubicBezTo>
                    <a:pt x="1834" y="296"/>
                    <a:pt x="1598" y="414"/>
                    <a:pt x="1361" y="533"/>
                  </a:cubicBezTo>
                  <a:cubicBezTo>
                    <a:pt x="1124" y="710"/>
                    <a:pt x="829" y="947"/>
                    <a:pt x="651" y="1183"/>
                  </a:cubicBezTo>
                  <a:cubicBezTo>
                    <a:pt x="533" y="1302"/>
                    <a:pt x="414" y="1420"/>
                    <a:pt x="355" y="1598"/>
                  </a:cubicBezTo>
                  <a:cubicBezTo>
                    <a:pt x="237" y="1716"/>
                    <a:pt x="178" y="1893"/>
                    <a:pt x="119" y="2012"/>
                  </a:cubicBezTo>
                  <a:cubicBezTo>
                    <a:pt x="60" y="2189"/>
                    <a:pt x="60" y="2308"/>
                    <a:pt x="0" y="2485"/>
                  </a:cubicBezTo>
                  <a:cubicBezTo>
                    <a:pt x="0" y="2603"/>
                    <a:pt x="0" y="2722"/>
                    <a:pt x="0" y="2899"/>
                  </a:cubicBezTo>
                  <a:cubicBezTo>
                    <a:pt x="0" y="3077"/>
                    <a:pt x="60" y="3254"/>
                    <a:pt x="119" y="3491"/>
                  </a:cubicBezTo>
                  <a:lnTo>
                    <a:pt x="178" y="3668"/>
                  </a:lnTo>
                  <a:lnTo>
                    <a:pt x="178" y="3432"/>
                  </a:lnTo>
                  <a:cubicBezTo>
                    <a:pt x="119" y="3254"/>
                    <a:pt x="119" y="3077"/>
                    <a:pt x="178" y="2899"/>
                  </a:cubicBezTo>
                  <a:cubicBezTo>
                    <a:pt x="178" y="2781"/>
                    <a:pt x="178" y="2663"/>
                    <a:pt x="237" y="2485"/>
                  </a:cubicBezTo>
                  <a:cubicBezTo>
                    <a:pt x="296" y="2367"/>
                    <a:pt x="296" y="2248"/>
                    <a:pt x="355" y="2130"/>
                  </a:cubicBezTo>
                  <a:cubicBezTo>
                    <a:pt x="414" y="2012"/>
                    <a:pt x="474" y="1834"/>
                    <a:pt x="592" y="1716"/>
                  </a:cubicBezTo>
                  <a:cubicBezTo>
                    <a:pt x="651" y="1598"/>
                    <a:pt x="769" y="1479"/>
                    <a:pt x="829" y="1361"/>
                  </a:cubicBezTo>
                  <a:cubicBezTo>
                    <a:pt x="1243" y="947"/>
                    <a:pt x="1716" y="592"/>
                    <a:pt x="2189" y="355"/>
                  </a:cubicBezTo>
                  <a:cubicBezTo>
                    <a:pt x="2663" y="119"/>
                    <a:pt x="2958" y="0"/>
                    <a:pt x="2958" y="0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8"/>
            <p:cNvSpPr/>
            <p:nvPr/>
          </p:nvSpPr>
          <p:spPr>
            <a:xfrm>
              <a:off x="3074900" y="2262925"/>
              <a:ext cx="72500" cy="93200"/>
            </a:xfrm>
            <a:custGeom>
              <a:avLst/>
              <a:gdLst/>
              <a:ahLst/>
              <a:cxnLst/>
              <a:rect l="l" t="t" r="r" b="b"/>
              <a:pathLst>
                <a:path w="2900" h="3728" extrusionOk="0">
                  <a:moveTo>
                    <a:pt x="2899" y="0"/>
                  </a:moveTo>
                  <a:cubicBezTo>
                    <a:pt x="2663" y="59"/>
                    <a:pt x="2367" y="118"/>
                    <a:pt x="2071" y="237"/>
                  </a:cubicBezTo>
                  <a:cubicBezTo>
                    <a:pt x="1834" y="296"/>
                    <a:pt x="1598" y="414"/>
                    <a:pt x="1361" y="592"/>
                  </a:cubicBezTo>
                  <a:cubicBezTo>
                    <a:pt x="1065" y="769"/>
                    <a:pt x="829" y="947"/>
                    <a:pt x="592" y="1183"/>
                  </a:cubicBezTo>
                  <a:cubicBezTo>
                    <a:pt x="474" y="1361"/>
                    <a:pt x="414" y="1479"/>
                    <a:pt x="296" y="1597"/>
                  </a:cubicBezTo>
                  <a:cubicBezTo>
                    <a:pt x="237" y="1775"/>
                    <a:pt x="178" y="1893"/>
                    <a:pt x="119" y="2071"/>
                  </a:cubicBezTo>
                  <a:cubicBezTo>
                    <a:pt x="60" y="2189"/>
                    <a:pt x="0" y="2367"/>
                    <a:pt x="0" y="2485"/>
                  </a:cubicBezTo>
                  <a:cubicBezTo>
                    <a:pt x="0" y="2662"/>
                    <a:pt x="0" y="2781"/>
                    <a:pt x="0" y="2899"/>
                  </a:cubicBezTo>
                  <a:cubicBezTo>
                    <a:pt x="0" y="3136"/>
                    <a:pt x="0" y="3313"/>
                    <a:pt x="60" y="3491"/>
                  </a:cubicBezTo>
                  <a:lnTo>
                    <a:pt x="119" y="3727"/>
                  </a:lnTo>
                  <a:lnTo>
                    <a:pt x="119" y="3491"/>
                  </a:lnTo>
                  <a:cubicBezTo>
                    <a:pt x="119" y="3313"/>
                    <a:pt x="119" y="3136"/>
                    <a:pt x="119" y="2899"/>
                  </a:cubicBezTo>
                  <a:cubicBezTo>
                    <a:pt x="119" y="2781"/>
                    <a:pt x="178" y="2662"/>
                    <a:pt x="178" y="2544"/>
                  </a:cubicBezTo>
                  <a:cubicBezTo>
                    <a:pt x="237" y="2426"/>
                    <a:pt x="296" y="2307"/>
                    <a:pt x="355" y="2189"/>
                  </a:cubicBezTo>
                  <a:cubicBezTo>
                    <a:pt x="414" y="2012"/>
                    <a:pt x="474" y="1893"/>
                    <a:pt x="533" y="1775"/>
                  </a:cubicBezTo>
                  <a:cubicBezTo>
                    <a:pt x="651" y="1657"/>
                    <a:pt x="710" y="1538"/>
                    <a:pt x="829" y="1420"/>
                  </a:cubicBezTo>
                  <a:cubicBezTo>
                    <a:pt x="1243" y="1006"/>
                    <a:pt x="1657" y="651"/>
                    <a:pt x="2189" y="355"/>
                  </a:cubicBezTo>
                  <a:cubicBezTo>
                    <a:pt x="2426" y="237"/>
                    <a:pt x="2663" y="118"/>
                    <a:pt x="2899" y="0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8"/>
            <p:cNvSpPr/>
            <p:nvPr/>
          </p:nvSpPr>
          <p:spPr>
            <a:xfrm>
              <a:off x="2977275" y="2455200"/>
              <a:ext cx="19250" cy="124250"/>
            </a:xfrm>
            <a:custGeom>
              <a:avLst/>
              <a:gdLst/>
              <a:ahLst/>
              <a:cxnLst/>
              <a:rect l="l" t="t" r="r" b="b"/>
              <a:pathLst>
                <a:path w="770" h="4970" extrusionOk="0">
                  <a:moveTo>
                    <a:pt x="474" y="0"/>
                  </a:moveTo>
                  <a:lnTo>
                    <a:pt x="474" y="0"/>
                  </a:lnTo>
                  <a:cubicBezTo>
                    <a:pt x="356" y="237"/>
                    <a:pt x="297" y="473"/>
                    <a:pt x="237" y="769"/>
                  </a:cubicBezTo>
                  <a:cubicBezTo>
                    <a:pt x="60" y="1361"/>
                    <a:pt x="1" y="1952"/>
                    <a:pt x="60" y="2544"/>
                  </a:cubicBezTo>
                  <a:cubicBezTo>
                    <a:pt x="60" y="2840"/>
                    <a:pt x="119" y="3136"/>
                    <a:pt x="178" y="3491"/>
                  </a:cubicBezTo>
                  <a:cubicBezTo>
                    <a:pt x="237" y="3727"/>
                    <a:pt x="356" y="4023"/>
                    <a:pt x="415" y="4260"/>
                  </a:cubicBezTo>
                  <a:cubicBezTo>
                    <a:pt x="474" y="4437"/>
                    <a:pt x="592" y="4615"/>
                    <a:pt x="711" y="4792"/>
                  </a:cubicBezTo>
                  <a:lnTo>
                    <a:pt x="770" y="4970"/>
                  </a:lnTo>
                  <a:lnTo>
                    <a:pt x="770" y="4792"/>
                  </a:lnTo>
                  <a:cubicBezTo>
                    <a:pt x="711" y="4674"/>
                    <a:pt x="652" y="4437"/>
                    <a:pt x="592" y="4201"/>
                  </a:cubicBezTo>
                  <a:cubicBezTo>
                    <a:pt x="533" y="3964"/>
                    <a:pt x="533" y="3727"/>
                    <a:pt x="474" y="3431"/>
                  </a:cubicBezTo>
                  <a:cubicBezTo>
                    <a:pt x="415" y="3136"/>
                    <a:pt x="356" y="2840"/>
                    <a:pt x="356" y="2544"/>
                  </a:cubicBezTo>
                  <a:cubicBezTo>
                    <a:pt x="356" y="2189"/>
                    <a:pt x="356" y="1893"/>
                    <a:pt x="356" y="1597"/>
                  </a:cubicBezTo>
                  <a:cubicBezTo>
                    <a:pt x="415" y="1302"/>
                    <a:pt x="415" y="1006"/>
                    <a:pt x="415" y="769"/>
                  </a:cubicBezTo>
                  <a:cubicBezTo>
                    <a:pt x="474" y="296"/>
                    <a:pt x="474" y="0"/>
                    <a:pt x="474" y="0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8"/>
            <p:cNvSpPr/>
            <p:nvPr/>
          </p:nvSpPr>
          <p:spPr>
            <a:xfrm>
              <a:off x="2953625" y="2521750"/>
              <a:ext cx="48825" cy="122775"/>
            </a:xfrm>
            <a:custGeom>
              <a:avLst/>
              <a:gdLst/>
              <a:ahLst/>
              <a:cxnLst/>
              <a:rect l="l" t="t" r="r" b="b"/>
              <a:pathLst>
                <a:path w="1953" h="4911" extrusionOk="0">
                  <a:moveTo>
                    <a:pt x="0" y="0"/>
                  </a:moveTo>
                  <a:cubicBezTo>
                    <a:pt x="0" y="296"/>
                    <a:pt x="59" y="592"/>
                    <a:pt x="59" y="829"/>
                  </a:cubicBezTo>
                  <a:cubicBezTo>
                    <a:pt x="178" y="1479"/>
                    <a:pt x="296" y="2071"/>
                    <a:pt x="473" y="2663"/>
                  </a:cubicBezTo>
                  <a:cubicBezTo>
                    <a:pt x="592" y="3018"/>
                    <a:pt x="710" y="3313"/>
                    <a:pt x="888" y="3609"/>
                  </a:cubicBezTo>
                  <a:cubicBezTo>
                    <a:pt x="1006" y="3846"/>
                    <a:pt x="1183" y="4082"/>
                    <a:pt x="1302" y="4319"/>
                  </a:cubicBezTo>
                  <a:cubicBezTo>
                    <a:pt x="1420" y="4437"/>
                    <a:pt x="1479" y="4556"/>
                    <a:pt x="1598" y="4615"/>
                  </a:cubicBezTo>
                  <a:cubicBezTo>
                    <a:pt x="1657" y="4674"/>
                    <a:pt x="1716" y="4733"/>
                    <a:pt x="1775" y="4792"/>
                  </a:cubicBezTo>
                  <a:lnTo>
                    <a:pt x="1952" y="4911"/>
                  </a:lnTo>
                  <a:lnTo>
                    <a:pt x="1952" y="4911"/>
                  </a:lnTo>
                  <a:lnTo>
                    <a:pt x="1834" y="4733"/>
                  </a:lnTo>
                  <a:cubicBezTo>
                    <a:pt x="1657" y="4615"/>
                    <a:pt x="1598" y="4437"/>
                    <a:pt x="1479" y="4260"/>
                  </a:cubicBezTo>
                  <a:cubicBezTo>
                    <a:pt x="1183" y="3728"/>
                    <a:pt x="947" y="3136"/>
                    <a:pt x="828" y="2603"/>
                  </a:cubicBezTo>
                  <a:cubicBezTo>
                    <a:pt x="710" y="2248"/>
                    <a:pt x="592" y="1953"/>
                    <a:pt x="473" y="1657"/>
                  </a:cubicBezTo>
                  <a:lnTo>
                    <a:pt x="237" y="8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8"/>
            <p:cNvSpPr/>
            <p:nvPr/>
          </p:nvSpPr>
          <p:spPr>
            <a:xfrm>
              <a:off x="3103000" y="2478850"/>
              <a:ext cx="22200" cy="84325"/>
            </a:xfrm>
            <a:custGeom>
              <a:avLst/>
              <a:gdLst/>
              <a:ahLst/>
              <a:cxnLst/>
              <a:rect l="l" t="t" r="r" b="b"/>
              <a:pathLst>
                <a:path w="888" h="3373" extrusionOk="0">
                  <a:moveTo>
                    <a:pt x="0" y="1"/>
                  </a:moveTo>
                  <a:lnTo>
                    <a:pt x="0" y="1"/>
                  </a:lnTo>
                  <a:cubicBezTo>
                    <a:pt x="237" y="533"/>
                    <a:pt x="415" y="1066"/>
                    <a:pt x="474" y="1657"/>
                  </a:cubicBezTo>
                  <a:cubicBezTo>
                    <a:pt x="474" y="1835"/>
                    <a:pt x="533" y="2071"/>
                    <a:pt x="533" y="2249"/>
                  </a:cubicBezTo>
                  <a:cubicBezTo>
                    <a:pt x="533" y="2426"/>
                    <a:pt x="533" y="2663"/>
                    <a:pt x="533" y="2781"/>
                  </a:cubicBezTo>
                  <a:cubicBezTo>
                    <a:pt x="474" y="2959"/>
                    <a:pt x="474" y="3077"/>
                    <a:pt x="474" y="3195"/>
                  </a:cubicBezTo>
                  <a:lnTo>
                    <a:pt x="474" y="3373"/>
                  </a:lnTo>
                  <a:lnTo>
                    <a:pt x="533" y="3195"/>
                  </a:lnTo>
                  <a:cubicBezTo>
                    <a:pt x="592" y="3077"/>
                    <a:pt x="651" y="2959"/>
                    <a:pt x="710" y="2840"/>
                  </a:cubicBezTo>
                  <a:cubicBezTo>
                    <a:pt x="829" y="2426"/>
                    <a:pt x="888" y="2012"/>
                    <a:pt x="829" y="1598"/>
                  </a:cubicBezTo>
                  <a:cubicBezTo>
                    <a:pt x="770" y="1361"/>
                    <a:pt x="710" y="1184"/>
                    <a:pt x="651" y="947"/>
                  </a:cubicBezTo>
                  <a:cubicBezTo>
                    <a:pt x="592" y="770"/>
                    <a:pt x="474" y="592"/>
                    <a:pt x="415" y="415"/>
                  </a:cubicBezTo>
                  <a:cubicBezTo>
                    <a:pt x="296" y="296"/>
                    <a:pt x="178" y="119"/>
                    <a:pt x="0" y="1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8"/>
            <p:cNvSpPr/>
            <p:nvPr/>
          </p:nvSpPr>
          <p:spPr>
            <a:xfrm>
              <a:off x="3021650" y="2415250"/>
              <a:ext cx="38475" cy="72500"/>
            </a:xfrm>
            <a:custGeom>
              <a:avLst/>
              <a:gdLst/>
              <a:ahLst/>
              <a:cxnLst/>
              <a:rect l="l" t="t" r="r" b="b"/>
              <a:pathLst>
                <a:path w="1539" h="2900" extrusionOk="0">
                  <a:moveTo>
                    <a:pt x="1" y="1"/>
                  </a:moveTo>
                  <a:cubicBezTo>
                    <a:pt x="1" y="119"/>
                    <a:pt x="1" y="237"/>
                    <a:pt x="1" y="415"/>
                  </a:cubicBezTo>
                  <a:cubicBezTo>
                    <a:pt x="1" y="829"/>
                    <a:pt x="119" y="1243"/>
                    <a:pt x="296" y="1598"/>
                  </a:cubicBezTo>
                  <a:cubicBezTo>
                    <a:pt x="356" y="1776"/>
                    <a:pt x="474" y="2012"/>
                    <a:pt x="651" y="2190"/>
                  </a:cubicBezTo>
                  <a:cubicBezTo>
                    <a:pt x="770" y="2308"/>
                    <a:pt x="888" y="2486"/>
                    <a:pt x="1065" y="2604"/>
                  </a:cubicBezTo>
                  <a:cubicBezTo>
                    <a:pt x="1184" y="2722"/>
                    <a:pt x="1361" y="2781"/>
                    <a:pt x="1539" y="2900"/>
                  </a:cubicBezTo>
                  <a:cubicBezTo>
                    <a:pt x="1125" y="2486"/>
                    <a:pt x="770" y="2012"/>
                    <a:pt x="474" y="1480"/>
                  </a:cubicBezTo>
                  <a:cubicBezTo>
                    <a:pt x="356" y="1302"/>
                    <a:pt x="296" y="1125"/>
                    <a:pt x="237" y="888"/>
                  </a:cubicBezTo>
                  <a:cubicBezTo>
                    <a:pt x="178" y="711"/>
                    <a:pt x="119" y="533"/>
                    <a:pt x="119" y="356"/>
                  </a:cubicBezTo>
                  <a:cubicBezTo>
                    <a:pt x="60" y="237"/>
                    <a:pt x="1" y="60"/>
                    <a:pt x="1" y="1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8"/>
            <p:cNvSpPr/>
            <p:nvPr/>
          </p:nvSpPr>
          <p:spPr>
            <a:xfrm>
              <a:off x="2982950" y="2664575"/>
              <a:ext cx="199950" cy="136700"/>
            </a:xfrm>
            <a:custGeom>
              <a:avLst/>
              <a:gdLst/>
              <a:ahLst/>
              <a:cxnLst/>
              <a:rect l="l" t="t" r="r" b="b"/>
              <a:pathLst>
                <a:path w="7998" h="5468" extrusionOk="0">
                  <a:moveTo>
                    <a:pt x="3218" y="0"/>
                  </a:moveTo>
                  <a:cubicBezTo>
                    <a:pt x="0" y="0"/>
                    <a:pt x="3730" y="5468"/>
                    <a:pt x="6472" y="5468"/>
                  </a:cubicBezTo>
                  <a:cubicBezTo>
                    <a:pt x="7049" y="5468"/>
                    <a:pt x="7582" y="5226"/>
                    <a:pt x="7997" y="4641"/>
                  </a:cubicBezTo>
                  <a:lnTo>
                    <a:pt x="4507" y="203"/>
                  </a:lnTo>
                  <a:cubicBezTo>
                    <a:pt x="3990" y="64"/>
                    <a:pt x="3564" y="0"/>
                    <a:pt x="3218" y="0"/>
                  </a:cubicBezTo>
                  <a:close/>
                </a:path>
              </a:pathLst>
            </a:custGeom>
            <a:solidFill>
              <a:srgbClr val="9B77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8"/>
            <p:cNvSpPr/>
            <p:nvPr/>
          </p:nvSpPr>
          <p:spPr>
            <a:xfrm>
              <a:off x="3307100" y="2562775"/>
              <a:ext cx="53275" cy="58050"/>
            </a:xfrm>
            <a:custGeom>
              <a:avLst/>
              <a:gdLst/>
              <a:ahLst/>
              <a:cxnLst/>
              <a:rect l="l" t="t" r="r" b="b"/>
              <a:pathLst>
                <a:path w="2131" h="2322" extrusionOk="0">
                  <a:moveTo>
                    <a:pt x="729" y="1"/>
                  </a:moveTo>
                  <a:cubicBezTo>
                    <a:pt x="636" y="1"/>
                    <a:pt x="550" y="24"/>
                    <a:pt x="474" y="75"/>
                  </a:cubicBezTo>
                  <a:cubicBezTo>
                    <a:pt x="60" y="253"/>
                    <a:pt x="1" y="903"/>
                    <a:pt x="356" y="1554"/>
                  </a:cubicBezTo>
                  <a:cubicBezTo>
                    <a:pt x="635" y="2065"/>
                    <a:pt x="1060" y="2321"/>
                    <a:pt x="1401" y="2321"/>
                  </a:cubicBezTo>
                  <a:cubicBezTo>
                    <a:pt x="1494" y="2321"/>
                    <a:pt x="1581" y="2302"/>
                    <a:pt x="1657" y="2264"/>
                  </a:cubicBezTo>
                  <a:cubicBezTo>
                    <a:pt x="2071" y="2087"/>
                    <a:pt x="2130" y="1436"/>
                    <a:pt x="1776" y="785"/>
                  </a:cubicBezTo>
                  <a:cubicBezTo>
                    <a:pt x="1496" y="320"/>
                    <a:pt x="1071" y="1"/>
                    <a:pt x="729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8"/>
            <p:cNvSpPr/>
            <p:nvPr/>
          </p:nvSpPr>
          <p:spPr>
            <a:xfrm>
              <a:off x="3410625" y="2496225"/>
              <a:ext cx="51800" cy="57875"/>
            </a:xfrm>
            <a:custGeom>
              <a:avLst/>
              <a:gdLst/>
              <a:ahLst/>
              <a:cxnLst/>
              <a:rect l="l" t="t" r="r" b="b"/>
              <a:pathLst>
                <a:path w="2072" h="2315" extrusionOk="0">
                  <a:moveTo>
                    <a:pt x="701" y="1"/>
                  </a:moveTo>
                  <a:cubicBezTo>
                    <a:pt x="600" y="1"/>
                    <a:pt x="504" y="24"/>
                    <a:pt x="415" y="75"/>
                  </a:cubicBezTo>
                  <a:cubicBezTo>
                    <a:pt x="60" y="252"/>
                    <a:pt x="1" y="903"/>
                    <a:pt x="356" y="1554"/>
                  </a:cubicBezTo>
                  <a:cubicBezTo>
                    <a:pt x="642" y="2030"/>
                    <a:pt x="1081" y="2315"/>
                    <a:pt x="1427" y="2315"/>
                  </a:cubicBezTo>
                  <a:cubicBezTo>
                    <a:pt x="1510" y="2315"/>
                    <a:pt x="1588" y="2298"/>
                    <a:pt x="1657" y="2264"/>
                  </a:cubicBezTo>
                  <a:cubicBezTo>
                    <a:pt x="2072" y="2086"/>
                    <a:pt x="2072" y="1376"/>
                    <a:pt x="1776" y="785"/>
                  </a:cubicBezTo>
                  <a:cubicBezTo>
                    <a:pt x="1497" y="320"/>
                    <a:pt x="1071" y="1"/>
                    <a:pt x="701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8"/>
            <p:cNvSpPr/>
            <p:nvPr/>
          </p:nvSpPr>
          <p:spPr>
            <a:xfrm>
              <a:off x="3599950" y="5016875"/>
              <a:ext cx="50325" cy="103575"/>
            </a:xfrm>
            <a:custGeom>
              <a:avLst/>
              <a:gdLst/>
              <a:ahLst/>
              <a:cxnLst/>
              <a:rect l="l" t="t" r="r" b="b"/>
              <a:pathLst>
                <a:path w="2013" h="4143" extrusionOk="0">
                  <a:moveTo>
                    <a:pt x="2012" y="1"/>
                  </a:moveTo>
                  <a:cubicBezTo>
                    <a:pt x="2012" y="1"/>
                    <a:pt x="1835" y="238"/>
                    <a:pt x="1598" y="592"/>
                  </a:cubicBezTo>
                  <a:cubicBezTo>
                    <a:pt x="1480" y="770"/>
                    <a:pt x="1361" y="1007"/>
                    <a:pt x="1243" y="1243"/>
                  </a:cubicBezTo>
                  <a:cubicBezTo>
                    <a:pt x="1125" y="1480"/>
                    <a:pt x="947" y="1716"/>
                    <a:pt x="829" y="2012"/>
                  </a:cubicBezTo>
                  <a:lnTo>
                    <a:pt x="474" y="2781"/>
                  </a:lnTo>
                  <a:cubicBezTo>
                    <a:pt x="356" y="3018"/>
                    <a:pt x="296" y="3255"/>
                    <a:pt x="237" y="3432"/>
                  </a:cubicBezTo>
                  <a:cubicBezTo>
                    <a:pt x="60" y="3846"/>
                    <a:pt x="1" y="4142"/>
                    <a:pt x="1" y="4142"/>
                  </a:cubicBezTo>
                  <a:cubicBezTo>
                    <a:pt x="1" y="4142"/>
                    <a:pt x="178" y="3905"/>
                    <a:pt x="356" y="3550"/>
                  </a:cubicBezTo>
                  <a:cubicBezTo>
                    <a:pt x="474" y="3314"/>
                    <a:pt x="651" y="3077"/>
                    <a:pt x="770" y="2900"/>
                  </a:cubicBezTo>
                  <a:cubicBezTo>
                    <a:pt x="888" y="2663"/>
                    <a:pt x="1006" y="2367"/>
                    <a:pt x="1125" y="2131"/>
                  </a:cubicBezTo>
                  <a:lnTo>
                    <a:pt x="1480" y="1361"/>
                  </a:lnTo>
                  <a:cubicBezTo>
                    <a:pt x="1598" y="1125"/>
                    <a:pt x="1657" y="888"/>
                    <a:pt x="1775" y="652"/>
                  </a:cubicBezTo>
                  <a:cubicBezTo>
                    <a:pt x="1894" y="238"/>
                    <a:pt x="2012" y="1"/>
                    <a:pt x="2012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8"/>
            <p:cNvSpPr/>
            <p:nvPr/>
          </p:nvSpPr>
          <p:spPr>
            <a:xfrm>
              <a:off x="3051225" y="4817200"/>
              <a:ext cx="106525" cy="108000"/>
            </a:xfrm>
            <a:custGeom>
              <a:avLst/>
              <a:gdLst/>
              <a:ahLst/>
              <a:cxnLst/>
              <a:rect l="l" t="t" r="r" b="b"/>
              <a:pathLst>
                <a:path w="4261" h="4320" extrusionOk="0">
                  <a:moveTo>
                    <a:pt x="4260" y="1"/>
                  </a:moveTo>
                  <a:cubicBezTo>
                    <a:pt x="4260" y="1"/>
                    <a:pt x="3964" y="238"/>
                    <a:pt x="3491" y="593"/>
                  </a:cubicBezTo>
                  <a:cubicBezTo>
                    <a:pt x="3255" y="770"/>
                    <a:pt x="3018" y="1007"/>
                    <a:pt x="2781" y="1243"/>
                  </a:cubicBezTo>
                  <a:lnTo>
                    <a:pt x="2012" y="2012"/>
                  </a:lnTo>
                  <a:lnTo>
                    <a:pt x="1243" y="2841"/>
                  </a:lnTo>
                  <a:cubicBezTo>
                    <a:pt x="1007" y="3077"/>
                    <a:pt x="770" y="3373"/>
                    <a:pt x="592" y="3551"/>
                  </a:cubicBezTo>
                  <a:cubicBezTo>
                    <a:pt x="237" y="3965"/>
                    <a:pt x="1" y="4320"/>
                    <a:pt x="1" y="4320"/>
                  </a:cubicBezTo>
                  <a:cubicBezTo>
                    <a:pt x="1" y="4320"/>
                    <a:pt x="356" y="4083"/>
                    <a:pt x="770" y="3669"/>
                  </a:cubicBezTo>
                  <a:cubicBezTo>
                    <a:pt x="1007" y="3492"/>
                    <a:pt x="1243" y="3255"/>
                    <a:pt x="1480" y="3018"/>
                  </a:cubicBezTo>
                  <a:lnTo>
                    <a:pt x="2249" y="2308"/>
                  </a:lnTo>
                  <a:lnTo>
                    <a:pt x="3018" y="1480"/>
                  </a:lnTo>
                  <a:cubicBezTo>
                    <a:pt x="3255" y="1184"/>
                    <a:pt x="3491" y="948"/>
                    <a:pt x="3669" y="711"/>
                  </a:cubicBezTo>
                  <a:cubicBezTo>
                    <a:pt x="4024" y="297"/>
                    <a:pt x="4260" y="1"/>
                    <a:pt x="4260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8"/>
            <p:cNvSpPr/>
            <p:nvPr/>
          </p:nvSpPr>
          <p:spPr>
            <a:xfrm>
              <a:off x="3239075" y="3737525"/>
              <a:ext cx="408225" cy="380125"/>
            </a:xfrm>
            <a:custGeom>
              <a:avLst/>
              <a:gdLst/>
              <a:ahLst/>
              <a:cxnLst/>
              <a:rect l="l" t="t" r="r" b="b"/>
              <a:pathLst>
                <a:path w="16329" h="15205" extrusionOk="0">
                  <a:moveTo>
                    <a:pt x="0" y="0"/>
                  </a:moveTo>
                  <a:cubicBezTo>
                    <a:pt x="533" y="1124"/>
                    <a:pt x="1124" y="2189"/>
                    <a:pt x="1775" y="3313"/>
                  </a:cubicBezTo>
                  <a:cubicBezTo>
                    <a:pt x="2071" y="3786"/>
                    <a:pt x="2426" y="4260"/>
                    <a:pt x="2781" y="4792"/>
                  </a:cubicBezTo>
                  <a:cubicBezTo>
                    <a:pt x="3136" y="5325"/>
                    <a:pt x="3550" y="5916"/>
                    <a:pt x="3964" y="6449"/>
                  </a:cubicBezTo>
                  <a:cubicBezTo>
                    <a:pt x="4378" y="7040"/>
                    <a:pt x="4851" y="7573"/>
                    <a:pt x="5325" y="8164"/>
                  </a:cubicBezTo>
                  <a:cubicBezTo>
                    <a:pt x="5798" y="8756"/>
                    <a:pt x="6331" y="9288"/>
                    <a:pt x="6863" y="9821"/>
                  </a:cubicBezTo>
                  <a:cubicBezTo>
                    <a:pt x="7395" y="10353"/>
                    <a:pt x="7928" y="10886"/>
                    <a:pt x="8519" y="11359"/>
                  </a:cubicBezTo>
                  <a:cubicBezTo>
                    <a:pt x="9111" y="11773"/>
                    <a:pt x="9644" y="12306"/>
                    <a:pt x="10294" y="12661"/>
                  </a:cubicBezTo>
                  <a:cubicBezTo>
                    <a:pt x="10886" y="13016"/>
                    <a:pt x="11418" y="13430"/>
                    <a:pt x="12010" y="13726"/>
                  </a:cubicBezTo>
                  <a:cubicBezTo>
                    <a:pt x="12602" y="14021"/>
                    <a:pt x="13134" y="14258"/>
                    <a:pt x="13667" y="14495"/>
                  </a:cubicBezTo>
                  <a:lnTo>
                    <a:pt x="15146" y="14968"/>
                  </a:lnTo>
                  <a:cubicBezTo>
                    <a:pt x="15560" y="15086"/>
                    <a:pt x="15915" y="15145"/>
                    <a:pt x="16329" y="15205"/>
                  </a:cubicBezTo>
                  <a:cubicBezTo>
                    <a:pt x="15974" y="15086"/>
                    <a:pt x="15560" y="14968"/>
                    <a:pt x="15205" y="14850"/>
                  </a:cubicBezTo>
                  <a:lnTo>
                    <a:pt x="13785" y="14317"/>
                  </a:lnTo>
                  <a:cubicBezTo>
                    <a:pt x="13252" y="14140"/>
                    <a:pt x="12720" y="13844"/>
                    <a:pt x="12128" y="13489"/>
                  </a:cubicBezTo>
                  <a:cubicBezTo>
                    <a:pt x="11596" y="13193"/>
                    <a:pt x="11004" y="12838"/>
                    <a:pt x="10472" y="12424"/>
                  </a:cubicBezTo>
                  <a:cubicBezTo>
                    <a:pt x="9880" y="12010"/>
                    <a:pt x="9289" y="11596"/>
                    <a:pt x="8756" y="11122"/>
                  </a:cubicBezTo>
                  <a:cubicBezTo>
                    <a:pt x="8224" y="10590"/>
                    <a:pt x="7632" y="10117"/>
                    <a:pt x="7100" y="9584"/>
                  </a:cubicBezTo>
                  <a:cubicBezTo>
                    <a:pt x="6567" y="9052"/>
                    <a:pt x="6094" y="8519"/>
                    <a:pt x="5561" y="7987"/>
                  </a:cubicBezTo>
                  <a:cubicBezTo>
                    <a:pt x="5088" y="7395"/>
                    <a:pt x="4615" y="6863"/>
                    <a:pt x="4201" y="6330"/>
                  </a:cubicBezTo>
                  <a:cubicBezTo>
                    <a:pt x="3313" y="5206"/>
                    <a:pt x="2544" y="4141"/>
                    <a:pt x="1953" y="3195"/>
                  </a:cubicBezTo>
                  <a:cubicBezTo>
                    <a:pt x="1657" y="2722"/>
                    <a:pt x="1361" y="2307"/>
                    <a:pt x="1124" y="1893"/>
                  </a:cubicBezTo>
                  <a:cubicBezTo>
                    <a:pt x="888" y="1538"/>
                    <a:pt x="651" y="1183"/>
                    <a:pt x="474" y="888"/>
                  </a:cubicBezTo>
                  <a:cubicBezTo>
                    <a:pt x="178" y="296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8"/>
            <p:cNvSpPr/>
            <p:nvPr/>
          </p:nvSpPr>
          <p:spPr>
            <a:xfrm>
              <a:off x="3583675" y="3844000"/>
              <a:ext cx="263300" cy="187875"/>
            </a:xfrm>
            <a:custGeom>
              <a:avLst/>
              <a:gdLst/>
              <a:ahLst/>
              <a:cxnLst/>
              <a:rect l="l" t="t" r="r" b="b"/>
              <a:pathLst>
                <a:path w="10532" h="7515" extrusionOk="0">
                  <a:moveTo>
                    <a:pt x="10532" y="1"/>
                  </a:moveTo>
                  <a:lnTo>
                    <a:pt x="10532" y="1"/>
                  </a:lnTo>
                  <a:cubicBezTo>
                    <a:pt x="10295" y="651"/>
                    <a:pt x="10058" y="1361"/>
                    <a:pt x="9703" y="2012"/>
                  </a:cubicBezTo>
                  <a:cubicBezTo>
                    <a:pt x="9053" y="3491"/>
                    <a:pt x="7988" y="4852"/>
                    <a:pt x="6745" y="5917"/>
                  </a:cubicBezTo>
                  <a:cubicBezTo>
                    <a:pt x="6390" y="6213"/>
                    <a:pt x="6035" y="6449"/>
                    <a:pt x="5680" y="6627"/>
                  </a:cubicBezTo>
                  <a:cubicBezTo>
                    <a:pt x="5266" y="6804"/>
                    <a:pt x="4852" y="6982"/>
                    <a:pt x="4438" y="7100"/>
                  </a:cubicBezTo>
                  <a:cubicBezTo>
                    <a:pt x="4083" y="7159"/>
                    <a:pt x="3669" y="7218"/>
                    <a:pt x="3255" y="7278"/>
                  </a:cubicBezTo>
                  <a:cubicBezTo>
                    <a:pt x="2900" y="7278"/>
                    <a:pt x="2545" y="7278"/>
                    <a:pt x="2190" y="7218"/>
                  </a:cubicBezTo>
                  <a:cubicBezTo>
                    <a:pt x="1894" y="7159"/>
                    <a:pt x="1539" y="7100"/>
                    <a:pt x="1302" y="7041"/>
                  </a:cubicBezTo>
                  <a:cubicBezTo>
                    <a:pt x="1066" y="6982"/>
                    <a:pt x="770" y="6923"/>
                    <a:pt x="592" y="6863"/>
                  </a:cubicBezTo>
                  <a:lnTo>
                    <a:pt x="1" y="6686"/>
                  </a:lnTo>
                  <a:lnTo>
                    <a:pt x="592" y="6923"/>
                  </a:lnTo>
                  <a:cubicBezTo>
                    <a:pt x="770" y="6982"/>
                    <a:pt x="1007" y="7041"/>
                    <a:pt x="1243" y="7159"/>
                  </a:cubicBezTo>
                  <a:cubicBezTo>
                    <a:pt x="1539" y="7278"/>
                    <a:pt x="1894" y="7337"/>
                    <a:pt x="2190" y="7396"/>
                  </a:cubicBezTo>
                  <a:cubicBezTo>
                    <a:pt x="2545" y="7455"/>
                    <a:pt x="2900" y="7455"/>
                    <a:pt x="3255" y="7514"/>
                  </a:cubicBezTo>
                  <a:cubicBezTo>
                    <a:pt x="3728" y="7514"/>
                    <a:pt x="4142" y="7455"/>
                    <a:pt x="4556" y="7396"/>
                  </a:cubicBezTo>
                  <a:cubicBezTo>
                    <a:pt x="4970" y="7278"/>
                    <a:pt x="5385" y="7159"/>
                    <a:pt x="5799" y="6923"/>
                  </a:cubicBezTo>
                  <a:cubicBezTo>
                    <a:pt x="6213" y="6745"/>
                    <a:pt x="6627" y="6508"/>
                    <a:pt x="6982" y="6213"/>
                  </a:cubicBezTo>
                  <a:cubicBezTo>
                    <a:pt x="7692" y="5621"/>
                    <a:pt x="8283" y="4970"/>
                    <a:pt x="8757" y="4201"/>
                  </a:cubicBezTo>
                  <a:cubicBezTo>
                    <a:pt x="9644" y="2900"/>
                    <a:pt x="10236" y="1480"/>
                    <a:pt x="10532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8"/>
            <p:cNvSpPr/>
            <p:nvPr/>
          </p:nvSpPr>
          <p:spPr>
            <a:xfrm>
              <a:off x="3372375" y="1517400"/>
              <a:ext cx="359225" cy="263575"/>
            </a:xfrm>
            <a:custGeom>
              <a:avLst/>
              <a:gdLst/>
              <a:ahLst/>
              <a:cxnLst/>
              <a:rect l="l" t="t" r="r" b="b"/>
              <a:pathLst>
                <a:path w="14369" h="10543" extrusionOk="0">
                  <a:moveTo>
                    <a:pt x="2375" y="0"/>
                  </a:moveTo>
                  <a:cubicBezTo>
                    <a:pt x="1" y="0"/>
                    <a:pt x="665" y="3737"/>
                    <a:pt x="2833" y="7517"/>
                  </a:cubicBezTo>
                  <a:cubicBezTo>
                    <a:pt x="4011" y="9622"/>
                    <a:pt x="6522" y="10542"/>
                    <a:pt x="8874" y="10542"/>
                  </a:cubicBezTo>
                  <a:cubicBezTo>
                    <a:pt x="11478" y="10542"/>
                    <a:pt x="13887" y="9414"/>
                    <a:pt x="14073" y="7517"/>
                  </a:cubicBezTo>
                  <a:cubicBezTo>
                    <a:pt x="14369" y="3908"/>
                    <a:pt x="3897" y="359"/>
                    <a:pt x="3897" y="359"/>
                  </a:cubicBezTo>
                  <a:cubicBezTo>
                    <a:pt x="3293" y="113"/>
                    <a:pt x="2788" y="0"/>
                    <a:pt x="2375" y="0"/>
                  </a:cubicBezTo>
                  <a:close/>
                </a:path>
              </a:pathLst>
            </a:custGeom>
            <a:solidFill>
              <a:srgbClr val="FFDB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8"/>
            <p:cNvSpPr/>
            <p:nvPr/>
          </p:nvSpPr>
          <p:spPr>
            <a:xfrm>
              <a:off x="3816475" y="1446625"/>
              <a:ext cx="317425" cy="267225"/>
            </a:xfrm>
            <a:custGeom>
              <a:avLst/>
              <a:gdLst/>
              <a:ahLst/>
              <a:cxnLst/>
              <a:rect l="l" t="t" r="r" b="b"/>
              <a:pathLst>
                <a:path w="12697" h="10689" extrusionOk="0">
                  <a:moveTo>
                    <a:pt x="10296" y="1"/>
                  </a:moveTo>
                  <a:cubicBezTo>
                    <a:pt x="7886" y="1"/>
                    <a:pt x="1989" y="7449"/>
                    <a:pt x="1989" y="7449"/>
                  </a:cubicBezTo>
                  <a:cubicBezTo>
                    <a:pt x="0" y="9750"/>
                    <a:pt x="1121" y="10688"/>
                    <a:pt x="3166" y="10688"/>
                  </a:cubicBezTo>
                  <a:cubicBezTo>
                    <a:pt x="4224" y="10688"/>
                    <a:pt x="5530" y="10437"/>
                    <a:pt x="6781" y="9993"/>
                  </a:cubicBezTo>
                  <a:cubicBezTo>
                    <a:pt x="10390" y="8692"/>
                    <a:pt x="12697" y="1356"/>
                    <a:pt x="10744" y="113"/>
                  </a:cubicBezTo>
                  <a:cubicBezTo>
                    <a:pt x="10614" y="36"/>
                    <a:pt x="10463" y="1"/>
                    <a:pt x="10296" y="1"/>
                  </a:cubicBezTo>
                  <a:close/>
                </a:path>
              </a:pathLst>
            </a:custGeom>
            <a:solidFill>
              <a:srgbClr val="FFDB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8"/>
            <p:cNvSpPr/>
            <p:nvPr/>
          </p:nvSpPr>
          <p:spPr>
            <a:xfrm>
              <a:off x="3469900" y="1821900"/>
              <a:ext cx="816075" cy="327075"/>
            </a:xfrm>
            <a:custGeom>
              <a:avLst/>
              <a:gdLst/>
              <a:ahLst/>
              <a:cxnLst/>
              <a:rect l="l" t="t" r="r" b="b"/>
              <a:pathLst>
                <a:path w="32643" h="13083" extrusionOk="0">
                  <a:moveTo>
                    <a:pt x="14308" y="1"/>
                  </a:moveTo>
                  <a:cubicBezTo>
                    <a:pt x="13536" y="1"/>
                    <a:pt x="12715" y="442"/>
                    <a:pt x="11829" y="1667"/>
                  </a:cubicBezTo>
                  <a:cubicBezTo>
                    <a:pt x="10748" y="3162"/>
                    <a:pt x="9876" y="3635"/>
                    <a:pt x="9111" y="3635"/>
                  </a:cubicBezTo>
                  <a:cubicBezTo>
                    <a:pt x="7789" y="3635"/>
                    <a:pt x="6788" y="2219"/>
                    <a:pt x="5578" y="2219"/>
                  </a:cubicBezTo>
                  <a:cubicBezTo>
                    <a:pt x="4884" y="2219"/>
                    <a:pt x="4122" y="2685"/>
                    <a:pt x="3191" y="4152"/>
                  </a:cubicBezTo>
                  <a:cubicBezTo>
                    <a:pt x="1" y="9224"/>
                    <a:pt x="571" y="12034"/>
                    <a:pt x="2772" y="12034"/>
                  </a:cubicBezTo>
                  <a:cubicBezTo>
                    <a:pt x="3754" y="12034"/>
                    <a:pt x="5062" y="11474"/>
                    <a:pt x="6504" y="10305"/>
                  </a:cubicBezTo>
                  <a:cubicBezTo>
                    <a:pt x="7242" y="9707"/>
                    <a:pt x="7851" y="9469"/>
                    <a:pt x="8367" y="9469"/>
                  </a:cubicBezTo>
                  <a:cubicBezTo>
                    <a:pt x="10382" y="9469"/>
                    <a:pt x="11008" y="13082"/>
                    <a:pt x="12522" y="13082"/>
                  </a:cubicBezTo>
                  <a:cubicBezTo>
                    <a:pt x="13079" y="13082"/>
                    <a:pt x="13757" y="12592"/>
                    <a:pt x="14668" y="11252"/>
                  </a:cubicBezTo>
                  <a:cubicBezTo>
                    <a:pt x="15722" y="9725"/>
                    <a:pt x="16590" y="9215"/>
                    <a:pt x="17337" y="9215"/>
                  </a:cubicBezTo>
                  <a:cubicBezTo>
                    <a:pt x="18843" y="9215"/>
                    <a:pt x="19857" y="11286"/>
                    <a:pt x="20903" y="11286"/>
                  </a:cubicBezTo>
                  <a:cubicBezTo>
                    <a:pt x="21349" y="11286"/>
                    <a:pt x="21801" y="10908"/>
                    <a:pt x="22300" y="9832"/>
                  </a:cubicBezTo>
                  <a:cubicBezTo>
                    <a:pt x="22848" y="8667"/>
                    <a:pt x="23385" y="8241"/>
                    <a:pt x="23930" y="8241"/>
                  </a:cubicBezTo>
                  <a:cubicBezTo>
                    <a:pt x="25408" y="8241"/>
                    <a:pt x="26941" y="11375"/>
                    <a:pt x="28876" y="11375"/>
                  </a:cubicBezTo>
                  <a:cubicBezTo>
                    <a:pt x="29233" y="11375"/>
                    <a:pt x="29604" y="11268"/>
                    <a:pt x="29991" y="11015"/>
                  </a:cubicBezTo>
                  <a:cubicBezTo>
                    <a:pt x="32643" y="9198"/>
                    <a:pt x="27061" y="85"/>
                    <a:pt x="23395" y="85"/>
                  </a:cubicBezTo>
                  <a:cubicBezTo>
                    <a:pt x="22645" y="85"/>
                    <a:pt x="21975" y="467"/>
                    <a:pt x="21472" y="1372"/>
                  </a:cubicBezTo>
                  <a:cubicBezTo>
                    <a:pt x="20842" y="2506"/>
                    <a:pt x="20225" y="2918"/>
                    <a:pt x="19606" y="2918"/>
                  </a:cubicBezTo>
                  <a:cubicBezTo>
                    <a:pt x="17959" y="2918"/>
                    <a:pt x="16293" y="1"/>
                    <a:pt x="14308" y="1"/>
                  </a:cubicBezTo>
                  <a:close/>
                </a:path>
              </a:pathLst>
            </a:custGeom>
            <a:solidFill>
              <a:srgbClr val="FFDB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3" name="Google Shape;1233;p58"/>
          <p:cNvSpPr txBox="1">
            <a:spLocks noGrp="1"/>
          </p:cNvSpPr>
          <p:nvPr>
            <p:ph type="title"/>
          </p:nvPr>
        </p:nvSpPr>
        <p:spPr>
          <a:xfrm>
            <a:off x="710000" y="2324674"/>
            <a:ext cx="41196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School</a:t>
            </a:r>
            <a:endParaRPr dirty="0"/>
          </a:p>
        </p:txBody>
      </p:sp>
      <p:sp>
        <p:nvSpPr>
          <p:cNvPr id="1234" name="Google Shape;1234;p58"/>
          <p:cNvSpPr txBox="1">
            <a:spLocks noGrp="1"/>
          </p:cNvSpPr>
          <p:nvPr>
            <p:ph type="title" idx="2"/>
          </p:nvPr>
        </p:nvSpPr>
        <p:spPr>
          <a:xfrm>
            <a:off x="3078976" y="1461023"/>
            <a:ext cx="1467300" cy="94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4" name="Google Shape;640;p52">
            <a:extLst>
              <a:ext uri="{FF2B5EF4-FFF2-40B4-BE49-F238E27FC236}">
                <a16:creationId xmlns:a16="http://schemas.microsoft.com/office/drawing/2014/main" id="{C6C646DA-417E-8DCC-3F23-6069CACB918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371780" y="3079422"/>
            <a:ext cx="2951167" cy="6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The so called “JAIL” of this era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64"/>
          <p:cNvSpPr txBox="1">
            <a:spLocks noGrp="1"/>
          </p:cNvSpPr>
          <p:nvPr>
            <p:ph type="title"/>
          </p:nvPr>
        </p:nvSpPr>
        <p:spPr>
          <a:xfrm>
            <a:off x="4399225" y="2324674"/>
            <a:ext cx="41196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Tuition &amp; Coaching</a:t>
            </a:r>
            <a:endParaRPr dirty="0"/>
          </a:p>
        </p:txBody>
      </p:sp>
      <p:sp>
        <p:nvSpPr>
          <p:cNvPr id="1411" name="Google Shape;1411;p64"/>
          <p:cNvSpPr txBox="1">
            <a:spLocks noGrp="1"/>
          </p:cNvSpPr>
          <p:nvPr>
            <p:ph type="title" idx="2"/>
          </p:nvPr>
        </p:nvSpPr>
        <p:spPr>
          <a:xfrm>
            <a:off x="4399225" y="1225125"/>
            <a:ext cx="1467300" cy="94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412" name="Google Shape;1412;p64"/>
          <p:cNvSpPr txBox="1">
            <a:spLocks noGrp="1"/>
          </p:cNvSpPr>
          <p:nvPr>
            <p:ph type="subTitle" idx="1"/>
          </p:nvPr>
        </p:nvSpPr>
        <p:spPr>
          <a:xfrm>
            <a:off x="4399225" y="3704681"/>
            <a:ext cx="2783700" cy="65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The so called “PLACE WHERE YOU GET REAL EDUCATION”</a:t>
            </a:r>
            <a:endParaRPr dirty="0"/>
          </a:p>
        </p:txBody>
      </p:sp>
      <p:grpSp>
        <p:nvGrpSpPr>
          <p:cNvPr id="1413" name="Google Shape;1413;p64"/>
          <p:cNvGrpSpPr/>
          <p:nvPr/>
        </p:nvGrpSpPr>
        <p:grpSpPr>
          <a:xfrm>
            <a:off x="1305047" y="719531"/>
            <a:ext cx="1641479" cy="3704433"/>
            <a:chOff x="2622600" y="238125"/>
            <a:chExt cx="2295775" cy="5181025"/>
          </a:xfrm>
        </p:grpSpPr>
        <p:sp>
          <p:nvSpPr>
            <p:cNvPr id="1414" name="Google Shape;1414;p64"/>
            <p:cNvSpPr/>
            <p:nvPr/>
          </p:nvSpPr>
          <p:spPr>
            <a:xfrm>
              <a:off x="2817100" y="5247450"/>
              <a:ext cx="1887050" cy="171700"/>
            </a:xfrm>
            <a:custGeom>
              <a:avLst/>
              <a:gdLst/>
              <a:ahLst/>
              <a:cxnLst/>
              <a:rect l="l" t="t" r="r" b="b"/>
              <a:pathLst>
                <a:path w="75482" h="6868" extrusionOk="0">
                  <a:moveTo>
                    <a:pt x="37741" y="0"/>
                  </a:moveTo>
                  <a:cubicBezTo>
                    <a:pt x="16895" y="0"/>
                    <a:pt x="0" y="1580"/>
                    <a:pt x="0" y="3403"/>
                  </a:cubicBezTo>
                  <a:cubicBezTo>
                    <a:pt x="0" y="5287"/>
                    <a:pt x="16895" y="6868"/>
                    <a:pt x="37741" y="6868"/>
                  </a:cubicBezTo>
                  <a:cubicBezTo>
                    <a:pt x="58586" y="6868"/>
                    <a:pt x="75482" y="5287"/>
                    <a:pt x="75482" y="3403"/>
                  </a:cubicBezTo>
                  <a:cubicBezTo>
                    <a:pt x="75482" y="1580"/>
                    <a:pt x="58586" y="0"/>
                    <a:pt x="37741" y="0"/>
                  </a:cubicBezTo>
                  <a:close/>
                </a:path>
              </a:pathLst>
            </a:custGeom>
            <a:solidFill>
              <a:srgbClr val="EEC3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64"/>
            <p:cNvSpPr/>
            <p:nvPr/>
          </p:nvSpPr>
          <p:spPr>
            <a:xfrm>
              <a:off x="4108550" y="4931425"/>
              <a:ext cx="183850" cy="208175"/>
            </a:xfrm>
            <a:custGeom>
              <a:avLst/>
              <a:gdLst/>
              <a:ahLst/>
              <a:cxnLst/>
              <a:rect l="l" t="t" r="r" b="b"/>
              <a:pathLst>
                <a:path w="7354" h="8327" extrusionOk="0">
                  <a:moveTo>
                    <a:pt x="0" y="0"/>
                  </a:moveTo>
                  <a:cubicBezTo>
                    <a:pt x="0" y="61"/>
                    <a:pt x="182" y="8326"/>
                    <a:pt x="182" y="8326"/>
                  </a:cubicBezTo>
                  <a:lnTo>
                    <a:pt x="7354" y="8022"/>
                  </a:lnTo>
                  <a:lnTo>
                    <a:pt x="6868" y="0"/>
                  </a:lnTo>
                  <a:close/>
                </a:path>
              </a:pathLst>
            </a:custGeom>
            <a:solidFill>
              <a:srgbClr val="E3B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64"/>
            <p:cNvSpPr/>
            <p:nvPr/>
          </p:nvSpPr>
          <p:spPr>
            <a:xfrm>
              <a:off x="3338225" y="4919250"/>
              <a:ext cx="186900" cy="220350"/>
            </a:xfrm>
            <a:custGeom>
              <a:avLst/>
              <a:gdLst/>
              <a:ahLst/>
              <a:cxnLst/>
              <a:rect l="l" t="t" r="r" b="b"/>
              <a:pathLst>
                <a:path w="7476" h="8814" extrusionOk="0">
                  <a:moveTo>
                    <a:pt x="7476" y="1"/>
                  </a:moveTo>
                  <a:lnTo>
                    <a:pt x="183" y="183"/>
                  </a:lnTo>
                  <a:cubicBezTo>
                    <a:pt x="183" y="305"/>
                    <a:pt x="1" y="8813"/>
                    <a:pt x="1" y="8813"/>
                  </a:cubicBezTo>
                  <a:lnTo>
                    <a:pt x="7172" y="8509"/>
                  </a:lnTo>
                  <a:lnTo>
                    <a:pt x="7476" y="1"/>
                  </a:lnTo>
                  <a:close/>
                </a:path>
              </a:pathLst>
            </a:custGeom>
            <a:solidFill>
              <a:srgbClr val="E3B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64"/>
            <p:cNvSpPr/>
            <p:nvPr/>
          </p:nvSpPr>
          <p:spPr>
            <a:xfrm>
              <a:off x="3190850" y="2454850"/>
              <a:ext cx="723250" cy="2541925"/>
            </a:xfrm>
            <a:custGeom>
              <a:avLst/>
              <a:gdLst/>
              <a:ahLst/>
              <a:cxnLst/>
              <a:rect l="l" t="t" r="r" b="b"/>
              <a:pathLst>
                <a:path w="28930" h="101677" extrusionOk="0">
                  <a:moveTo>
                    <a:pt x="7597" y="1"/>
                  </a:moveTo>
                  <a:cubicBezTo>
                    <a:pt x="7597" y="1"/>
                    <a:pt x="1216" y="41388"/>
                    <a:pt x="547" y="55305"/>
                  </a:cubicBezTo>
                  <a:cubicBezTo>
                    <a:pt x="0" y="68007"/>
                    <a:pt x="2249" y="101555"/>
                    <a:pt x="2249" y="101555"/>
                  </a:cubicBezTo>
                  <a:cubicBezTo>
                    <a:pt x="6929" y="101676"/>
                    <a:pt x="11548" y="101676"/>
                    <a:pt x="16227" y="101676"/>
                  </a:cubicBezTo>
                  <a:lnTo>
                    <a:pt x="17564" y="56339"/>
                  </a:lnTo>
                  <a:lnTo>
                    <a:pt x="28929" y="1"/>
                  </a:ln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64"/>
            <p:cNvSpPr/>
            <p:nvPr/>
          </p:nvSpPr>
          <p:spPr>
            <a:xfrm>
              <a:off x="3652725" y="2454850"/>
              <a:ext cx="715650" cy="2540400"/>
            </a:xfrm>
            <a:custGeom>
              <a:avLst/>
              <a:gdLst/>
              <a:ahLst/>
              <a:cxnLst/>
              <a:rect l="l" t="t" r="r" b="b"/>
              <a:pathLst>
                <a:path w="28626" h="101616" extrusionOk="0">
                  <a:moveTo>
                    <a:pt x="1" y="1"/>
                  </a:moveTo>
                  <a:lnTo>
                    <a:pt x="14465" y="101616"/>
                  </a:lnTo>
                  <a:cubicBezTo>
                    <a:pt x="19145" y="101555"/>
                    <a:pt x="23885" y="101555"/>
                    <a:pt x="28626" y="101555"/>
                  </a:cubicBezTo>
                  <a:lnTo>
                    <a:pt x="23156" y="1"/>
                  </a:ln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64"/>
            <p:cNvSpPr/>
            <p:nvPr/>
          </p:nvSpPr>
          <p:spPr>
            <a:xfrm>
              <a:off x="3256175" y="4875200"/>
              <a:ext cx="343400" cy="7625"/>
            </a:xfrm>
            <a:custGeom>
              <a:avLst/>
              <a:gdLst/>
              <a:ahLst/>
              <a:cxnLst/>
              <a:rect l="l" t="t" r="r" b="b"/>
              <a:pathLst>
                <a:path w="13736" h="305" extrusionOk="0">
                  <a:moveTo>
                    <a:pt x="4377" y="0"/>
                  </a:moveTo>
                  <a:lnTo>
                    <a:pt x="2128" y="61"/>
                  </a:lnTo>
                  <a:cubicBezTo>
                    <a:pt x="852" y="122"/>
                    <a:pt x="1" y="183"/>
                    <a:pt x="1" y="183"/>
                  </a:cubicBezTo>
                  <a:cubicBezTo>
                    <a:pt x="1" y="183"/>
                    <a:pt x="852" y="243"/>
                    <a:pt x="2189" y="243"/>
                  </a:cubicBezTo>
                  <a:lnTo>
                    <a:pt x="4377" y="304"/>
                  </a:lnTo>
                  <a:lnTo>
                    <a:pt x="9421" y="304"/>
                  </a:lnTo>
                  <a:lnTo>
                    <a:pt x="11609" y="243"/>
                  </a:lnTo>
                  <a:cubicBezTo>
                    <a:pt x="12885" y="183"/>
                    <a:pt x="13736" y="122"/>
                    <a:pt x="13736" y="122"/>
                  </a:cubicBezTo>
                  <a:cubicBezTo>
                    <a:pt x="13736" y="122"/>
                    <a:pt x="12885" y="122"/>
                    <a:pt x="11609" y="61"/>
                  </a:cubicBezTo>
                  <a:lnTo>
                    <a:pt x="9421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64"/>
            <p:cNvSpPr/>
            <p:nvPr/>
          </p:nvSpPr>
          <p:spPr>
            <a:xfrm>
              <a:off x="4026500" y="4869125"/>
              <a:ext cx="343400" cy="7625"/>
            </a:xfrm>
            <a:custGeom>
              <a:avLst/>
              <a:gdLst/>
              <a:ahLst/>
              <a:cxnLst/>
              <a:rect l="l" t="t" r="r" b="b"/>
              <a:pathLst>
                <a:path w="13736" h="305" extrusionOk="0">
                  <a:moveTo>
                    <a:pt x="4315" y="0"/>
                  </a:moveTo>
                  <a:lnTo>
                    <a:pt x="2127" y="61"/>
                  </a:lnTo>
                  <a:cubicBezTo>
                    <a:pt x="851" y="61"/>
                    <a:pt x="0" y="122"/>
                    <a:pt x="0" y="122"/>
                  </a:cubicBezTo>
                  <a:cubicBezTo>
                    <a:pt x="0" y="122"/>
                    <a:pt x="851" y="183"/>
                    <a:pt x="2127" y="243"/>
                  </a:cubicBezTo>
                  <a:lnTo>
                    <a:pt x="4315" y="304"/>
                  </a:lnTo>
                  <a:lnTo>
                    <a:pt x="9360" y="304"/>
                  </a:lnTo>
                  <a:lnTo>
                    <a:pt x="11547" y="243"/>
                  </a:lnTo>
                  <a:cubicBezTo>
                    <a:pt x="12824" y="183"/>
                    <a:pt x="13735" y="122"/>
                    <a:pt x="13735" y="122"/>
                  </a:cubicBezTo>
                  <a:cubicBezTo>
                    <a:pt x="13735" y="122"/>
                    <a:pt x="12824" y="61"/>
                    <a:pt x="11547" y="61"/>
                  </a:cubicBezTo>
                  <a:lnTo>
                    <a:pt x="9360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64"/>
            <p:cNvSpPr/>
            <p:nvPr/>
          </p:nvSpPr>
          <p:spPr>
            <a:xfrm>
              <a:off x="3365575" y="2508025"/>
              <a:ext cx="72950" cy="167175"/>
            </a:xfrm>
            <a:custGeom>
              <a:avLst/>
              <a:gdLst/>
              <a:ahLst/>
              <a:cxnLst/>
              <a:rect l="l" t="t" r="r" b="b"/>
              <a:pathLst>
                <a:path w="2918" h="6687" extrusionOk="0">
                  <a:moveTo>
                    <a:pt x="2857" y="1"/>
                  </a:moveTo>
                  <a:cubicBezTo>
                    <a:pt x="2857" y="1"/>
                    <a:pt x="2796" y="487"/>
                    <a:pt x="2735" y="1216"/>
                  </a:cubicBezTo>
                  <a:cubicBezTo>
                    <a:pt x="2614" y="2128"/>
                    <a:pt x="2432" y="3040"/>
                    <a:pt x="2249" y="3951"/>
                  </a:cubicBezTo>
                  <a:cubicBezTo>
                    <a:pt x="2128" y="4437"/>
                    <a:pt x="2006" y="4924"/>
                    <a:pt x="1824" y="5349"/>
                  </a:cubicBezTo>
                  <a:cubicBezTo>
                    <a:pt x="1641" y="5714"/>
                    <a:pt x="1398" y="6078"/>
                    <a:pt x="1094" y="6382"/>
                  </a:cubicBezTo>
                  <a:cubicBezTo>
                    <a:pt x="912" y="6443"/>
                    <a:pt x="791" y="6504"/>
                    <a:pt x="608" y="6565"/>
                  </a:cubicBezTo>
                  <a:lnTo>
                    <a:pt x="1" y="6565"/>
                  </a:lnTo>
                  <a:cubicBezTo>
                    <a:pt x="61" y="6625"/>
                    <a:pt x="122" y="6625"/>
                    <a:pt x="244" y="6686"/>
                  </a:cubicBezTo>
                  <a:lnTo>
                    <a:pt x="669" y="6686"/>
                  </a:lnTo>
                  <a:cubicBezTo>
                    <a:pt x="851" y="6686"/>
                    <a:pt x="973" y="6625"/>
                    <a:pt x="1155" y="6504"/>
                  </a:cubicBezTo>
                  <a:cubicBezTo>
                    <a:pt x="1520" y="6261"/>
                    <a:pt x="1824" y="5896"/>
                    <a:pt x="2006" y="5471"/>
                  </a:cubicBezTo>
                  <a:cubicBezTo>
                    <a:pt x="2249" y="5045"/>
                    <a:pt x="2432" y="4559"/>
                    <a:pt x="2553" y="4073"/>
                  </a:cubicBezTo>
                  <a:cubicBezTo>
                    <a:pt x="2675" y="3526"/>
                    <a:pt x="2735" y="3040"/>
                    <a:pt x="2796" y="2553"/>
                  </a:cubicBezTo>
                  <a:cubicBezTo>
                    <a:pt x="2857" y="2067"/>
                    <a:pt x="2857" y="1642"/>
                    <a:pt x="2857" y="1277"/>
                  </a:cubicBezTo>
                  <a:cubicBezTo>
                    <a:pt x="2918" y="487"/>
                    <a:pt x="2857" y="1"/>
                    <a:pt x="2857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64"/>
            <p:cNvSpPr/>
            <p:nvPr/>
          </p:nvSpPr>
          <p:spPr>
            <a:xfrm>
              <a:off x="4018900" y="2530825"/>
              <a:ext cx="126125" cy="220325"/>
            </a:xfrm>
            <a:custGeom>
              <a:avLst/>
              <a:gdLst/>
              <a:ahLst/>
              <a:cxnLst/>
              <a:rect l="l" t="t" r="r" b="b"/>
              <a:pathLst>
                <a:path w="5045" h="8813" extrusionOk="0">
                  <a:moveTo>
                    <a:pt x="426" y="1"/>
                  </a:moveTo>
                  <a:cubicBezTo>
                    <a:pt x="304" y="608"/>
                    <a:pt x="183" y="1216"/>
                    <a:pt x="122" y="1885"/>
                  </a:cubicBezTo>
                  <a:cubicBezTo>
                    <a:pt x="0" y="2492"/>
                    <a:pt x="0" y="3161"/>
                    <a:pt x="0" y="3829"/>
                  </a:cubicBezTo>
                  <a:cubicBezTo>
                    <a:pt x="0" y="4559"/>
                    <a:pt x="122" y="5288"/>
                    <a:pt x="304" y="6017"/>
                  </a:cubicBezTo>
                  <a:cubicBezTo>
                    <a:pt x="487" y="6746"/>
                    <a:pt x="912" y="7415"/>
                    <a:pt x="1459" y="7962"/>
                  </a:cubicBezTo>
                  <a:cubicBezTo>
                    <a:pt x="1702" y="8205"/>
                    <a:pt x="2006" y="8387"/>
                    <a:pt x="2310" y="8509"/>
                  </a:cubicBezTo>
                  <a:cubicBezTo>
                    <a:pt x="2614" y="8630"/>
                    <a:pt x="2918" y="8752"/>
                    <a:pt x="3222" y="8813"/>
                  </a:cubicBezTo>
                  <a:lnTo>
                    <a:pt x="3951" y="8813"/>
                  </a:lnTo>
                  <a:cubicBezTo>
                    <a:pt x="4194" y="8752"/>
                    <a:pt x="4376" y="8752"/>
                    <a:pt x="4559" y="8691"/>
                  </a:cubicBezTo>
                  <a:lnTo>
                    <a:pt x="5045" y="8630"/>
                  </a:lnTo>
                  <a:lnTo>
                    <a:pt x="3951" y="8630"/>
                  </a:lnTo>
                  <a:cubicBezTo>
                    <a:pt x="3708" y="8630"/>
                    <a:pt x="3465" y="8630"/>
                    <a:pt x="3222" y="8570"/>
                  </a:cubicBezTo>
                  <a:cubicBezTo>
                    <a:pt x="2918" y="8509"/>
                    <a:pt x="2675" y="8387"/>
                    <a:pt x="2371" y="8266"/>
                  </a:cubicBezTo>
                  <a:cubicBezTo>
                    <a:pt x="2128" y="8144"/>
                    <a:pt x="1824" y="7962"/>
                    <a:pt x="1641" y="7719"/>
                  </a:cubicBezTo>
                  <a:cubicBezTo>
                    <a:pt x="1155" y="7233"/>
                    <a:pt x="791" y="6564"/>
                    <a:pt x="608" y="5896"/>
                  </a:cubicBezTo>
                  <a:cubicBezTo>
                    <a:pt x="426" y="5166"/>
                    <a:pt x="304" y="4498"/>
                    <a:pt x="244" y="3769"/>
                  </a:cubicBezTo>
                  <a:lnTo>
                    <a:pt x="244" y="1885"/>
                  </a:lnTo>
                  <a:cubicBezTo>
                    <a:pt x="304" y="1216"/>
                    <a:pt x="365" y="608"/>
                    <a:pt x="426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64"/>
            <p:cNvSpPr/>
            <p:nvPr/>
          </p:nvSpPr>
          <p:spPr>
            <a:xfrm>
              <a:off x="3643625" y="2542975"/>
              <a:ext cx="44075" cy="322125"/>
            </a:xfrm>
            <a:custGeom>
              <a:avLst/>
              <a:gdLst/>
              <a:ahLst/>
              <a:cxnLst/>
              <a:rect l="l" t="t" r="r" b="b"/>
              <a:pathLst>
                <a:path w="1763" h="12885" extrusionOk="0">
                  <a:moveTo>
                    <a:pt x="608" y="1"/>
                  </a:moveTo>
                  <a:cubicBezTo>
                    <a:pt x="547" y="1095"/>
                    <a:pt x="486" y="2128"/>
                    <a:pt x="426" y="3222"/>
                  </a:cubicBezTo>
                  <a:cubicBezTo>
                    <a:pt x="365" y="4255"/>
                    <a:pt x="304" y="5349"/>
                    <a:pt x="243" y="6382"/>
                  </a:cubicBezTo>
                  <a:cubicBezTo>
                    <a:pt x="183" y="7476"/>
                    <a:pt x="122" y="8509"/>
                    <a:pt x="61" y="9603"/>
                  </a:cubicBezTo>
                  <a:cubicBezTo>
                    <a:pt x="61" y="10636"/>
                    <a:pt x="0" y="11730"/>
                    <a:pt x="0" y="12763"/>
                  </a:cubicBezTo>
                  <a:cubicBezTo>
                    <a:pt x="0" y="12824"/>
                    <a:pt x="61" y="12885"/>
                    <a:pt x="122" y="12885"/>
                  </a:cubicBezTo>
                  <a:cubicBezTo>
                    <a:pt x="669" y="12885"/>
                    <a:pt x="1216" y="12824"/>
                    <a:pt x="1763" y="12824"/>
                  </a:cubicBezTo>
                  <a:cubicBezTo>
                    <a:pt x="1258" y="12768"/>
                    <a:pt x="754" y="12660"/>
                    <a:pt x="250" y="12644"/>
                  </a:cubicBezTo>
                  <a:lnTo>
                    <a:pt x="250" y="12644"/>
                  </a:lnTo>
                  <a:cubicBezTo>
                    <a:pt x="304" y="11646"/>
                    <a:pt x="306" y="10597"/>
                    <a:pt x="365" y="9603"/>
                  </a:cubicBezTo>
                  <a:cubicBezTo>
                    <a:pt x="426" y="8509"/>
                    <a:pt x="486" y="7476"/>
                    <a:pt x="547" y="6382"/>
                  </a:cubicBezTo>
                  <a:cubicBezTo>
                    <a:pt x="547" y="5349"/>
                    <a:pt x="608" y="4255"/>
                    <a:pt x="608" y="3222"/>
                  </a:cubicBezTo>
                  <a:lnTo>
                    <a:pt x="608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64"/>
            <p:cNvSpPr/>
            <p:nvPr/>
          </p:nvSpPr>
          <p:spPr>
            <a:xfrm>
              <a:off x="3376200" y="2495875"/>
              <a:ext cx="860000" cy="43250"/>
            </a:xfrm>
            <a:custGeom>
              <a:avLst/>
              <a:gdLst/>
              <a:ahLst/>
              <a:cxnLst/>
              <a:rect l="l" t="t" r="r" b="b"/>
              <a:pathLst>
                <a:path w="34400" h="1730" extrusionOk="0">
                  <a:moveTo>
                    <a:pt x="34399" y="1"/>
                  </a:moveTo>
                  <a:lnTo>
                    <a:pt x="32880" y="183"/>
                  </a:lnTo>
                  <a:cubicBezTo>
                    <a:pt x="31968" y="305"/>
                    <a:pt x="30631" y="487"/>
                    <a:pt x="28990" y="669"/>
                  </a:cubicBezTo>
                  <a:lnTo>
                    <a:pt x="26438" y="912"/>
                  </a:lnTo>
                  <a:lnTo>
                    <a:pt x="23521" y="1155"/>
                  </a:lnTo>
                  <a:cubicBezTo>
                    <a:pt x="22487" y="1216"/>
                    <a:pt x="21454" y="1216"/>
                    <a:pt x="20421" y="1338"/>
                  </a:cubicBezTo>
                  <a:cubicBezTo>
                    <a:pt x="19327" y="1399"/>
                    <a:pt x="18233" y="1399"/>
                    <a:pt x="17200" y="1399"/>
                  </a:cubicBezTo>
                  <a:cubicBezTo>
                    <a:pt x="16471" y="1399"/>
                    <a:pt x="15741" y="1426"/>
                    <a:pt x="15030" y="1426"/>
                  </a:cubicBezTo>
                  <a:cubicBezTo>
                    <a:pt x="14675" y="1426"/>
                    <a:pt x="14323" y="1419"/>
                    <a:pt x="13979" y="1399"/>
                  </a:cubicBezTo>
                  <a:cubicBezTo>
                    <a:pt x="12885" y="1399"/>
                    <a:pt x="11852" y="1338"/>
                    <a:pt x="10880" y="1277"/>
                  </a:cubicBezTo>
                  <a:cubicBezTo>
                    <a:pt x="9846" y="1216"/>
                    <a:pt x="8874" y="1155"/>
                    <a:pt x="7962" y="1095"/>
                  </a:cubicBezTo>
                  <a:cubicBezTo>
                    <a:pt x="6990" y="1034"/>
                    <a:pt x="6139" y="973"/>
                    <a:pt x="5349" y="852"/>
                  </a:cubicBezTo>
                  <a:cubicBezTo>
                    <a:pt x="4559" y="730"/>
                    <a:pt x="3769" y="669"/>
                    <a:pt x="3161" y="548"/>
                  </a:cubicBezTo>
                  <a:cubicBezTo>
                    <a:pt x="2493" y="487"/>
                    <a:pt x="1946" y="365"/>
                    <a:pt x="1460" y="305"/>
                  </a:cubicBezTo>
                  <a:cubicBezTo>
                    <a:pt x="548" y="122"/>
                    <a:pt x="1" y="1"/>
                    <a:pt x="1" y="1"/>
                  </a:cubicBezTo>
                  <a:lnTo>
                    <a:pt x="1" y="1"/>
                  </a:lnTo>
                  <a:cubicBezTo>
                    <a:pt x="1763" y="426"/>
                    <a:pt x="3526" y="791"/>
                    <a:pt x="5349" y="1034"/>
                  </a:cubicBezTo>
                  <a:cubicBezTo>
                    <a:pt x="6929" y="1277"/>
                    <a:pt x="8813" y="1459"/>
                    <a:pt x="10819" y="1581"/>
                  </a:cubicBezTo>
                  <a:cubicBezTo>
                    <a:pt x="11852" y="1642"/>
                    <a:pt x="12885" y="1702"/>
                    <a:pt x="13979" y="1702"/>
                  </a:cubicBezTo>
                  <a:cubicBezTo>
                    <a:pt x="14668" y="1702"/>
                    <a:pt x="15384" y="1729"/>
                    <a:pt x="16108" y="1729"/>
                  </a:cubicBezTo>
                  <a:cubicBezTo>
                    <a:pt x="16471" y="1729"/>
                    <a:pt x="16835" y="1723"/>
                    <a:pt x="17200" y="1702"/>
                  </a:cubicBezTo>
                  <a:cubicBezTo>
                    <a:pt x="18294" y="1702"/>
                    <a:pt x="19388" y="1702"/>
                    <a:pt x="20421" y="1642"/>
                  </a:cubicBezTo>
                  <a:cubicBezTo>
                    <a:pt x="21454" y="1581"/>
                    <a:pt x="22548" y="1520"/>
                    <a:pt x="23521" y="1399"/>
                  </a:cubicBezTo>
                  <a:lnTo>
                    <a:pt x="26438" y="1155"/>
                  </a:lnTo>
                  <a:lnTo>
                    <a:pt x="29051" y="852"/>
                  </a:lnTo>
                  <a:cubicBezTo>
                    <a:pt x="30631" y="669"/>
                    <a:pt x="31968" y="365"/>
                    <a:pt x="32941" y="244"/>
                  </a:cubicBezTo>
                  <a:lnTo>
                    <a:pt x="34399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64"/>
            <p:cNvSpPr/>
            <p:nvPr/>
          </p:nvSpPr>
          <p:spPr>
            <a:xfrm>
              <a:off x="3686150" y="2863575"/>
              <a:ext cx="74475" cy="355550"/>
            </a:xfrm>
            <a:custGeom>
              <a:avLst/>
              <a:gdLst/>
              <a:ahLst/>
              <a:cxnLst/>
              <a:rect l="l" t="t" r="r" b="b"/>
              <a:pathLst>
                <a:path w="2979" h="14222" extrusionOk="0">
                  <a:moveTo>
                    <a:pt x="1" y="0"/>
                  </a:moveTo>
                  <a:cubicBezTo>
                    <a:pt x="1" y="0"/>
                    <a:pt x="122" y="912"/>
                    <a:pt x="366" y="2249"/>
                  </a:cubicBezTo>
                  <a:cubicBezTo>
                    <a:pt x="487" y="2917"/>
                    <a:pt x="609" y="3707"/>
                    <a:pt x="791" y="4497"/>
                  </a:cubicBezTo>
                  <a:cubicBezTo>
                    <a:pt x="973" y="5348"/>
                    <a:pt x="1156" y="6260"/>
                    <a:pt x="1338" y="7111"/>
                  </a:cubicBezTo>
                  <a:cubicBezTo>
                    <a:pt x="1520" y="8022"/>
                    <a:pt x="1703" y="8873"/>
                    <a:pt x="1885" y="9724"/>
                  </a:cubicBezTo>
                  <a:cubicBezTo>
                    <a:pt x="2067" y="10575"/>
                    <a:pt x="2250" y="11365"/>
                    <a:pt x="2432" y="11973"/>
                  </a:cubicBezTo>
                  <a:cubicBezTo>
                    <a:pt x="2736" y="13310"/>
                    <a:pt x="2979" y="14221"/>
                    <a:pt x="2979" y="14221"/>
                  </a:cubicBezTo>
                  <a:cubicBezTo>
                    <a:pt x="2979" y="14221"/>
                    <a:pt x="2797" y="13310"/>
                    <a:pt x="2553" y="11973"/>
                  </a:cubicBezTo>
                  <a:cubicBezTo>
                    <a:pt x="2432" y="11304"/>
                    <a:pt x="2310" y="10514"/>
                    <a:pt x="2128" y="9663"/>
                  </a:cubicBezTo>
                  <a:cubicBezTo>
                    <a:pt x="2006" y="8873"/>
                    <a:pt x="1824" y="7962"/>
                    <a:pt x="1642" y="7050"/>
                  </a:cubicBezTo>
                  <a:cubicBezTo>
                    <a:pt x="1459" y="6199"/>
                    <a:pt x="1277" y="5287"/>
                    <a:pt x="1095" y="4497"/>
                  </a:cubicBezTo>
                  <a:lnTo>
                    <a:pt x="548" y="2188"/>
                  </a:lnTo>
                  <a:cubicBezTo>
                    <a:pt x="244" y="85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64"/>
            <p:cNvSpPr/>
            <p:nvPr/>
          </p:nvSpPr>
          <p:spPr>
            <a:xfrm>
              <a:off x="3874550" y="5053100"/>
              <a:ext cx="433300" cy="280225"/>
            </a:xfrm>
            <a:custGeom>
              <a:avLst/>
              <a:gdLst/>
              <a:ahLst/>
              <a:cxnLst/>
              <a:rect l="l" t="t" r="r" b="b"/>
              <a:pathLst>
                <a:path w="17332" h="11209" extrusionOk="0">
                  <a:moveTo>
                    <a:pt x="17322" y="1575"/>
                  </a:moveTo>
                  <a:lnTo>
                    <a:pt x="17321" y="1603"/>
                  </a:lnTo>
                  <a:lnTo>
                    <a:pt x="17321" y="1603"/>
                  </a:lnTo>
                  <a:cubicBezTo>
                    <a:pt x="17332" y="1585"/>
                    <a:pt x="17322" y="1575"/>
                    <a:pt x="17322" y="1575"/>
                  </a:cubicBezTo>
                  <a:close/>
                  <a:moveTo>
                    <a:pt x="10201" y="0"/>
                  </a:moveTo>
                  <a:cubicBezTo>
                    <a:pt x="9043" y="0"/>
                    <a:pt x="7917" y="569"/>
                    <a:pt x="7598" y="2061"/>
                  </a:cubicBezTo>
                  <a:cubicBezTo>
                    <a:pt x="4255" y="6984"/>
                    <a:pt x="1" y="3520"/>
                    <a:pt x="2614" y="11177"/>
                  </a:cubicBezTo>
                  <a:cubicBezTo>
                    <a:pt x="3436" y="11198"/>
                    <a:pt x="4258" y="11208"/>
                    <a:pt x="5080" y="11208"/>
                  </a:cubicBezTo>
                  <a:cubicBezTo>
                    <a:pt x="9118" y="11208"/>
                    <a:pt x="13150" y="10963"/>
                    <a:pt x="17139" y="10509"/>
                  </a:cubicBezTo>
                  <a:lnTo>
                    <a:pt x="17321" y="1603"/>
                  </a:lnTo>
                  <a:lnTo>
                    <a:pt x="17321" y="1603"/>
                  </a:lnTo>
                  <a:cubicBezTo>
                    <a:pt x="17273" y="1683"/>
                    <a:pt x="16809" y="1913"/>
                    <a:pt x="13189" y="2061"/>
                  </a:cubicBezTo>
                  <a:cubicBezTo>
                    <a:pt x="13223" y="935"/>
                    <a:pt x="11685" y="0"/>
                    <a:pt x="10201" y="0"/>
                  </a:cubicBezTo>
                  <a:close/>
                </a:path>
              </a:pathLst>
            </a:custGeom>
            <a:solidFill>
              <a:srgbClr val="1E4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64"/>
            <p:cNvSpPr/>
            <p:nvPr/>
          </p:nvSpPr>
          <p:spPr>
            <a:xfrm>
              <a:off x="3316950" y="5189700"/>
              <a:ext cx="123100" cy="120050"/>
            </a:xfrm>
            <a:custGeom>
              <a:avLst/>
              <a:gdLst/>
              <a:ahLst/>
              <a:cxnLst/>
              <a:rect l="l" t="t" r="r" b="b"/>
              <a:pathLst>
                <a:path w="4924" h="4802" extrusionOk="0">
                  <a:moveTo>
                    <a:pt x="1702" y="1"/>
                  </a:moveTo>
                  <a:cubicBezTo>
                    <a:pt x="1095" y="305"/>
                    <a:pt x="548" y="669"/>
                    <a:pt x="1" y="1095"/>
                  </a:cubicBezTo>
                  <a:cubicBezTo>
                    <a:pt x="1277" y="1885"/>
                    <a:pt x="2067" y="3282"/>
                    <a:pt x="2006" y="4802"/>
                  </a:cubicBezTo>
                  <a:lnTo>
                    <a:pt x="4133" y="4437"/>
                  </a:lnTo>
                  <a:cubicBezTo>
                    <a:pt x="4133" y="4437"/>
                    <a:pt x="4923" y="3039"/>
                    <a:pt x="1702" y="1"/>
                  </a:cubicBezTo>
                  <a:close/>
                </a:path>
              </a:pathLst>
            </a:custGeom>
            <a:solidFill>
              <a:srgbClr val="FF8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64"/>
            <p:cNvSpPr/>
            <p:nvPr/>
          </p:nvSpPr>
          <p:spPr>
            <a:xfrm>
              <a:off x="3316950" y="5189700"/>
              <a:ext cx="123100" cy="120050"/>
            </a:xfrm>
            <a:custGeom>
              <a:avLst/>
              <a:gdLst/>
              <a:ahLst/>
              <a:cxnLst/>
              <a:rect l="l" t="t" r="r" b="b"/>
              <a:pathLst>
                <a:path w="4924" h="4802" extrusionOk="0">
                  <a:moveTo>
                    <a:pt x="1702" y="1"/>
                  </a:moveTo>
                  <a:cubicBezTo>
                    <a:pt x="1095" y="305"/>
                    <a:pt x="548" y="669"/>
                    <a:pt x="1" y="1095"/>
                  </a:cubicBezTo>
                  <a:cubicBezTo>
                    <a:pt x="1277" y="1885"/>
                    <a:pt x="2067" y="3282"/>
                    <a:pt x="2006" y="4802"/>
                  </a:cubicBezTo>
                  <a:lnTo>
                    <a:pt x="4133" y="4437"/>
                  </a:lnTo>
                  <a:cubicBezTo>
                    <a:pt x="4133" y="4437"/>
                    <a:pt x="4923" y="3039"/>
                    <a:pt x="1702" y="1"/>
                  </a:cubicBezTo>
                  <a:close/>
                </a:path>
              </a:pathLst>
            </a:custGeom>
            <a:solidFill>
              <a:srgbClr val="FF8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64"/>
            <p:cNvSpPr/>
            <p:nvPr/>
          </p:nvSpPr>
          <p:spPr>
            <a:xfrm>
              <a:off x="4079675" y="5106150"/>
              <a:ext cx="124600" cy="165625"/>
            </a:xfrm>
            <a:custGeom>
              <a:avLst/>
              <a:gdLst/>
              <a:ahLst/>
              <a:cxnLst/>
              <a:rect l="l" t="t" r="r" b="b"/>
              <a:pathLst>
                <a:path w="4984" h="6625" extrusionOk="0">
                  <a:moveTo>
                    <a:pt x="4984" y="0"/>
                  </a:moveTo>
                  <a:cubicBezTo>
                    <a:pt x="4984" y="0"/>
                    <a:pt x="4984" y="122"/>
                    <a:pt x="4923" y="304"/>
                  </a:cubicBezTo>
                  <a:cubicBezTo>
                    <a:pt x="4802" y="608"/>
                    <a:pt x="4680" y="972"/>
                    <a:pt x="4559" y="1216"/>
                  </a:cubicBezTo>
                  <a:cubicBezTo>
                    <a:pt x="4376" y="1641"/>
                    <a:pt x="4194" y="2066"/>
                    <a:pt x="3951" y="2431"/>
                  </a:cubicBezTo>
                  <a:cubicBezTo>
                    <a:pt x="3708" y="2917"/>
                    <a:pt x="3404" y="3343"/>
                    <a:pt x="3100" y="3707"/>
                  </a:cubicBezTo>
                  <a:cubicBezTo>
                    <a:pt x="2796" y="4133"/>
                    <a:pt x="2431" y="4558"/>
                    <a:pt x="2067" y="4923"/>
                  </a:cubicBezTo>
                  <a:cubicBezTo>
                    <a:pt x="1702" y="5227"/>
                    <a:pt x="1337" y="5591"/>
                    <a:pt x="1034" y="5834"/>
                  </a:cubicBezTo>
                  <a:cubicBezTo>
                    <a:pt x="730" y="6138"/>
                    <a:pt x="365" y="6381"/>
                    <a:pt x="0" y="6624"/>
                  </a:cubicBezTo>
                  <a:cubicBezTo>
                    <a:pt x="426" y="6442"/>
                    <a:pt x="791" y="6260"/>
                    <a:pt x="1155" y="5956"/>
                  </a:cubicBezTo>
                  <a:cubicBezTo>
                    <a:pt x="2006" y="5409"/>
                    <a:pt x="2735" y="4740"/>
                    <a:pt x="3343" y="3950"/>
                  </a:cubicBezTo>
                  <a:cubicBezTo>
                    <a:pt x="3647" y="3525"/>
                    <a:pt x="3951" y="3039"/>
                    <a:pt x="4194" y="2613"/>
                  </a:cubicBezTo>
                  <a:cubicBezTo>
                    <a:pt x="4315" y="2370"/>
                    <a:pt x="4437" y="2127"/>
                    <a:pt x="4498" y="1945"/>
                  </a:cubicBezTo>
                  <a:cubicBezTo>
                    <a:pt x="4619" y="1702"/>
                    <a:pt x="4680" y="1519"/>
                    <a:pt x="4741" y="1276"/>
                  </a:cubicBezTo>
                  <a:cubicBezTo>
                    <a:pt x="4862" y="972"/>
                    <a:pt x="4923" y="669"/>
                    <a:pt x="4984" y="365"/>
                  </a:cubicBezTo>
                  <a:cubicBezTo>
                    <a:pt x="4984" y="122"/>
                    <a:pt x="4984" y="0"/>
                    <a:pt x="4984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64"/>
            <p:cNvSpPr/>
            <p:nvPr/>
          </p:nvSpPr>
          <p:spPr>
            <a:xfrm>
              <a:off x="4231600" y="5206425"/>
              <a:ext cx="69925" cy="83575"/>
            </a:xfrm>
            <a:custGeom>
              <a:avLst/>
              <a:gdLst/>
              <a:ahLst/>
              <a:cxnLst/>
              <a:rect l="l" t="t" r="r" b="b"/>
              <a:pathLst>
                <a:path w="2797" h="3343" extrusionOk="0">
                  <a:moveTo>
                    <a:pt x="2614" y="0"/>
                  </a:moveTo>
                  <a:cubicBezTo>
                    <a:pt x="2371" y="0"/>
                    <a:pt x="2189" y="0"/>
                    <a:pt x="2067" y="61"/>
                  </a:cubicBezTo>
                  <a:cubicBezTo>
                    <a:pt x="1946" y="61"/>
                    <a:pt x="1824" y="122"/>
                    <a:pt x="1703" y="182"/>
                  </a:cubicBezTo>
                  <a:cubicBezTo>
                    <a:pt x="1581" y="243"/>
                    <a:pt x="1399" y="304"/>
                    <a:pt x="1338" y="365"/>
                  </a:cubicBezTo>
                  <a:cubicBezTo>
                    <a:pt x="1216" y="486"/>
                    <a:pt x="1095" y="547"/>
                    <a:pt x="973" y="669"/>
                  </a:cubicBezTo>
                  <a:cubicBezTo>
                    <a:pt x="852" y="790"/>
                    <a:pt x="730" y="912"/>
                    <a:pt x="669" y="1033"/>
                  </a:cubicBezTo>
                  <a:cubicBezTo>
                    <a:pt x="487" y="1276"/>
                    <a:pt x="366" y="1520"/>
                    <a:pt x="244" y="1823"/>
                  </a:cubicBezTo>
                  <a:cubicBezTo>
                    <a:pt x="183" y="2066"/>
                    <a:pt x="122" y="2310"/>
                    <a:pt x="62" y="2553"/>
                  </a:cubicBezTo>
                  <a:cubicBezTo>
                    <a:pt x="1" y="2857"/>
                    <a:pt x="1" y="3100"/>
                    <a:pt x="62" y="3343"/>
                  </a:cubicBezTo>
                  <a:cubicBezTo>
                    <a:pt x="62" y="3343"/>
                    <a:pt x="122" y="3039"/>
                    <a:pt x="244" y="2613"/>
                  </a:cubicBezTo>
                  <a:cubicBezTo>
                    <a:pt x="366" y="2127"/>
                    <a:pt x="609" y="1641"/>
                    <a:pt x="912" y="1216"/>
                  </a:cubicBezTo>
                  <a:cubicBezTo>
                    <a:pt x="973" y="1094"/>
                    <a:pt x="1095" y="973"/>
                    <a:pt x="1216" y="912"/>
                  </a:cubicBezTo>
                  <a:cubicBezTo>
                    <a:pt x="1277" y="790"/>
                    <a:pt x="1399" y="669"/>
                    <a:pt x="1459" y="608"/>
                  </a:cubicBezTo>
                  <a:cubicBezTo>
                    <a:pt x="1581" y="547"/>
                    <a:pt x="1703" y="426"/>
                    <a:pt x="1824" y="365"/>
                  </a:cubicBezTo>
                  <a:cubicBezTo>
                    <a:pt x="1885" y="304"/>
                    <a:pt x="2006" y="243"/>
                    <a:pt x="2128" y="243"/>
                  </a:cubicBezTo>
                  <a:cubicBezTo>
                    <a:pt x="2250" y="122"/>
                    <a:pt x="2432" y="122"/>
                    <a:pt x="2614" y="61"/>
                  </a:cubicBezTo>
                  <a:lnTo>
                    <a:pt x="2796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64"/>
            <p:cNvSpPr/>
            <p:nvPr/>
          </p:nvSpPr>
          <p:spPr>
            <a:xfrm>
              <a:off x="3833550" y="5189375"/>
              <a:ext cx="471025" cy="172100"/>
            </a:xfrm>
            <a:custGeom>
              <a:avLst/>
              <a:gdLst/>
              <a:ahLst/>
              <a:cxnLst/>
              <a:rect l="l" t="t" r="r" b="b"/>
              <a:pathLst>
                <a:path w="18841" h="6884" extrusionOk="0">
                  <a:moveTo>
                    <a:pt x="5121" y="0"/>
                  </a:moveTo>
                  <a:cubicBezTo>
                    <a:pt x="4722" y="0"/>
                    <a:pt x="4345" y="98"/>
                    <a:pt x="4011" y="318"/>
                  </a:cubicBezTo>
                  <a:cubicBezTo>
                    <a:pt x="0" y="3113"/>
                    <a:pt x="1641" y="6152"/>
                    <a:pt x="4072" y="6638"/>
                  </a:cubicBezTo>
                  <a:cubicBezTo>
                    <a:pt x="5243" y="6805"/>
                    <a:pt x="6413" y="6883"/>
                    <a:pt x="7584" y="6883"/>
                  </a:cubicBezTo>
                  <a:cubicBezTo>
                    <a:pt x="8966" y="6883"/>
                    <a:pt x="10348" y="6775"/>
                    <a:pt x="11729" y="6577"/>
                  </a:cubicBezTo>
                  <a:cubicBezTo>
                    <a:pt x="17321" y="5909"/>
                    <a:pt x="18779" y="5058"/>
                    <a:pt x="18779" y="5058"/>
                  </a:cubicBezTo>
                  <a:lnTo>
                    <a:pt x="18840" y="3174"/>
                  </a:lnTo>
                  <a:lnTo>
                    <a:pt x="18840" y="3174"/>
                  </a:lnTo>
                  <a:cubicBezTo>
                    <a:pt x="16044" y="4207"/>
                    <a:pt x="13127" y="4754"/>
                    <a:pt x="10210" y="4936"/>
                  </a:cubicBezTo>
                  <a:cubicBezTo>
                    <a:pt x="10056" y="2835"/>
                    <a:pt x="7267" y="0"/>
                    <a:pt x="51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64"/>
            <p:cNvSpPr/>
            <p:nvPr/>
          </p:nvSpPr>
          <p:spPr>
            <a:xfrm>
              <a:off x="3877600" y="5291500"/>
              <a:ext cx="211225" cy="30425"/>
            </a:xfrm>
            <a:custGeom>
              <a:avLst/>
              <a:gdLst/>
              <a:ahLst/>
              <a:cxnLst/>
              <a:rect l="l" t="t" r="r" b="b"/>
              <a:pathLst>
                <a:path w="8449" h="1217" extrusionOk="0">
                  <a:moveTo>
                    <a:pt x="0" y="1"/>
                  </a:moveTo>
                  <a:cubicBezTo>
                    <a:pt x="365" y="244"/>
                    <a:pt x="730" y="487"/>
                    <a:pt x="1155" y="669"/>
                  </a:cubicBezTo>
                  <a:cubicBezTo>
                    <a:pt x="1641" y="791"/>
                    <a:pt x="2067" y="912"/>
                    <a:pt x="2553" y="1034"/>
                  </a:cubicBezTo>
                  <a:cubicBezTo>
                    <a:pt x="3039" y="1094"/>
                    <a:pt x="3586" y="1155"/>
                    <a:pt x="4133" y="1216"/>
                  </a:cubicBezTo>
                  <a:lnTo>
                    <a:pt x="5713" y="1216"/>
                  </a:lnTo>
                  <a:cubicBezTo>
                    <a:pt x="6260" y="1216"/>
                    <a:pt x="6686" y="1094"/>
                    <a:pt x="7111" y="1094"/>
                  </a:cubicBezTo>
                  <a:cubicBezTo>
                    <a:pt x="7536" y="1034"/>
                    <a:pt x="7840" y="912"/>
                    <a:pt x="8083" y="912"/>
                  </a:cubicBezTo>
                  <a:lnTo>
                    <a:pt x="8448" y="851"/>
                  </a:lnTo>
                  <a:lnTo>
                    <a:pt x="8448" y="851"/>
                  </a:lnTo>
                  <a:lnTo>
                    <a:pt x="7111" y="912"/>
                  </a:lnTo>
                  <a:lnTo>
                    <a:pt x="5713" y="912"/>
                  </a:lnTo>
                  <a:cubicBezTo>
                    <a:pt x="5227" y="912"/>
                    <a:pt x="4680" y="912"/>
                    <a:pt x="4133" y="851"/>
                  </a:cubicBezTo>
                  <a:cubicBezTo>
                    <a:pt x="3647" y="851"/>
                    <a:pt x="3100" y="791"/>
                    <a:pt x="2614" y="730"/>
                  </a:cubicBezTo>
                  <a:cubicBezTo>
                    <a:pt x="2128" y="669"/>
                    <a:pt x="1702" y="548"/>
                    <a:pt x="1216" y="426"/>
                  </a:cubicBezTo>
                  <a:cubicBezTo>
                    <a:pt x="791" y="304"/>
                    <a:pt x="365" y="183"/>
                    <a:pt x="0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64"/>
            <p:cNvSpPr/>
            <p:nvPr/>
          </p:nvSpPr>
          <p:spPr>
            <a:xfrm>
              <a:off x="3089050" y="5059700"/>
              <a:ext cx="461900" cy="304425"/>
            </a:xfrm>
            <a:custGeom>
              <a:avLst/>
              <a:gdLst/>
              <a:ahLst/>
              <a:cxnLst/>
              <a:rect l="l" t="t" r="r" b="b"/>
              <a:pathLst>
                <a:path w="18476" h="12177" extrusionOk="0">
                  <a:moveTo>
                    <a:pt x="9984" y="0"/>
                  </a:moveTo>
                  <a:cubicBezTo>
                    <a:pt x="8867" y="0"/>
                    <a:pt x="7803" y="542"/>
                    <a:pt x="7719" y="1858"/>
                  </a:cubicBezTo>
                  <a:cubicBezTo>
                    <a:pt x="4376" y="6720"/>
                    <a:pt x="1" y="4167"/>
                    <a:pt x="2614" y="11825"/>
                  </a:cubicBezTo>
                  <a:cubicBezTo>
                    <a:pt x="4187" y="12060"/>
                    <a:pt x="5770" y="12177"/>
                    <a:pt x="7350" y="12177"/>
                  </a:cubicBezTo>
                  <a:cubicBezTo>
                    <a:pt x="11082" y="12177"/>
                    <a:pt x="14793" y="11526"/>
                    <a:pt x="18294" y="10245"/>
                  </a:cubicBezTo>
                  <a:lnTo>
                    <a:pt x="18476" y="1311"/>
                  </a:lnTo>
                  <a:lnTo>
                    <a:pt x="18476" y="1311"/>
                  </a:lnTo>
                  <a:cubicBezTo>
                    <a:pt x="16531" y="1615"/>
                    <a:pt x="14586" y="1797"/>
                    <a:pt x="12642" y="1858"/>
                  </a:cubicBezTo>
                  <a:cubicBezTo>
                    <a:pt x="12674" y="744"/>
                    <a:pt x="11293" y="0"/>
                    <a:pt x="9984" y="0"/>
                  </a:cubicBezTo>
                  <a:close/>
                </a:path>
              </a:pathLst>
            </a:custGeom>
            <a:solidFill>
              <a:srgbClr val="1E4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64"/>
            <p:cNvSpPr/>
            <p:nvPr/>
          </p:nvSpPr>
          <p:spPr>
            <a:xfrm>
              <a:off x="3175650" y="5106150"/>
              <a:ext cx="227925" cy="179300"/>
            </a:xfrm>
            <a:custGeom>
              <a:avLst/>
              <a:gdLst/>
              <a:ahLst/>
              <a:cxnLst/>
              <a:rect l="l" t="t" r="r" b="b"/>
              <a:pathLst>
                <a:path w="9117" h="7172" extrusionOk="0">
                  <a:moveTo>
                    <a:pt x="9117" y="0"/>
                  </a:moveTo>
                  <a:lnTo>
                    <a:pt x="8995" y="486"/>
                  </a:lnTo>
                  <a:cubicBezTo>
                    <a:pt x="8935" y="669"/>
                    <a:pt x="8813" y="851"/>
                    <a:pt x="8752" y="1033"/>
                  </a:cubicBezTo>
                  <a:cubicBezTo>
                    <a:pt x="8631" y="1216"/>
                    <a:pt x="8509" y="1459"/>
                    <a:pt x="8327" y="1702"/>
                  </a:cubicBezTo>
                  <a:cubicBezTo>
                    <a:pt x="8144" y="1884"/>
                    <a:pt x="8023" y="2188"/>
                    <a:pt x="7780" y="2370"/>
                  </a:cubicBezTo>
                  <a:cubicBezTo>
                    <a:pt x="7537" y="2613"/>
                    <a:pt x="7354" y="2856"/>
                    <a:pt x="7051" y="3100"/>
                  </a:cubicBezTo>
                  <a:cubicBezTo>
                    <a:pt x="6504" y="3586"/>
                    <a:pt x="5957" y="4011"/>
                    <a:pt x="5349" y="4437"/>
                  </a:cubicBezTo>
                  <a:cubicBezTo>
                    <a:pt x="4680" y="4862"/>
                    <a:pt x="4073" y="5227"/>
                    <a:pt x="3404" y="5531"/>
                  </a:cubicBezTo>
                  <a:cubicBezTo>
                    <a:pt x="2796" y="5895"/>
                    <a:pt x="2249" y="6199"/>
                    <a:pt x="1702" y="6442"/>
                  </a:cubicBezTo>
                  <a:cubicBezTo>
                    <a:pt x="669" y="6928"/>
                    <a:pt x="1" y="7171"/>
                    <a:pt x="1" y="7171"/>
                  </a:cubicBezTo>
                  <a:cubicBezTo>
                    <a:pt x="1" y="7171"/>
                    <a:pt x="730" y="6989"/>
                    <a:pt x="1763" y="6564"/>
                  </a:cubicBezTo>
                  <a:cubicBezTo>
                    <a:pt x="2310" y="6381"/>
                    <a:pt x="2918" y="6138"/>
                    <a:pt x="3586" y="5834"/>
                  </a:cubicBezTo>
                  <a:cubicBezTo>
                    <a:pt x="4255" y="5470"/>
                    <a:pt x="4863" y="5105"/>
                    <a:pt x="5531" y="4680"/>
                  </a:cubicBezTo>
                  <a:cubicBezTo>
                    <a:pt x="6139" y="4254"/>
                    <a:pt x="6686" y="3829"/>
                    <a:pt x="7233" y="3282"/>
                  </a:cubicBezTo>
                  <a:cubicBezTo>
                    <a:pt x="7537" y="3039"/>
                    <a:pt x="7719" y="2796"/>
                    <a:pt x="7962" y="2553"/>
                  </a:cubicBezTo>
                  <a:cubicBezTo>
                    <a:pt x="8144" y="2309"/>
                    <a:pt x="8327" y="2006"/>
                    <a:pt x="8509" y="1763"/>
                  </a:cubicBezTo>
                  <a:cubicBezTo>
                    <a:pt x="8631" y="1519"/>
                    <a:pt x="8752" y="1337"/>
                    <a:pt x="8874" y="1094"/>
                  </a:cubicBezTo>
                  <a:cubicBezTo>
                    <a:pt x="8935" y="912"/>
                    <a:pt x="8995" y="669"/>
                    <a:pt x="9056" y="486"/>
                  </a:cubicBezTo>
                  <a:lnTo>
                    <a:pt x="9117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64"/>
            <p:cNvSpPr/>
            <p:nvPr/>
          </p:nvSpPr>
          <p:spPr>
            <a:xfrm>
              <a:off x="3476500" y="5173000"/>
              <a:ext cx="72950" cy="117000"/>
            </a:xfrm>
            <a:custGeom>
              <a:avLst/>
              <a:gdLst/>
              <a:ahLst/>
              <a:cxnLst/>
              <a:rect l="l" t="t" r="r" b="b"/>
              <a:pathLst>
                <a:path w="2918" h="4680" extrusionOk="0">
                  <a:moveTo>
                    <a:pt x="2674" y="0"/>
                  </a:moveTo>
                  <a:cubicBezTo>
                    <a:pt x="2553" y="61"/>
                    <a:pt x="2431" y="61"/>
                    <a:pt x="2370" y="61"/>
                  </a:cubicBezTo>
                  <a:lnTo>
                    <a:pt x="2006" y="243"/>
                  </a:lnTo>
                  <a:cubicBezTo>
                    <a:pt x="1884" y="304"/>
                    <a:pt x="1763" y="365"/>
                    <a:pt x="1580" y="486"/>
                  </a:cubicBezTo>
                  <a:cubicBezTo>
                    <a:pt x="1459" y="608"/>
                    <a:pt x="1337" y="729"/>
                    <a:pt x="1216" y="851"/>
                  </a:cubicBezTo>
                  <a:cubicBezTo>
                    <a:pt x="972" y="1094"/>
                    <a:pt x="729" y="1398"/>
                    <a:pt x="608" y="1763"/>
                  </a:cubicBezTo>
                  <a:cubicBezTo>
                    <a:pt x="425" y="2066"/>
                    <a:pt x="304" y="2431"/>
                    <a:pt x="182" y="2796"/>
                  </a:cubicBezTo>
                  <a:cubicBezTo>
                    <a:pt x="122" y="3100"/>
                    <a:pt x="61" y="3403"/>
                    <a:pt x="0" y="3768"/>
                  </a:cubicBezTo>
                  <a:cubicBezTo>
                    <a:pt x="0" y="4072"/>
                    <a:pt x="0" y="4376"/>
                    <a:pt x="0" y="4680"/>
                  </a:cubicBezTo>
                  <a:cubicBezTo>
                    <a:pt x="0" y="4680"/>
                    <a:pt x="122" y="4315"/>
                    <a:pt x="182" y="3829"/>
                  </a:cubicBezTo>
                  <a:cubicBezTo>
                    <a:pt x="243" y="3525"/>
                    <a:pt x="365" y="3221"/>
                    <a:pt x="486" y="2917"/>
                  </a:cubicBezTo>
                  <a:cubicBezTo>
                    <a:pt x="608" y="2553"/>
                    <a:pt x="729" y="2249"/>
                    <a:pt x="851" y="1945"/>
                  </a:cubicBezTo>
                  <a:cubicBezTo>
                    <a:pt x="1033" y="1641"/>
                    <a:pt x="1216" y="1337"/>
                    <a:pt x="1398" y="1033"/>
                  </a:cubicBezTo>
                  <a:lnTo>
                    <a:pt x="1763" y="669"/>
                  </a:lnTo>
                  <a:cubicBezTo>
                    <a:pt x="1884" y="608"/>
                    <a:pt x="1945" y="486"/>
                    <a:pt x="2066" y="426"/>
                  </a:cubicBezTo>
                  <a:cubicBezTo>
                    <a:pt x="2188" y="365"/>
                    <a:pt x="2309" y="304"/>
                    <a:pt x="2370" y="243"/>
                  </a:cubicBezTo>
                  <a:cubicBezTo>
                    <a:pt x="2492" y="182"/>
                    <a:pt x="2553" y="122"/>
                    <a:pt x="2674" y="122"/>
                  </a:cubicBezTo>
                  <a:lnTo>
                    <a:pt x="2917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64"/>
            <p:cNvSpPr/>
            <p:nvPr/>
          </p:nvSpPr>
          <p:spPr>
            <a:xfrm>
              <a:off x="3019150" y="5201850"/>
              <a:ext cx="528775" cy="167025"/>
            </a:xfrm>
            <a:custGeom>
              <a:avLst/>
              <a:gdLst/>
              <a:ahLst/>
              <a:cxnLst/>
              <a:rect l="l" t="t" r="r" b="b"/>
              <a:pathLst>
                <a:path w="21151" h="6681" extrusionOk="0">
                  <a:moveTo>
                    <a:pt x="5714" y="1"/>
                  </a:moveTo>
                  <a:cubicBezTo>
                    <a:pt x="1" y="4134"/>
                    <a:pt x="1824" y="6018"/>
                    <a:pt x="4620" y="6504"/>
                  </a:cubicBezTo>
                  <a:cubicBezTo>
                    <a:pt x="5346" y="6636"/>
                    <a:pt x="6168" y="6680"/>
                    <a:pt x="7008" y="6680"/>
                  </a:cubicBezTo>
                  <a:cubicBezTo>
                    <a:pt x="8487" y="6680"/>
                    <a:pt x="10021" y="6542"/>
                    <a:pt x="11183" y="6504"/>
                  </a:cubicBezTo>
                  <a:cubicBezTo>
                    <a:pt x="14587" y="6382"/>
                    <a:pt x="17929" y="5714"/>
                    <a:pt x="21150" y="4559"/>
                  </a:cubicBezTo>
                  <a:lnTo>
                    <a:pt x="21150" y="2675"/>
                  </a:lnTo>
                  <a:cubicBezTo>
                    <a:pt x="17139" y="4012"/>
                    <a:pt x="10515" y="4802"/>
                    <a:pt x="7841" y="4924"/>
                  </a:cubicBezTo>
                  <a:cubicBezTo>
                    <a:pt x="7659" y="2493"/>
                    <a:pt x="7415" y="1156"/>
                    <a:pt x="57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64"/>
            <p:cNvSpPr/>
            <p:nvPr/>
          </p:nvSpPr>
          <p:spPr>
            <a:xfrm>
              <a:off x="3079925" y="5282375"/>
              <a:ext cx="136775" cy="46750"/>
            </a:xfrm>
            <a:custGeom>
              <a:avLst/>
              <a:gdLst/>
              <a:ahLst/>
              <a:cxnLst/>
              <a:rect l="l" t="t" r="r" b="b"/>
              <a:pathLst>
                <a:path w="5471" h="1870" extrusionOk="0">
                  <a:moveTo>
                    <a:pt x="1" y="1"/>
                  </a:moveTo>
                  <a:cubicBezTo>
                    <a:pt x="62" y="122"/>
                    <a:pt x="62" y="183"/>
                    <a:pt x="123" y="244"/>
                  </a:cubicBezTo>
                  <a:cubicBezTo>
                    <a:pt x="244" y="487"/>
                    <a:pt x="366" y="669"/>
                    <a:pt x="548" y="791"/>
                  </a:cubicBezTo>
                  <a:cubicBezTo>
                    <a:pt x="791" y="1034"/>
                    <a:pt x="1095" y="1216"/>
                    <a:pt x="1399" y="1338"/>
                  </a:cubicBezTo>
                  <a:cubicBezTo>
                    <a:pt x="1703" y="1520"/>
                    <a:pt x="2067" y="1642"/>
                    <a:pt x="2432" y="1703"/>
                  </a:cubicBezTo>
                  <a:cubicBezTo>
                    <a:pt x="2797" y="1763"/>
                    <a:pt x="3161" y="1824"/>
                    <a:pt x="3587" y="1824"/>
                  </a:cubicBezTo>
                  <a:cubicBezTo>
                    <a:pt x="3739" y="1855"/>
                    <a:pt x="3891" y="1870"/>
                    <a:pt x="4050" y="1870"/>
                  </a:cubicBezTo>
                  <a:cubicBezTo>
                    <a:pt x="4210" y="1870"/>
                    <a:pt x="4377" y="1855"/>
                    <a:pt x="4559" y="1824"/>
                  </a:cubicBezTo>
                  <a:cubicBezTo>
                    <a:pt x="5106" y="1824"/>
                    <a:pt x="5471" y="1763"/>
                    <a:pt x="5471" y="1763"/>
                  </a:cubicBezTo>
                  <a:cubicBezTo>
                    <a:pt x="5471" y="1763"/>
                    <a:pt x="5106" y="1703"/>
                    <a:pt x="4559" y="1642"/>
                  </a:cubicBezTo>
                  <a:cubicBezTo>
                    <a:pt x="3830" y="1581"/>
                    <a:pt x="3161" y="1520"/>
                    <a:pt x="2493" y="1399"/>
                  </a:cubicBezTo>
                  <a:cubicBezTo>
                    <a:pt x="1824" y="1277"/>
                    <a:pt x="1216" y="1034"/>
                    <a:pt x="669" y="669"/>
                  </a:cubicBezTo>
                  <a:cubicBezTo>
                    <a:pt x="487" y="548"/>
                    <a:pt x="305" y="366"/>
                    <a:pt x="183" y="244"/>
                  </a:cubicBezTo>
                  <a:cubicBezTo>
                    <a:pt x="123" y="183"/>
                    <a:pt x="62" y="62"/>
                    <a:pt x="1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64"/>
            <p:cNvSpPr/>
            <p:nvPr/>
          </p:nvSpPr>
          <p:spPr>
            <a:xfrm>
              <a:off x="4122225" y="2530825"/>
              <a:ext cx="145875" cy="2341350"/>
            </a:xfrm>
            <a:custGeom>
              <a:avLst/>
              <a:gdLst/>
              <a:ahLst/>
              <a:cxnLst/>
              <a:rect l="l" t="t" r="r" b="b"/>
              <a:pathLst>
                <a:path w="5835" h="93654" extrusionOk="0">
                  <a:moveTo>
                    <a:pt x="0" y="1"/>
                  </a:moveTo>
                  <a:cubicBezTo>
                    <a:pt x="0" y="3"/>
                    <a:pt x="304" y="5837"/>
                    <a:pt x="851" y="14647"/>
                  </a:cubicBezTo>
                  <a:lnTo>
                    <a:pt x="2735" y="46858"/>
                  </a:lnTo>
                  <a:cubicBezTo>
                    <a:pt x="3525" y="58526"/>
                    <a:pt x="4254" y="70256"/>
                    <a:pt x="4801" y="79007"/>
                  </a:cubicBezTo>
                  <a:lnTo>
                    <a:pt x="5834" y="93654"/>
                  </a:lnTo>
                  <a:cubicBezTo>
                    <a:pt x="5834" y="93654"/>
                    <a:pt x="5531" y="87759"/>
                    <a:pt x="4984" y="79007"/>
                  </a:cubicBezTo>
                  <a:cubicBezTo>
                    <a:pt x="4437" y="70256"/>
                    <a:pt x="3829" y="58465"/>
                    <a:pt x="3100" y="46797"/>
                  </a:cubicBezTo>
                  <a:cubicBezTo>
                    <a:pt x="2310" y="35128"/>
                    <a:pt x="1580" y="23399"/>
                    <a:pt x="973" y="14647"/>
                  </a:cubicBezTo>
                  <a:cubicBezTo>
                    <a:pt x="426" y="5837"/>
                    <a:pt x="0" y="3"/>
                    <a:pt x="0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64"/>
            <p:cNvSpPr/>
            <p:nvPr/>
          </p:nvSpPr>
          <p:spPr>
            <a:xfrm>
              <a:off x="2801900" y="1152775"/>
              <a:ext cx="905550" cy="566325"/>
            </a:xfrm>
            <a:custGeom>
              <a:avLst/>
              <a:gdLst/>
              <a:ahLst/>
              <a:cxnLst/>
              <a:rect l="l" t="t" r="r" b="b"/>
              <a:pathLst>
                <a:path w="36222" h="22653" extrusionOk="0">
                  <a:moveTo>
                    <a:pt x="26802" y="0"/>
                  </a:moveTo>
                  <a:cubicBezTo>
                    <a:pt x="26801" y="0"/>
                    <a:pt x="0" y="13067"/>
                    <a:pt x="426" y="19934"/>
                  </a:cubicBezTo>
                  <a:cubicBezTo>
                    <a:pt x="546" y="21871"/>
                    <a:pt x="1917" y="22652"/>
                    <a:pt x="4039" y="22652"/>
                  </a:cubicBezTo>
                  <a:cubicBezTo>
                    <a:pt x="9441" y="22652"/>
                    <a:pt x="19708" y="17585"/>
                    <a:pt x="26559" y="13614"/>
                  </a:cubicBezTo>
                  <a:cubicBezTo>
                    <a:pt x="36222" y="7901"/>
                    <a:pt x="26802" y="0"/>
                    <a:pt x="26802" y="0"/>
                  </a:cubicBezTo>
                  <a:close/>
                </a:path>
              </a:pathLst>
            </a:custGeom>
            <a:solidFill>
              <a:srgbClr val="75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64"/>
            <p:cNvSpPr/>
            <p:nvPr/>
          </p:nvSpPr>
          <p:spPr>
            <a:xfrm>
              <a:off x="3137675" y="772675"/>
              <a:ext cx="247675" cy="282700"/>
            </a:xfrm>
            <a:custGeom>
              <a:avLst/>
              <a:gdLst/>
              <a:ahLst/>
              <a:cxnLst/>
              <a:rect l="l" t="t" r="r" b="b"/>
              <a:pathLst>
                <a:path w="9907" h="11308" extrusionOk="0">
                  <a:moveTo>
                    <a:pt x="2685" y="0"/>
                  </a:moveTo>
                  <a:cubicBezTo>
                    <a:pt x="2661" y="0"/>
                    <a:pt x="2638" y="4"/>
                    <a:pt x="2614" y="11"/>
                  </a:cubicBezTo>
                  <a:cubicBezTo>
                    <a:pt x="1824" y="254"/>
                    <a:pt x="2431" y="4265"/>
                    <a:pt x="2431" y="4265"/>
                  </a:cubicBezTo>
                  <a:cubicBezTo>
                    <a:pt x="2431" y="4265"/>
                    <a:pt x="1536" y="861"/>
                    <a:pt x="750" y="861"/>
                  </a:cubicBezTo>
                  <a:cubicBezTo>
                    <a:pt x="743" y="861"/>
                    <a:pt x="737" y="861"/>
                    <a:pt x="730" y="861"/>
                  </a:cubicBezTo>
                  <a:cubicBezTo>
                    <a:pt x="0" y="922"/>
                    <a:pt x="1034" y="5602"/>
                    <a:pt x="2918" y="8215"/>
                  </a:cubicBezTo>
                  <a:cubicBezTo>
                    <a:pt x="4139" y="9966"/>
                    <a:pt x="5552" y="11308"/>
                    <a:pt x="6808" y="11308"/>
                  </a:cubicBezTo>
                  <a:cubicBezTo>
                    <a:pt x="7427" y="11308"/>
                    <a:pt x="8007" y="10983"/>
                    <a:pt x="8509" y="10221"/>
                  </a:cubicBezTo>
                  <a:cubicBezTo>
                    <a:pt x="8570" y="10160"/>
                    <a:pt x="9907" y="8215"/>
                    <a:pt x="7476" y="6513"/>
                  </a:cubicBezTo>
                  <a:cubicBezTo>
                    <a:pt x="5652" y="5237"/>
                    <a:pt x="7779" y="1408"/>
                    <a:pt x="6807" y="1348"/>
                  </a:cubicBezTo>
                  <a:cubicBezTo>
                    <a:pt x="6797" y="1347"/>
                    <a:pt x="6787" y="1347"/>
                    <a:pt x="6777" y="1347"/>
                  </a:cubicBezTo>
                  <a:cubicBezTo>
                    <a:pt x="5763" y="1347"/>
                    <a:pt x="5227" y="4326"/>
                    <a:pt x="5227" y="4326"/>
                  </a:cubicBezTo>
                  <a:cubicBezTo>
                    <a:pt x="5227" y="4326"/>
                    <a:pt x="5713" y="132"/>
                    <a:pt x="4862" y="71"/>
                  </a:cubicBezTo>
                  <a:cubicBezTo>
                    <a:pt x="4836" y="67"/>
                    <a:pt x="4810" y="65"/>
                    <a:pt x="4785" y="65"/>
                  </a:cubicBezTo>
                  <a:cubicBezTo>
                    <a:pt x="3660" y="65"/>
                    <a:pt x="3951" y="3961"/>
                    <a:pt x="3951" y="3961"/>
                  </a:cubicBezTo>
                  <a:cubicBezTo>
                    <a:pt x="3951" y="3961"/>
                    <a:pt x="3492" y="0"/>
                    <a:pt x="2685" y="0"/>
                  </a:cubicBezTo>
                  <a:close/>
                </a:path>
              </a:pathLst>
            </a:custGeom>
            <a:solidFill>
              <a:srgbClr val="E3B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64"/>
            <p:cNvSpPr/>
            <p:nvPr/>
          </p:nvSpPr>
          <p:spPr>
            <a:xfrm>
              <a:off x="3263775" y="864100"/>
              <a:ext cx="7625" cy="51675"/>
            </a:xfrm>
            <a:custGeom>
              <a:avLst/>
              <a:gdLst/>
              <a:ahLst/>
              <a:cxnLst/>
              <a:rect l="l" t="t" r="r" b="b"/>
              <a:pathLst>
                <a:path w="305" h="2067" extrusionOk="0">
                  <a:moveTo>
                    <a:pt x="305" y="0"/>
                  </a:moveTo>
                  <a:cubicBezTo>
                    <a:pt x="244" y="61"/>
                    <a:pt x="183" y="182"/>
                    <a:pt x="183" y="304"/>
                  </a:cubicBezTo>
                  <a:cubicBezTo>
                    <a:pt x="122" y="425"/>
                    <a:pt x="61" y="486"/>
                    <a:pt x="61" y="608"/>
                  </a:cubicBezTo>
                  <a:cubicBezTo>
                    <a:pt x="61" y="729"/>
                    <a:pt x="1" y="912"/>
                    <a:pt x="1" y="1033"/>
                  </a:cubicBezTo>
                  <a:cubicBezTo>
                    <a:pt x="1" y="1155"/>
                    <a:pt x="1" y="1276"/>
                    <a:pt x="1" y="1398"/>
                  </a:cubicBezTo>
                  <a:cubicBezTo>
                    <a:pt x="1" y="1519"/>
                    <a:pt x="1" y="1641"/>
                    <a:pt x="61" y="1762"/>
                  </a:cubicBezTo>
                  <a:cubicBezTo>
                    <a:pt x="61" y="1884"/>
                    <a:pt x="122" y="2006"/>
                    <a:pt x="122" y="2066"/>
                  </a:cubicBezTo>
                  <a:cubicBezTo>
                    <a:pt x="183" y="1945"/>
                    <a:pt x="183" y="1884"/>
                    <a:pt x="244" y="1762"/>
                  </a:cubicBezTo>
                  <a:cubicBezTo>
                    <a:pt x="244" y="1580"/>
                    <a:pt x="305" y="1276"/>
                    <a:pt x="305" y="1033"/>
                  </a:cubicBezTo>
                  <a:lnTo>
                    <a:pt x="305" y="669"/>
                  </a:lnTo>
                  <a:lnTo>
                    <a:pt x="305" y="304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64"/>
            <p:cNvSpPr/>
            <p:nvPr/>
          </p:nvSpPr>
          <p:spPr>
            <a:xfrm>
              <a:off x="3229600" y="851925"/>
              <a:ext cx="6850" cy="26625"/>
            </a:xfrm>
            <a:custGeom>
              <a:avLst/>
              <a:gdLst/>
              <a:ahLst/>
              <a:cxnLst/>
              <a:rect l="l" t="t" r="r" b="b"/>
              <a:pathLst>
                <a:path w="274" h="1065" extrusionOk="0">
                  <a:moveTo>
                    <a:pt x="152" y="1"/>
                  </a:moveTo>
                  <a:cubicBezTo>
                    <a:pt x="91" y="62"/>
                    <a:pt x="91" y="122"/>
                    <a:pt x="31" y="183"/>
                  </a:cubicBezTo>
                  <a:cubicBezTo>
                    <a:pt x="31" y="244"/>
                    <a:pt x="31" y="305"/>
                    <a:pt x="31" y="365"/>
                  </a:cubicBezTo>
                  <a:lnTo>
                    <a:pt x="31" y="548"/>
                  </a:lnTo>
                  <a:lnTo>
                    <a:pt x="31" y="791"/>
                  </a:lnTo>
                  <a:cubicBezTo>
                    <a:pt x="31" y="852"/>
                    <a:pt x="31" y="912"/>
                    <a:pt x="31" y="973"/>
                  </a:cubicBezTo>
                  <a:cubicBezTo>
                    <a:pt x="0" y="1034"/>
                    <a:pt x="76" y="1064"/>
                    <a:pt x="145" y="1064"/>
                  </a:cubicBezTo>
                  <a:cubicBezTo>
                    <a:pt x="213" y="1064"/>
                    <a:pt x="274" y="1034"/>
                    <a:pt x="213" y="973"/>
                  </a:cubicBezTo>
                  <a:cubicBezTo>
                    <a:pt x="274" y="912"/>
                    <a:pt x="274" y="852"/>
                    <a:pt x="274" y="791"/>
                  </a:cubicBezTo>
                  <a:lnTo>
                    <a:pt x="274" y="548"/>
                  </a:lnTo>
                  <a:lnTo>
                    <a:pt x="274" y="365"/>
                  </a:lnTo>
                  <a:cubicBezTo>
                    <a:pt x="274" y="305"/>
                    <a:pt x="274" y="244"/>
                    <a:pt x="213" y="183"/>
                  </a:cubicBezTo>
                  <a:cubicBezTo>
                    <a:pt x="213" y="122"/>
                    <a:pt x="152" y="62"/>
                    <a:pt x="152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64"/>
            <p:cNvSpPr/>
            <p:nvPr/>
          </p:nvSpPr>
          <p:spPr>
            <a:xfrm>
              <a:off x="3889750" y="1158850"/>
              <a:ext cx="920200" cy="465900"/>
            </a:xfrm>
            <a:custGeom>
              <a:avLst/>
              <a:gdLst/>
              <a:ahLst/>
              <a:cxnLst/>
              <a:rect l="l" t="t" r="r" b="b"/>
              <a:pathLst>
                <a:path w="36808" h="18636" extrusionOk="0">
                  <a:moveTo>
                    <a:pt x="8934" y="0"/>
                  </a:moveTo>
                  <a:cubicBezTo>
                    <a:pt x="8934" y="0"/>
                    <a:pt x="1" y="9907"/>
                    <a:pt x="10636" y="13431"/>
                  </a:cubicBezTo>
                  <a:cubicBezTo>
                    <a:pt x="17044" y="15542"/>
                    <a:pt x="25977" y="18635"/>
                    <a:pt x="31432" y="18635"/>
                  </a:cubicBezTo>
                  <a:cubicBezTo>
                    <a:pt x="34772" y="18635"/>
                    <a:pt x="36808" y="17476"/>
                    <a:pt x="36161" y="14221"/>
                  </a:cubicBezTo>
                  <a:cubicBezTo>
                    <a:pt x="34824" y="7476"/>
                    <a:pt x="8935" y="0"/>
                    <a:pt x="8934" y="0"/>
                  </a:cubicBezTo>
                  <a:close/>
                </a:path>
              </a:pathLst>
            </a:custGeom>
            <a:solidFill>
              <a:srgbClr val="75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64"/>
            <p:cNvSpPr/>
            <p:nvPr/>
          </p:nvSpPr>
          <p:spPr>
            <a:xfrm>
              <a:off x="3307850" y="1115850"/>
              <a:ext cx="940500" cy="1437900"/>
            </a:xfrm>
            <a:custGeom>
              <a:avLst/>
              <a:gdLst/>
              <a:ahLst/>
              <a:cxnLst/>
              <a:rect l="l" t="t" r="r" b="b"/>
              <a:pathLst>
                <a:path w="37620" h="57516" extrusionOk="0">
                  <a:moveTo>
                    <a:pt x="17970" y="0"/>
                  </a:moveTo>
                  <a:cubicBezTo>
                    <a:pt x="15781" y="0"/>
                    <a:pt x="13485" y="129"/>
                    <a:pt x="10879" y="383"/>
                  </a:cubicBezTo>
                  <a:cubicBezTo>
                    <a:pt x="0" y="1416"/>
                    <a:pt x="1823" y="10533"/>
                    <a:pt x="1884" y="14179"/>
                  </a:cubicBezTo>
                  <a:cubicBezTo>
                    <a:pt x="2431" y="27489"/>
                    <a:pt x="608" y="38671"/>
                    <a:pt x="1702" y="53561"/>
                  </a:cubicBezTo>
                  <a:cubicBezTo>
                    <a:pt x="4573" y="55438"/>
                    <a:pt x="8648" y="57516"/>
                    <a:pt x="13425" y="57516"/>
                  </a:cubicBezTo>
                  <a:cubicBezTo>
                    <a:pt x="13907" y="57516"/>
                    <a:pt x="14395" y="57495"/>
                    <a:pt x="14890" y="57450"/>
                  </a:cubicBezTo>
                  <a:cubicBezTo>
                    <a:pt x="16591" y="57268"/>
                    <a:pt x="18293" y="56843"/>
                    <a:pt x="19934" y="56235"/>
                  </a:cubicBezTo>
                  <a:cubicBezTo>
                    <a:pt x="24584" y="54800"/>
                    <a:pt x="29395" y="54050"/>
                    <a:pt x="34269" y="54050"/>
                  </a:cubicBezTo>
                  <a:cubicBezTo>
                    <a:pt x="35383" y="54050"/>
                    <a:pt x="36500" y="54089"/>
                    <a:pt x="37619" y="54169"/>
                  </a:cubicBezTo>
                  <a:cubicBezTo>
                    <a:pt x="36647" y="29433"/>
                    <a:pt x="35675" y="27792"/>
                    <a:pt x="35857" y="13875"/>
                  </a:cubicBezTo>
                  <a:cubicBezTo>
                    <a:pt x="35918" y="10289"/>
                    <a:pt x="36951" y="2753"/>
                    <a:pt x="32210" y="1720"/>
                  </a:cubicBezTo>
                  <a:cubicBezTo>
                    <a:pt x="26692" y="567"/>
                    <a:pt x="22569" y="0"/>
                    <a:pt x="17970" y="0"/>
                  </a:cubicBezTo>
                  <a:close/>
                </a:path>
              </a:pathLst>
            </a:custGeom>
            <a:solidFill>
              <a:srgbClr val="75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64"/>
            <p:cNvSpPr/>
            <p:nvPr/>
          </p:nvSpPr>
          <p:spPr>
            <a:xfrm>
              <a:off x="3582850" y="1120850"/>
              <a:ext cx="385925" cy="95750"/>
            </a:xfrm>
            <a:custGeom>
              <a:avLst/>
              <a:gdLst/>
              <a:ahLst/>
              <a:cxnLst/>
              <a:rect l="l" t="t" r="r" b="b"/>
              <a:pathLst>
                <a:path w="15437" h="3830" extrusionOk="0">
                  <a:moveTo>
                    <a:pt x="1702" y="1"/>
                  </a:moveTo>
                  <a:cubicBezTo>
                    <a:pt x="1520" y="1"/>
                    <a:pt x="1277" y="62"/>
                    <a:pt x="1094" y="122"/>
                  </a:cubicBezTo>
                  <a:cubicBezTo>
                    <a:pt x="730" y="183"/>
                    <a:pt x="426" y="305"/>
                    <a:pt x="183" y="609"/>
                  </a:cubicBezTo>
                  <a:cubicBezTo>
                    <a:pt x="0" y="791"/>
                    <a:pt x="0" y="1034"/>
                    <a:pt x="61" y="1216"/>
                  </a:cubicBezTo>
                  <a:cubicBezTo>
                    <a:pt x="183" y="1459"/>
                    <a:pt x="304" y="1703"/>
                    <a:pt x="486" y="1824"/>
                  </a:cubicBezTo>
                  <a:cubicBezTo>
                    <a:pt x="1337" y="2553"/>
                    <a:pt x="2370" y="3100"/>
                    <a:pt x="3464" y="3343"/>
                  </a:cubicBezTo>
                  <a:cubicBezTo>
                    <a:pt x="4680" y="3647"/>
                    <a:pt x="5956" y="3830"/>
                    <a:pt x="7232" y="3830"/>
                  </a:cubicBezTo>
                  <a:cubicBezTo>
                    <a:pt x="8509" y="3830"/>
                    <a:pt x="9785" y="3708"/>
                    <a:pt x="11061" y="3587"/>
                  </a:cubicBezTo>
                  <a:cubicBezTo>
                    <a:pt x="12155" y="3404"/>
                    <a:pt x="13249" y="3100"/>
                    <a:pt x="14282" y="2675"/>
                  </a:cubicBezTo>
                  <a:cubicBezTo>
                    <a:pt x="14708" y="2493"/>
                    <a:pt x="15072" y="2189"/>
                    <a:pt x="15315" y="1824"/>
                  </a:cubicBezTo>
                  <a:cubicBezTo>
                    <a:pt x="15376" y="1642"/>
                    <a:pt x="15376" y="1399"/>
                    <a:pt x="15315" y="1277"/>
                  </a:cubicBezTo>
                  <a:cubicBezTo>
                    <a:pt x="15194" y="1095"/>
                    <a:pt x="15072" y="973"/>
                    <a:pt x="14951" y="913"/>
                  </a:cubicBezTo>
                  <a:cubicBezTo>
                    <a:pt x="14768" y="791"/>
                    <a:pt x="14586" y="669"/>
                    <a:pt x="14404" y="609"/>
                  </a:cubicBezTo>
                  <a:lnTo>
                    <a:pt x="14161" y="548"/>
                  </a:lnTo>
                  <a:lnTo>
                    <a:pt x="14161" y="548"/>
                  </a:lnTo>
                  <a:lnTo>
                    <a:pt x="14343" y="609"/>
                  </a:lnTo>
                  <a:cubicBezTo>
                    <a:pt x="14586" y="730"/>
                    <a:pt x="14768" y="852"/>
                    <a:pt x="14951" y="973"/>
                  </a:cubicBezTo>
                  <a:cubicBezTo>
                    <a:pt x="15133" y="1095"/>
                    <a:pt x="15437" y="1459"/>
                    <a:pt x="15255" y="1763"/>
                  </a:cubicBezTo>
                  <a:cubicBezTo>
                    <a:pt x="14951" y="2128"/>
                    <a:pt x="14586" y="2371"/>
                    <a:pt x="14221" y="2493"/>
                  </a:cubicBezTo>
                  <a:cubicBezTo>
                    <a:pt x="13188" y="2857"/>
                    <a:pt x="12155" y="3161"/>
                    <a:pt x="11061" y="3222"/>
                  </a:cubicBezTo>
                  <a:cubicBezTo>
                    <a:pt x="9785" y="3404"/>
                    <a:pt x="8569" y="3465"/>
                    <a:pt x="7293" y="3465"/>
                  </a:cubicBezTo>
                  <a:cubicBezTo>
                    <a:pt x="7128" y="3473"/>
                    <a:pt x="6964" y="3477"/>
                    <a:pt x="6802" y="3477"/>
                  </a:cubicBezTo>
                  <a:cubicBezTo>
                    <a:pt x="5703" y="3477"/>
                    <a:pt x="4644" y="3304"/>
                    <a:pt x="3586" y="3040"/>
                  </a:cubicBezTo>
                  <a:cubicBezTo>
                    <a:pt x="2492" y="2857"/>
                    <a:pt x="1520" y="2371"/>
                    <a:pt x="669" y="1703"/>
                  </a:cubicBezTo>
                  <a:cubicBezTo>
                    <a:pt x="304" y="1399"/>
                    <a:pt x="122" y="973"/>
                    <a:pt x="304" y="669"/>
                  </a:cubicBezTo>
                  <a:cubicBezTo>
                    <a:pt x="547" y="366"/>
                    <a:pt x="790" y="244"/>
                    <a:pt x="1155" y="122"/>
                  </a:cubicBezTo>
                  <a:cubicBezTo>
                    <a:pt x="1337" y="62"/>
                    <a:pt x="1580" y="62"/>
                    <a:pt x="1763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64"/>
            <p:cNvSpPr/>
            <p:nvPr/>
          </p:nvSpPr>
          <p:spPr>
            <a:xfrm>
              <a:off x="3567650" y="926375"/>
              <a:ext cx="416325" cy="265825"/>
            </a:xfrm>
            <a:custGeom>
              <a:avLst/>
              <a:gdLst/>
              <a:ahLst/>
              <a:cxnLst/>
              <a:rect l="l" t="t" r="r" b="b"/>
              <a:pathLst>
                <a:path w="16653" h="10633" extrusionOk="0">
                  <a:moveTo>
                    <a:pt x="1" y="1"/>
                  </a:moveTo>
                  <a:lnTo>
                    <a:pt x="1763" y="9299"/>
                  </a:lnTo>
                  <a:cubicBezTo>
                    <a:pt x="3715" y="10275"/>
                    <a:pt x="6091" y="10633"/>
                    <a:pt x="8293" y="10633"/>
                  </a:cubicBezTo>
                  <a:cubicBezTo>
                    <a:pt x="11302" y="10633"/>
                    <a:pt x="13987" y="9966"/>
                    <a:pt x="14829" y="9299"/>
                  </a:cubicBezTo>
                  <a:lnTo>
                    <a:pt x="16653" y="1"/>
                  </a:lnTo>
                  <a:close/>
                </a:path>
              </a:pathLst>
            </a:custGeom>
            <a:solidFill>
              <a:srgbClr val="E3B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64"/>
            <p:cNvSpPr/>
            <p:nvPr/>
          </p:nvSpPr>
          <p:spPr>
            <a:xfrm>
              <a:off x="3345825" y="2384975"/>
              <a:ext cx="897975" cy="125175"/>
            </a:xfrm>
            <a:custGeom>
              <a:avLst/>
              <a:gdLst/>
              <a:ahLst/>
              <a:cxnLst/>
              <a:rect l="l" t="t" r="r" b="b"/>
              <a:pathLst>
                <a:path w="35919" h="5007" extrusionOk="0">
                  <a:moveTo>
                    <a:pt x="0" y="0"/>
                  </a:moveTo>
                  <a:cubicBezTo>
                    <a:pt x="5" y="4"/>
                    <a:pt x="430" y="429"/>
                    <a:pt x="1216" y="1094"/>
                  </a:cubicBezTo>
                  <a:cubicBezTo>
                    <a:pt x="2371" y="1945"/>
                    <a:pt x="3525" y="2735"/>
                    <a:pt x="4802" y="3343"/>
                  </a:cubicBezTo>
                  <a:cubicBezTo>
                    <a:pt x="5652" y="3768"/>
                    <a:pt x="6564" y="4133"/>
                    <a:pt x="7476" y="4376"/>
                  </a:cubicBezTo>
                  <a:cubicBezTo>
                    <a:pt x="8509" y="4741"/>
                    <a:pt x="9542" y="4923"/>
                    <a:pt x="10636" y="4984"/>
                  </a:cubicBezTo>
                  <a:cubicBezTo>
                    <a:pt x="10909" y="4999"/>
                    <a:pt x="11187" y="5006"/>
                    <a:pt x="11467" y="5006"/>
                  </a:cubicBezTo>
                  <a:cubicBezTo>
                    <a:pt x="12307" y="5006"/>
                    <a:pt x="13173" y="4938"/>
                    <a:pt x="14039" y="4801"/>
                  </a:cubicBezTo>
                  <a:cubicBezTo>
                    <a:pt x="15194" y="4558"/>
                    <a:pt x="16349" y="4254"/>
                    <a:pt x="17443" y="3890"/>
                  </a:cubicBezTo>
                  <a:cubicBezTo>
                    <a:pt x="19631" y="3160"/>
                    <a:pt x="21818" y="2553"/>
                    <a:pt x="24067" y="2127"/>
                  </a:cubicBezTo>
                  <a:cubicBezTo>
                    <a:pt x="26073" y="1702"/>
                    <a:pt x="28017" y="1459"/>
                    <a:pt x="30023" y="1337"/>
                  </a:cubicBezTo>
                  <a:cubicBezTo>
                    <a:pt x="31269" y="1294"/>
                    <a:pt x="32394" y="1251"/>
                    <a:pt x="33290" y="1251"/>
                  </a:cubicBezTo>
                  <a:cubicBezTo>
                    <a:pt x="33661" y="1251"/>
                    <a:pt x="33992" y="1259"/>
                    <a:pt x="34277" y="1276"/>
                  </a:cubicBezTo>
                  <a:cubicBezTo>
                    <a:pt x="35310" y="1276"/>
                    <a:pt x="35918" y="1337"/>
                    <a:pt x="35918" y="1337"/>
                  </a:cubicBezTo>
                  <a:cubicBezTo>
                    <a:pt x="35918" y="1337"/>
                    <a:pt x="35310" y="1276"/>
                    <a:pt x="34277" y="1216"/>
                  </a:cubicBezTo>
                  <a:cubicBezTo>
                    <a:pt x="33578" y="1185"/>
                    <a:pt x="32879" y="1170"/>
                    <a:pt x="32173" y="1170"/>
                  </a:cubicBezTo>
                  <a:cubicBezTo>
                    <a:pt x="31466" y="1170"/>
                    <a:pt x="30752" y="1185"/>
                    <a:pt x="30023" y="1216"/>
                  </a:cubicBezTo>
                  <a:cubicBezTo>
                    <a:pt x="28017" y="1276"/>
                    <a:pt x="26012" y="1520"/>
                    <a:pt x="24006" y="1884"/>
                  </a:cubicBezTo>
                  <a:cubicBezTo>
                    <a:pt x="21758" y="2310"/>
                    <a:pt x="19509" y="2917"/>
                    <a:pt x="17321" y="3647"/>
                  </a:cubicBezTo>
                  <a:cubicBezTo>
                    <a:pt x="16227" y="4011"/>
                    <a:pt x="15133" y="4315"/>
                    <a:pt x="13979" y="4558"/>
                  </a:cubicBezTo>
                  <a:cubicBezTo>
                    <a:pt x="13158" y="4695"/>
                    <a:pt x="12303" y="4763"/>
                    <a:pt x="11466" y="4763"/>
                  </a:cubicBezTo>
                  <a:cubicBezTo>
                    <a:pt x="11187" y="4763"/>
                    <a:pt x="10909" y="4756"/>
                    <a:pt x="10636" y="4741"/>
                  </a:cubicBezTo>
                  <a:cubicBezTo>
                    <a:pt x="9603" y="4680"/>
                    <a:pt x="8570" y="4497"/>
                    <a:pt x="7536" y="4194"/>
                  </a:cubicBezTo>
                  <a:cubicBezTo>
                    <a:pt x="6625" y="3951"/>
                    <a:pt x="5774" y="3647"/>
                    <a:pt x="4862" y="3221"/>
                  </a:cubicBezTo>
                  <a:cubicBezTo>
                    <a:pt x="3586" y="2613"/>
                    <a:pt x="2431" y="1884"/>
                    <a:pt x="1277" y="1033"/>
                  </a:cubicBezTo>
                  <a:cubicBezTo>
                    <a:pt x="430" y="42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64"/>
            <p:cNvSpPr/>
            <p:nvPr/>
          </p:nvSpPr>
          <p:spPr>
            <a:xfrm>
              <a:off x="4129800" y="684450"/>
              <a:ext cx="197350" cy="308175"/>
            </a:xfrm>
            <a:custGeom>
              <a:avLst/>
              <a:gdLst/>
              <a:ahLst/>
              <a:cxnLst/>
              <a:rect l="l" t="t" r="r" b="b"/>
              <a:pathLst>
                <a:path w="7894" h="12327" extrusionOk="0">
                  <a:moveTo>
                    <a:pt x="5791" y="0"/>
                  </a:moveTo>
                  <a:cubicBezTo>
                    <a:pt x="5765" y="0"/>
                    <a:pt x="5739" y="5"/>
                    <a:pt x="5714" y="15"/>
                  </a:cubicBezTo>
                  <a:cubicBezTo>
                    <a:pt x="4984" y="319"/>
                    <a:pt x="6078" y="3783"/>
                    <a:pt x="6078" y="3783"/>
                  </a:cubicBezTo>
                  <a:cubicBezTo>
                    <a:pt x="6078" y="3783"/>
                    <a:pt x="4596" y="246"/>
                    <a:pt x="3729" y="246"/>
                  </a:cubicBezTo>
                  <a:cubicBezTo>
                    <a:pt x="3701" y="246"/>
                    <a:pt x="3674" y="250"/>
                    <a:pt x="3647" y="258"/>
                  </a:cubicBezTo>
                  <a:cubicBezTo>
                    <a:pt x="2857" y="501"/>
                    <a:pt x="4559" y="4269"/>
                    <a:pt x="4559" y="4269"/>
                  </a:cubicBezTo>
                  <a:cubicBezTo>
                    <a:pt x="4559" y="4269"/>
                    <a:pt x="3112" y="1374"/>
                    <a:pt x="1979" y="1374"/>
                  </a:cubicBezTo>
                  <a:cubicBezTo>
                    <a:pt x="1906" y="1374"/>
                    <a:pt x="1834" y="1387"/>
                    <a:pt x="1763" y="1412"/>
                  </a:cubicBezTo>
                  <a:cubicBezTo>
                    <a:pt x="1277" y="1656"/>
                    <a:pt x="3404" y="5302"/>
                    <a:pt x="3404" y="5302"/>
                  </a:cubicBezTo>
                  <a:cubicBezTo>
                    <a:pt x="3404" y="5302"/>
                    <a:pt x="2020" y="3440"/>
                    <a:pt x="1113" y="3440"/>
                  </a:cubicBezTo>
                  <a:cubicBezTo>
                    <a:pt x="996" y="3440"/>
                    <a:pt x="888" y="3471"/>
                    <a:pt x="791" y="3540"/>
                  </a:cubicBezTo>
                  <a:cubicBezTo>
                    <a:pt x="1" y="4087"/>
                    <a:pt x="3465" y="6518"/>
                    <a:pt x="2614" y="8462"/>
                  </a:cubicBezTo>
                  <a:cubicBezTo>
                    <a:pt x="1399" y="11197"/>
                    <a:pt x="3769" y="12048"/>
                    <a:pt x="3830" y="12048"/>
                  </a:cubicBezTo>
                  <a:cubicBezTo>
                    <a:pt x="4251" y="12238"/>
                    <a:pt x="4630" y="12326"/>
                    <a:pt x="4971" y="12326"/>
                  </a:cubicBezTo>
                  <a:cubicBezTo>
                    <a:pt x="6701" y="12326"/>
                    <a:pt x="7456" y="10068"/>
                    <a:pt x="7659" y="7429"/>
                  </a:cubicBezTo>
                  <a:cubicBezTo>
                    <a:pt x="7894" y="4370"/>
                    <a:pt x="6591" y="0"/>
                    <a:pt x="5791" y="0"/>
                  </a:cubicBezTo>
                  <a:close/>
                </a:path>
              </a:pathLst>
            </a:custGeom>
            <a:solidFill>
              <a:srgbClr val="E3B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64"/>
            <p:cNvSpPr/>
            <p:nvPr/>
          </p:nvSpPr>
          <p:spPr>
            <a:xfrm>
              <a:off x="4201225" y="894475"/>
              <a:ext cx="717150" cy="715450"/>
            </a:xfrm>
            <a:custGeom>
              <a:avLst/>
              <a:gdLst/>
              <a:ahLst/>
              <a:cxnLst/>
              <a:rect l="l" t="t" r="r" b="b"/>
              <a:pathLst>
                <a:path w="28686" h="28618" extrusionOk="0">
                  <a:moveTo>
                    <a:pt x="5105" y="1"/>
                  </a:moveTo>
                  <a:lnTo>
                    <a:pt x="0" y="3647"/>
                  </a:lnTo>
                  <a:cubicBezTo>
                    <a:pt x="0" y="3647"/>
                    <a:pt x="13938" y="28618"/>
                    <a:pt x="20950" y="28618"/>
                  </a:cubicBezTo>
                  <a:cubicBezTo>
                    <a:pt x="21461" y="28618"/>
                    <a:pt x="21936" y="28485"/>
                    <a:pt x="22365" y="28200"/>
                  </a:cubicBezTo>
                  <a:cubicBezTo>
                    <a:pt x="28686" y="24067"/>
                    <a:pt x="19266" y="10697"/>
                    <a:pt x="5105" y="1"/>
                  </a:cubicBezTo>
                  <a:close/>
                </a:path>
              </a:pathLst>
            </a:custGeom>
            <a:solidFill>
              <a:srgbClr val="75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64"/>
            <p:cNvSpPr/>
            <p:nvPr/>
          </p:nvSpPr>
          <p:spPr>
            <a:xfrm>
              <a:off x="2622600" y="984125"/>
              <a:ext cx="709575" cy="736000"/>
            </a:xfrm>
            <a:custGeom>
              <a:avLst/>
              <a:gdLst/>
              <a:ahLst/>
              <a:cxnLst/>
              <a:rect l="l" t="t" r="r" b="b"/>
              <a:pathLst>
                <a:path w="28383" h="29440" extrusionOk="0">
                  <a:moveTo>
                    <a:pt x="23338" y="0"/>
                  </a:moveTo>
                  <a:cubicBezTo>
                    <a:pt x="9846" y="13310"/>
                    <a:pt x="1" y="26072"/>
                    <a:pt x="9968" y="29293"/>
                  </a:cubicBezTo>
                  <a:cubicBezTo>
                    <a:pt x="10267" y="29392"/>
                    <a:pt x="10573" y="29440"/>
                    <a:pt x="10884" y="29440"/>
                  </a:cubicBezTo>
                  <a:cubicBezTo>
                    <a:pt x="18204" y="29440"/>
                    <a:pt x="28382" y="3100"/>
                    <a:pt x="28382" y="3100"/>
                  </a:cubicBezTo>
                  <a:lnTo>
                    <a:pt x="23338" y="0"/>
                  </a:lnTo>
                  <a:close/>
                </a:path>
              </a:pathLst>
            </a:custGeom>
            <a:solidFill>
              <a:srgbClr val="75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64"/>
            <p:cNvSpPr/>
            <p:nvPr/>
          </p:nvSpPr>
          <p:spPr>
            <a:xfrm>
              <a:off x="3356450" y="1263675"/>
              <a:ext cx="12200" cy="316050"/>
            </a:xfrm>
            <a:custGeom>
              <a:avLst/>
              <a:gdLst/>
              <a:ahLst/>
              <a:cxnLst/>
              <a:rect l="l" t="t" r="r" b="b"/>
              <a:pathLst>
                <a:path w="488" h="12642" extrusionOk="0">
                  <a:moveTo>
                    <a:pt x="487" y="1"/>
                  </a:moveTo>
                  <a:cubicBezTo>
                    <a:pt x="487" y="1"/>
                    <a:pt x="366" y="791"/>
                    <a:pt x="305" y="1945"/>
                  </a:cubicBezTo>
                  <a:cubicBezTo>
                    <a:pt x="305" y="2553"/>
                    <a:pt x="244" y="3222"/>
                    <a:pt x="183" y="3951"/>
                  </a:cubicBezTo>
                  <a:lnTo>
                    <a:pt x="62" y="6321"/>
                  </a:lnTo>
                  <a:cubicBezTo>
                    <a:pt x="62" y="7111"/>
                    <a:pt x="1" y="7901"/>
                    <a:pt x="1" y="8631"/>
                  </a:cubicBezTo>
                  <a:lnTo>
                    <a:pt x="1" y="10697"/>
                  </a:lnTo>
                  <a:lnTo>
                    <a:pt x="1" y="12642"/>
                  </a:lnTo>
                  <a:cubicBezTo>
                    <a:pt x="1" y="12642"/>
                    <a:pt x="122" y="11852"/>
                    <a:pt x="183" y="10697"/>
                  </a:cubicBezTo>
                  <a:cubicBezTo>
                    <a:pt x="183" y="10089"/>
                    <a:pt x="305" y="9421"/>
                    <a:pt x="305" y="8631"/>
                  </a:cubicBezTo>
                  <a:lnTo>
                    <a:pt x="426" y="6321"/>
                  </a:lnTo>
                  <a:cubicBezTo>
                    <a:pt x="426" y="5531"/>
                    <a:pt x="487" y="4741"/>
                    <a:pt x="487" y="4012"/>
                  </a:cubicBezTo>
                  <a:lnTo>
                    <a:pt x="487" y="1945"/>
                  </a:lnTo>
                  <a:lnTo>
                    <a:pt x="487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64"/>
            <p:cNvSpPr/>
            <p:nvPr/>
          </p:nvSpPr>
          <p:spPr>
            <a:xfrm>
              <a:off x="3636150" y="684225"/>
              <a:ext cx="276425" cy="363575"/>
            </a:xfrm>
            <a:custGeom>
              <a:avLst/>
              <a:gdLst/>
              <a:ahLst/>
              <a:cxnLst/>
              <a:rect l="l" t="t" r="r" b="b"/>
              <a:pathLst>
                <a:path w="11057" h="14543" extrusionOk="0">
                  <a:moveTo>
                    <a:pt x="7050" y="0"/>
                  </a:moveTo>
                  <a:cubicBezTo>
                    <a:pt x="4904" y="0"/>
                    <a:pt x="0" y="12403"/>
                    <a:pt x="907" y="13819"/>
                  </a:cubicBezTo>
                  <a:cubicBezTo>
                    <a:pt x="1226" y="14318"/>
                    <a:pt x="1703" y="14542"/>
                    <a:pt x="2217" y="14542"/>
                  </a:cubicBezTo>
                  <a:cubicBezTo>
                    <a:pt x="3266" y="14542"/>
                    <a:pt x="4470" y="13607"/>
                    <a:pt x="4797" y="12179"/>
                  </a:cubicBezTo>
                  <a:cubicBezTo>
                    <a:pt x="11056" y="8350"/>
                    <a:pt x="7471" y="206"/>
                    <a:pt x="7471" y="206"/>
                  </a:cubicBezTo>
                  <a:cubicBezTo>
                    <a:pt x="7347" y="66"/>
                    <a:pt x="7206" y="0"/>
                    <a:pt x="7050" y="0"/>
                  </a:cubicBezTo>
                  <a:close/>
                </a:path>
              </a:pathLst>
            </a:custGeom>
            <a:solidFill>
              <a:srgbClr val="6C2B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64"/>
            <p:cNvSpPr/>
            <p:nvPr/>
          </p:nvSpPr>
          <p:spPr>
            <a:xfrm>
              <a:off x="3737825" y="778950"/>
              <a:ext cx="94225" cy="168775"/>
            </a:xfrm>
            <a:custGeom>
              <a:avLst/>
              <a:gdLst/>
              <a:ahLst/>
              <a:cxnLst/>
              <a:rect l="l" t="t" r="r" b="b"/>
              <a:pathLst>
                <a:path w="3769" h="6751" extrusionOk="0">
                  <a:moveTo>
                    <a:pt x="2004" y="1"/>
                  </a:moveTo>
                  <a:cubicBezTo>
                    <a:pt x="999" y="1"/>
                    <a:pt x="180" y="1438"/>
                    <a:pt x="61" y="3284"/>
                  </a:cubicBezTo>
                  <a:cubicBezTo>
                    <a:pt x="0" y="5168"/>
                    <a:pt x="730" y="6688"/>
                    <a:pt x="1702" y="6749"/>
                  </a:cubicBezTo>
                  <a:cubicBezTo>
                    <a:pt x="1723" y="6750"/>
                    <a:pt x="1743" y="6750"/>
                    <a:pt x="1764" y="6750"/>
                  </a:cubicBezTo>
                  <a:cubicBezTo>
                    <a:pt x="2769" y="6750"/>
                    <a:pt x="3588" y="5313"/>
                    <a:pt x="3707" y="3467"/>
                  </a:cubicBezTo>
                  <a:cubicBezTo>
                    <a:pt x="3768" y="1644"/>
                    <a:pt x="3039" y="63"/>
                    <a:pt x="2067" y="3"/>
                  </a:cubicBezTo>
                  <a:cubicBezTo>
                    <a:pt x="2046" y="1"/>
                    <a:pt x="2025" y="1"/>
                    <a:pt x="2004" y="1"/>
                  </a:cubicBezTo>
                  <a:close/>
                </a:path>
              </a:pathLst>
            </a:custGeom>
            <a:solidFill>
              <a:srgbClr val="E3B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64"/>
            <p:cNvSpPr/>
            <p:nvPr/>
          </p:nvSpPr>
          <p:spPr>
            <a:xfrm>
              <a:off x="3382650" y="563250"/>
              <a:ext cx="180475" cy="225725"/>
            </a:xfrm>
            <a:custGeom>
              <a:avLst/>
              <a:gdLst/>
              <a:ahLst/>
              <a:cxnLst/>
              <a:rect l="l" t="t" r="r" b="b"/>
              <a:pathLst>
                <a:path w="7219" h="9029" extrusionOk="0">
                  <a:moveTo>
                    <a:pt x="1931" y="1"/>
                  </a:moveTo>
                  <a:cubicBezTo>
                    <a:pt x="1931" y="1"/>
                    <a:pt x="0" y="9028"/>
                    <a:pt x="3219" y="9028"/>
                  </a:cubicBezTo>
                  <a:cubicBezTo>
                    <a:pt x="3330" y="9028"/>
                    <a:pt x="3448" y="9018"/>
                    <a:pt x="3572" y="8995"/>
                  </a:cubicBezTo>
                  <a:cubicBezTo>
                    <a:pt x="7218" y="8327"/>
                    <a:pt x="6550" y="3647"/>
                    <a:pt x="6550" y="1277"/>
                  </a:cubicBezTo>
                  <a:lnTo>
                    <a:pt x="1931" y="1"/>
                  </a:lnTo>
                  <a:close/>
                </a:path>
              </a:pathLst>
            </a:custGeom>
            <a:solidFill>
              <a:srgbClr val="1E4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64"/>
            <p:cNvSpPr/>
            <p:nvPr/>
          </p:nvSpPr>
          <p:spPr>
            <a:xfrm>
              <a:off x="3421800" y="506450"/>
              <a:ext cx="405675" cy="569250"/>
            </a:xfrm>
            <a:custGeom>
              <a:avLst/>
              <a:gdLst/>
              <a:ahLst/>
              <a:cxnLst/>
              <a:rect l="l" t="t" r="r" b="b"/>
              <a:pathLst>
                <a:path w="16227" h="22770" extrusionOk="0">
                  <a:moveTo>
                    <a:pt x="7685" y="1"/>
                  </a:moveTo>
                  <a:cubicBezTo>
                    <a:pt x="3291" y="1"/>
                    <a:pt x="0" y="2856"/>
                    <a:pt x="0" y="12787"/>
                  </a:cubicBezTo>
                  <a:cubicBezTo>
                    <a:pt x="0" y="20019"/>
                    <a:pt x="1580" y="22450"/>
                    <a:pt x="6381" y="22754"/>
                  </a:cubicBezTo>
                  <a:cubicBezTo>
                    <a:pt x="6588" y="22764"/>
                    <a:pt x="6793" y="22769"/>
                    <a:pt x="6996" y="22769"/>
                  </a:cubicBezTo>
                  <a:cubicBezTo>
                    <a:pt x="11526" y="22769"/>
                    <a:pt x="15270" y="20152"/>
                    <a:pt x="15619" y="13638"/>
                  </a:cubicBezTo>
                  <a:cubicBezTo>
                    <a:pt x="16227" y="1665"/>
                    <a:pt x="13188" y="267"/>
                    <a:pt x="8387" y="24"/>
                  </a:cubicBezTo>
                  <a:cubicBezTo>
                    <a:pt x="8150" y="9"/>
                    <a:pt x="7916" y="1"/>
                    <a:pt x="7685" y="1"/>
                  </a:cubicBezTo>
                  <a:close/>
                </a:path>
              </a:pathLst>
            </a:custGeom>
            <a:solidFill>
              <a:srgbClr val="E3B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64"/>
            <p:cNvSpPr/>
            <p:nvPr/>
          </p:nvSpPr>
          <p:spPr>
            <a:xfrm>
              <a:off x="3579800" y="711025"/>
              <a:ext cx="47125" cy="14825"/>
            </a:xfrm>
            <a:custGeom>
              <a:avLst/>
              <a:gdLst/>
              <a:ahLst/>
              <a:cxnLst/>
              <a:rect l="l" t="t" r="r" b="b"/>
              <a:pathLst>
                <a:path w="1885" h="593" extrusionOk="0">
                  <a:moveTo>
                    <a:pt x="760" y="0"/>
                  </a:moveTo>
                  <a:cubicBezTo>
                    <a:pt x="684" y="0"/>
                    <a:pt x="608" y="15"/>
                    <a:pt x="548" y="46"/>
                  </a:cubicBezTo>
                  <a:cubicBezTo>
                    <a:pt x="426" y="46"/>
                    <a:pt x="305" y="106"/>
                    <a:pt x="244" y="167"/>
                  </a:cubicBezTo>
                  <a:cubicBezTo>
                    <a:pt x="122" y="228"/>
                    <a:pt x="61" y="349"/>
                    <a:pt x="1" y="410"/>
                  </a:cubicBezTo>
                  <a:cubicBezTo>
                    <a:pt x="1" y="410"/>
                    <a:pt x="122" y="349"/>
                    <a:pt x="305" y="349"/>
                  </a:cubicBezTo>
                  <a:cubicBezTo>
                    <a:pt x="396" y="319"/>
                    <a:pt x="502" y="304"/>
                    <a:pt x="608" y="304"/>
                  </a:cubicBezTo>
                  <a:cubicBezTo>
                    <a:pt x="715" y="304"/>
                    <a:pt x="821" y="319"/>
                    <a:pt x="912" y="349"/>
                  </a:cubicBezTo>
                  <a:cubicBezTo>
                    <a:pt x="1034" y="349"/>
                    <a:pt x="1155" y="349"/>
                    <a:pt x="1277" y="410"/>
                  </a:cubicBezTo>
                  <a:lnTo>
                    <a:pt x="1581" y="471"/>
                  </a:lnTo>
                  <a:lnTo>
                    <a:pt x="1885" y="593"/>
                  </a:lnTo>
                  <a:cubicBezTo>
                    <a:pt x="1824" y="471"/>
                    <a:pt x="1763" y="410"/>
                    <a:pt x="1642" y="289"/>
                  </a:cubicBezTo>
                  <a:cubicBezTo>
                    <a:pt x="1581" y="228"/>
                    <a:pt x="1459" y="167"/>
                    <a:pt x="1338" y="106"/>
                  </a:cubicBezTo>
                  <a:cubicBezTo>
                    <a:pt x="1216" y="106"/>
                    <a:pt x="1095" y="46"/>
                    <a:pt x="973" y="46"/>
                  </a:cubicBezTo>
                  <a:cubicBezTo>
                    <a:pt x="912" y="15"/>
                    <a:pt x="836" y="0"/>
                    <a:pt x="760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64"/>
            <p:cNvSpPr/>
            <p:nvPr/>
          </p:nvSpPr>
          <p:spPr>
            <a:xfrm>
              <a:off x="3450650" y="706075"/>
              <a:ext cx="47125" cy="16750"/>
            </a:xfrm>
            <a:custGeom>
              <a:avLst/>
              <a:gdLst/>
              <a:ahLst/>
              <a:cxnLst/>
              <a:rect l="l" t="t" r="r" b="b"/>
              <a:pathLst>
                <a:path w="1885" h="670" extrusionOk="0">
                  <a:moveTo>
                    <a:pt x="852" y="1"/>
                  </a:moveTo>
                  <a:cubicBezTo>
                    <a:pt x="609" y="61"/>
                    <a:pt x="366" y="183"/>
                    <a:pt x="183" y="365"/>
                  </a:cubicBezTo>
                  <a:cubicBezTo>
                    <a:pt x="122" y="487"/>
                    <a:pt x="62" y="547"/>
                    <a:pt x="1" y="669"/>
                  </a:cubicBezTo>
                  <a:lnTo>
                    <a:pt x="305" y="547"/>
                  </a:lnTo>
                  <a:cubicBezTo>
                    <a:pt x="366" y="547"/>
                    <a:pt x="487" y="487"/>
                    <a:pt x="609" y="426"/>
                  </a:cubicBezTo>
                  <a:cubicBezTo>
                    <a:pt x="669" y="426"/>
                    <a:pt x="791" y="365"/>
                    <a:pt x="913" y="365"/>
                  </a:cubicBezTo>
                  <a:cubicBezTo>
                    <a:pt x="1034" y="304"/>
                    <a:pt x="1156" y="304"/>
                    <a:pt x="1216" y="304"/>
                  </a:cubicBezTo>
                  <a:lnTo>
                    <a:pt x="1885" y="304"/>
                  </a:lnTo>
                  <a:cubicBezTo>
                    <a:pt x="1763" y="183"/>
                    <a:pt x="1703" y="122"/>
                    <a:pt x="1581" y="122"/>
                  </a:cubicBezTo>
                  <a:cubicBezTo>
                    <a:pt x="1459" y="61"/>
                    <a:pt x="1338" y="1"/>
                    <a:pt x="1277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64"/>
            <p:cNvSpPr/>
            <p:nvPr/>
          </p:nvSpPr>
          <p:spPr>
            <a:xfrm>
              <a:off x="3482575" y="820025"/>
              <a:ext cx="41050" cy="60800"/>
            </a:xfrm>
            <a:custGeom>
              <a:avLst/>
              <a:gdLst/>
              <a:ahLst/>
              <a:cxnLst/>
              <a:rect l="l" t="t" r="r" b="b"/>
              <a:pathLst>
                <a:path w="1642" h="2432" extrusionOk="0">
                  <a:moveTo>
                    <a:pt x="729" y="1"/>
                  </a:moveTo>
                  <a:cubicBezTo>
                    <a:pt x="547" y="1"/>
                    <a:pt x="365" y="61"/>
                    <a:pt x="243" y="183"/>
                  </a:cubicBezTo>
                  <a:cubicBezTo>
                    <a:pt x="122" y="304"/>
                    <a:pt x="61" y="426"/>
                    <a:pt x="0" y="608"/>
                  </a:cubicBezTo>
                  <a:cubicBezTo>
                    <a:pt x="0" y="730"/>
                    <a:pt x="0" y="912"/>
                    <a:pt x="0" y="1095"/>
                  </a:cubicBezTo>
                  <a:cubicBezTo>
                    <a:pt x="0" y="1216"/>
                    <a:pt x="61" y="1338"/>
                    <a:pt x="122" y="1459"/>
                  </a:cubicBezTo>
                  <a:cubicBezTo>
                    <a:pt x="243" y="1702"/>
                    <a:pt x="426" y="1885"/>
                    <a:pt x="608" y="2067"/>
                  </a:cubicBezTo>
                  <a:cubicBezTo>
                    <a:pt x="729" y="2188"/>
                    <a:pt x="851" y="2249"/>
                    <a:pt x="1033" y="2371"/>
                  </a:cubicBezTo>
                  <a:lnTo>
                    <a:pt x="1155" y="2432"/>
                  </a:lnTo>
                  <a:cubicBezTo>
                    <a:pt x="1155" y="2432"/>
                    <a:pt x="973" y="2249"/>
                    <a:pt x="729" y="1945"/>
                  </a:cubicBezTo>
                  <a:cubicBezTo>
                    <a:pt x="608" y="1763"/>
                    <a:pt x="486" y="1581"/>
                    <a:pt x="426" y="1338"/>
                  </a:cubicBezTo>
                  <a:cubicBezTo>
                    <a:pt x="365" y="1277"/>
                    <a:pt x="304" y="1155"/>
                    <a:pt x="304" y="1034"/>
                  </a:cubicBezTo>
                  <a:cubicBezTo>
                    <a:pt x="304" y="912"/>
                    <a:pt x="304" y="791"/>
                    <a:pt x="304" y="669"/>
                  </a:cubicBezTo>
                  <a:cubicBezTo>
                    <a:pt x="304" y="548"/>
                    <a:pt x="365" y="487"/>
                    <a:pt x="426" y="365"/>
                  </a:cubicBezTo>
                  <a:cubicBezTo>
                    <a:pt x="486" y="304"/>
                    <a:pt x="608" y="304"/>
                    <a:pt x="669" y="304"/>
                  </a:cubicBezTo>
                  <a:lnTo>
                    <a:pt x="851" y="304"/>
                  </a:lnTo>
                  <a:lnTo>
                    <a:pt x="973" y="365"/>
                  </a:lnTo>
                  <a:cubicBezTo>
                    <a:pt x="1033" y="426"/>
                    <a:pt x="1155" y="487"/>
                    <a:pt x="1216" y="548"/>
                  </a:cubicBezTo>
                  <a:cubicBezTo>
                    <a:pt x="1337" y="669"/>
                    <a:pt x="1398" y="791"/>
                    <a:pt x="1520" y="912"/>
                  </a:cubicBezTo>
                  <a:lnTo>
                    <a:pt x="1641" y="1034"/>
                  </a:lnTo>
                  <a:lnTo>
                    <a:pt x="1580" y="912"/>
                  </a:lnTo>
                  <a:cubicBezTo>
                    <a:pt x="1520" y="730"/>
                    <a:pt x="1459" y="548"/>
                    <a:pt x="1337" y="426"/>
                  </a:cubicBezTo>
                  <a:cubicBezTo>
                    <a:pt x="1276" y="365"/>
                    <a:pt x="1216" y="244"/>
                    <a:pt x="1094" y="183"/>
                  </a:cubicBezTo>
                  <a:lnTo>
                    <a:pt x="912" y="61"/>
                  </a:lnTo>
                  <a:lnTo>
                    <a:pt x="729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64"/>
            <p:cNvSpPr/>
            <p:nvPr/>
          </p:nvSpPr>
          <p:spPr>
            <a:xfrm>
              <a:off x="3462825" y="883850"/>
              <a:ext cx="129150" cy="36475"/>
            </a:xfrm>
            <a:custGeom>
              <a:avLst/>
              <a:gdLst/>
              <a:ahLst/>
              <a:cxnLst/>
              <a:rect l="l" t="t" r="r" b="b"/>
              <a:pathLst>
                <a:path w="5166" h="1459" extrusionOk="0">
                  <a:moveTo>
                    <a:pt x="0" y="0"/>
                  </a:moveTo>
                  <a:cubicBezTo>
                    <a:pt x="182" y="243"/>
                    <a:pt x="426" y="426"/>
                    <a:pt x="669" y="669"/>
                  </a:cubicBezTo>
                  <a:cubicBezTo>
                    <a:pt x="912" y="851"/>
                    <a:pt x="1155" y="1033"/>
                    <a:pt x="1459" y="1155"/>
                  </a:cubicBezTo>
                  <a:cubicBezTo>
                    <a:pt x="1823" y="1276"/>
                    <a:pt x="2188" y="1398"/>
                    <a:pt x="2553" y="1459"/>
                  </a:cubicBezTo>
                  <a:cubicBezTo>
                    <a:pt x="2917" y="1459"/>
                    <a:pt x="3343" y="1398"/>
                    <a:pt x="3707" y="1276"/>
                  </a:cubicBezTo>
                  <a:cubicBezTo>
                    <a:pt x="3829" y="1216"/>
                    <a:pt x="4011" y="1155"/>
                    <a:pt x="4133" y="1033"/>
                  </a:cubicBezTo>
                  <a:cubicBezTo>
                    <a:pt x="4254" y="972"/>
                    <a:pt x="4376" y="851"/>
                    <a:pt x="4497" y="790"/>
                  </a:cubicBezTo>
                  <a:cubicBezTo>
                    <a:pt x="4619" y="729"/>
                    <a:pt x="4740" y="608"/>
                    <a:pt x="4801" y="486"/>
                  </a:cubicBezTo>
                  <a:lnTo>
                    <a:pt x="4984" y="304"/>
                  </a:lnTo>
                  <a:lnTo>
                    <a:pt x="5166" y="61"/>
                  </a:lnTo>
                  <a:lnTo>
                    <a:pt x="4923" y="243"/>
                  </a:lnTo>
                  <a:lnTo>
                    <a:pt x="4740" y="426"/>
                  </a:lnTo>
                  <a:cubicBezTo>
                    <a:pt x="4619" y="486"/>
                    <a:pt x="4497" y="547"/>
                    <a:pt x="4437" y="608"/>
                  </a:cubicBezTo>
                  <a:cubicBezTo>
                    <a:pt x="4315" y="729"/>
                    <a:pt x="4194" y="790"/>
                    <a:pt x="4011" y="851"/>
                  </a:cubicBezTo>
                  <a:cubicBezTo>
                    <a:pt x="3890" y="912"/>
                    <a:pt x="3768" y="972"/>
                    <a:pt x="3586" y="1033"/>
                  </a:cubicBezTo>
                  <a:cubicBezTo>
                    <a:pt x="3371" y="1076"/>
                    <a:pt x="3126" y="1119"/>
                    <a:pt x="2871" y="1119"/>
                  </a:cubicBezTo>
                  <a:cubicBezTo>
                    <a:pt x="2766" y="1119"/>
                    <a:pt x="2659" y="1112"/>
                    <a:pt x="2553" y="1094"/>
                  </a:cubicBezTo>
                  <a:cubicBezTo>
                    <a:pt x="1945" y="1033"/>
                    <a:pt x="1276" y="851"/>
                    <a:pt x="729" y="486"/>
                  </a:cubicBezTo>
                  <a:cubicBezTo>
                    <a:pt x="486" y="365"/>
                    <a:pt x="243" y="182"/>
                    <a:pt x="0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64"/>
            <p:cNvSpPr/>
            <p:nvPr/>
          </p:nvSpPr>
          <p:spPr>
            <a:xfrm>
              <a:off x="3360450" y="422075"/>
              <a:ext cx="558375" cy="470925"/>
            </a:xfrm>
            <a:custGeom>
              <a:avLst/>
              <a:gdLst/>
              <a:ahLst/>
              <a:cxnLst/>
              <a:rect l="l" t="t" r="r" b="b"/>
              <a:pathLst>
                <a:path w="22335" h="18837" extrusionOk="0">
                  <a:moveTo>
                    <a:pt x="6136" y="1"/>
                  </a:moveTo>
                  <a:cubicBezTo>
                    <a:pt x="3422" y="1"/>
                    <a:pt x="1" y="1120"/>
                    <a:pt x="752" y="4918"/>
                  </a:cubicBezTo>
                  <a:cubicBezTo>
                    <a:pt x="1377" y="8074"/>
                    <a:pt x="3193" y="8474"/>
                    <a:pt x="4960" y="8474"/>
                  </a:cubicBezTo>
                  <a:cubicBezTo>
                    <a:pt x="5559" y="8474"/>
                    <a:pt x="6152" y="8428"/>
                    <a:pt x="6692" y="8428"/>
                  </a:cubicBezTo>
                  <a:cubicBezTo>
                    <a:pt x="7502" y="8428"/>
                    <a:pt x="8190" y="8532"/>
                    <a:pt x="8592" y="9051"/>
                  </a:cubicBezTo>
                  <a:cubicBezTo>
                    <a:pt x="8965" y="9547"/>
                    <a:pt x="9571" y="9711"/>
                    <a:pt x="10252" y="9711"/>
                  </a:cubicBezTo>
                  <a:cubicBezTo>
                    <a:pt x="11576" y="9711"/>
                    <a:pt x="13186" y="9094"/>
                    <a:pt x="13929" y="9094"/>
                  </a:cubicBezTo>
                  <a:cubicBezTo>
                    <a:pt x="14302" y="9094"/>
                    <a:pt x="14456" y="9250"/>
                    <a:pt x="14244" y="9720"/>
                  </a:cubicBezTo>
                  <a:cubicBezTo>
                    <a:pt x="13333" y="11664"/>
                    <a:pt x="14852" y="14703"/>
                    <a:pt x="15460" y="15493"/>
                  </a:cubicBezTo>
                  <a:cubicBezTo>
                    <a:pt x="16121" y="16274"/>
                    <a:pt x="15594" y="18837"/>
                    <a:pt x="16110" y="18837"/>
                  </a:cubicBezTo>
                  <a:cubicBezTo>
                    <a:pt x="16116" y="18837"/>
                    <a:pt x="16122" y="18836"/>
                    <a:pt x="16128" y="18836"/>
                  </a:cubicBezTo>
                  <a:cubicBezTo>
                    <a:pt x="16675" y="18836"/>
                    <a:pt x="17526" y="15797"/>
                    <a:pt x="17526" y="15797"/>
                  </a:cubicBezTo>
                  <a:cubicBezTo>
                    <a:pt x="17588" y="15809"/>
                    <a:pt x="17650" y="15815"/>
                    <a:pt x="17714" y="15815"/>
                  </a:cubicBezTo>
                  <a:cubicBezTo>
                    <a:pt x="19549" y="15815"/>
                    <a:pt x="22335" y="10861"/>
                    <a:pt x="20808" y="6985"/>
                  </a:cubicBezTo>
                  <a:cubicBezTo>
                    <a:pt x="21416" y="3885"/>
                    <a:pt x="17344" y="3278"/>
                    <a:pt x="16189" y="1394"/>
                  </a:cubicBezTo>
                  <a:cubicBezTo>
                    <a:pt x="15851" y="792"/>
                    <a:pt x="15123" y="609"/>
                    <a:pt x="14256" y="609"/>
                  </a:cubicBezTo>
                  <a:cubicBezTo>
                    <a:pt x="12908" y="609"/>
                    <a:pt x="11222" y="1052"/>
                    <a:pt x="10137" y="1052"/>
                  </a:cubicBezTo>
                  <a:cubicBezTo>
                    <a:pt x="9664" y="1052"/>
                    <a:pt x="9305" y="967"/>
                    <a:pt x="9139" y="725"/>
                  </a:cubicBezTo>
                  <a:cubicBezTo>
                    <a:pt x="8842" y="322"/>
                    <a:pt x="7591" y="1"/>
                    <a:pt x="6136" y="1"/>
                  </a:cubicBezTo>
                  <a:close/>
                </a:path>
              </a:pathLst>
            </a:custGeom>
            <a:solidFill>
              <a:srgbClr val="1E4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64"/>
            <p:cNvSpPr/>
            <p:nvPr/>
          </p:nvSpPr>
          <p:spPr>
            <a:xfrm>
              <a:off x="3557025" y="538950"/>
              <a:ext cx="164100" cy="28900"/>
            </a:xfrm>
            <a:custGeom>
              <a:avLst/>
              <a:gdLst/>
              <a:ahLst/>
              <a:cxnLst/>
              <a:rect l="l" t="t" r="r" b="b"/>
              <a:pathLst>
                <a:path w="6564" h="1156" extrusionOk="0">
                  <a:moveTo>
                    <a:pt x="0" y="0"/>
                  </a:moveTo>
                  <a:lnTo>
                    <a:pt x="243" y="183"/>
                  </a:lnTo>
                  <a:cubicBezTo>
                    <a:pt x="486" y="304"/>
                    <a:pt x="729" y="426"/>
                    <a:pt x="912" y="547"/>
                  </a:cubicBezTo>
                  <a:cubicBezTo>
                    <a:pt x="1094" y="608"/>
                    <a:pt x="1216" y="730"/>
                    <a:pt x="1398" y="790"/>
                  </a:cubicBezTo>
                  <a:cubicBezTo>
                    <a:pt x="1580" y="851"/>
                    <a:pt x="1823" y="912"/>
                    <a:pt x="2006" y="973"/>
                  </a:cubicBezTo>
                  <a:cubicBezTo>
                    <a:pt x="2188" y="973"/>
                    <a:pt x="2370" y="1094"/>
                    <a:pt x="2613" y="1094"/>
                  </a:cubicBezTo>
                  <a:cubicBezTo>
                    <a:pt x="2856" y="1094"/>
                    <a:pt x="3039" y="1155"/>
                    <a:pt x="3282" y="1155"/>
                  </a:cubicBezTo>
                  <a:cubicBezTo>
                    <a:pt x="4072" y="1155"/>
                    <a:pt x="4862" y="1033"/>
                    <a:pt x="5652" y="669"/>
                  </a:cubicBezTo>
                  <a:cubicBezTo>
                    <a:pt x="5956" y="547"/>
                    <a:pt x="6260" y="365"/>
                    <a:pt x="6564" y="183"/>
                  </a:cubicBezTo>
                  <a:lnTo>
                    <a:pt x="6564" y="183"/>
                  </a:lnTo>
                  <a:cubicBezTo>
                    <a:pt x="6260" y="304"/>
                    <a:pt x="5895" y="426"/>
                    <a:pt x="5531" y="487"/>
                  </a:cubicBezTo>
                  <a:cubicBezTo>
                    <a:pt x="5227" y="608"/>
                    <a:pt x="4862" y="669"/>
                    <a:pt x="4497" y="730"/>
                  </a:cubicBezTo>
                  <a:cubicBezTo>
                    <a:pt x="4142" y="784"/>
                    <a:pt x="3775" y="814"/>
                    <a:pt x="3406" y="814"/>
                  </a:cubicBezTo>
                  <a:cubicBezTo>
                    <a:pt x="2955" y="814"/>
                    <a:pt x="2501" y="769"/>
                    <a:pt x="2066" y="669"/>
                  </a:cubicBezTo>
                  <a:lnTo>
                    <a:pt x="1519" y="547"/>
                  </a:lnTo>
                  <a:cubicBezTo>
                    <a:pt x="1337" y="487"/>
                    <a:pt x="1155" y="426"/>
                    <a:pt x="972" y="426"/>
                  </a:cubicBezTo>
                  <a:cubicBezTo>
                    <a:pt x="729" y="304"/>
                    <a:pt x="547" y="243"/>
                    <a:pt x="304" y="12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64"/>
            <p:cNvSpPr/>
            <p:nvPr/>
          </p:nvSpPr>
          <p:spPr>
            <a:xfrm>
              <a:off x="3459775" y="476650"/>
              <a:ext cx="155000" cy="24325"/>
            </a:xfrm>
            <a:custGeom>
              <a:avLst/>
              <a:gdLst/>
              <a:ahLst/>
              <a:cxnLst/>
              <a:rect l="l" t="t" r="r" b="b"/>
              <a:pathLst>
                <a:path w="6200" h="973" extrusionOk="0">
                  <a:moveTo>
                    <a:pt x="3100" y="1"/>
                  </a:moveTo>
                  <a:cubicBezTo>
                    <a:pt x="2675" y="1"/>
                    <a:pt x="2310" y="1"/>
                    <a:pt x="1885" y="122"/>
                  </a:cubicBezTo>
                  <a:cubicBezTo>
                    <a:pt x="1702" y="122"/>
                    <a:pt x="1520" y="183"/>
                    <a:pt x="1338" y="244"/>
                  </a:cubicBezTo>
                  <a:cubicBezTo>
                    <a:pt x="1155" y="304"/>
                    <a:pt x="1034" y="365"/>
                    <a:pt x="851" y="426"/>
                  </a:cubicBezTo>
                  <a:cubicBezTo>
                    <a:pt x="608" y="487"/>
                    <a:pt x="426" y="669"/>
                    <a:pt x="244" y="791"/>
                  </a:cubicBezTo>
                  <a:lnTo>
                    <a:pt x="1" y="973"/>
                  </a:lnTo>
                  <a:lnTo>
                    <a:pt x="244" y="851"/>
                  </a:lnTo>
                  <a:lnTo>
                    <a:pt x="548" y="730"/>
                  </a:lnTo>
                  <a:lnTo>
                    <a:pt x="912" y="608"/>
                  </a:lnTo>
                  <a:cubicBezTo>
                    <a:pt x="1094" y="548"/>
                    <a:pt x="1216" y="487"/>
                    <a:pt x="1398" y="487"/>
                  </a:cubicBezTo>
                  <a:cubicBezTo>
                    <a:pt x="1581" y="426"/>
                    <a:pt x="1763" y="365"/>
                    <a:pt x="1945" y="365"/>
                  </a:cubicBezTo>
                  <a:cubicBezTo>
                    <a:pt x="2128" y="335"/>
                    <a:pt x="2310" y="320"/>
                    <a:pt x="2500" y="320"/>
                  </a:cubicBezTo>
                  <a:cubicBezTo>
                    <a:pt x="2690" y="320"/>
                    <a:pt x="2887" y="335"/>
                    <a:pt x="3100" y="365"/>
                  </a:cubicBezTo>
                  <a:cubicBezTo>
                    <a:pt x="3829" y="365"/>
                    <a:pt x="4559" y="487"/>
                    <a:pt x="5227" y="669"/>
                  </a:cubicBezTo>
                  <a:cubicBezTo>
                    <a:pt x="5835" y="851"/>
                    <a:pt x="6200" y="973"/>
                    <a:pt x="6200" y="973"/>
                  </a:cubicBezTo>
                  <a:lnTo>
                    <a:pt x="6200" y="973"/>
                  </a:lnTo>
                  <a:cubicBezTo>
                    <a:pt x="5956" y="791"/>
                    <a:pt x="5653" y="608"/>
                    <a:pt x="5288" y="487"/>
                  </a:cubicBezTo>
                  <a:cubicBezTo>
                    <a:pt x="4984" y="365"/>
                    <a:pt x="4619" y="244"/>
                    <a:pt x="4316" y="183"/>
                  </a:cubicBezTo>
                  <a:cubicBezTo>
                    <a:pt x="3890" y="122"/>
                    <a:pt x="3525" y="61"/>
                    <a:pt x="3100" y="1"/>
                  </a:cubicBezTo>
                  <a:close/>
                  <a:moveTo>
                    <a:pt x="6200" y="973"/>
                  </a:moveTo>
                  <a:cubicBezTo>
                    <a:pt x="6200" y="973"/>
                    <a:pt x="6200" y="973"/>
                    <a:pt x="6200" y="973"/>
                  </a:cubicBezTo>
                  <a:cubicBezTo>
                    <a:pt x="6200" y="973"/>
                    <a:pt x="6200" y="973"/>
                    <a:pt x="6200" y="973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64"/>
            <p:cNvSpPr/>
            <p:nvPr/>
          </p:nvSpPr>
          <p:spPr>
            <a:xfrm>
              <a:off x="3657300" y="479700"/>
              <a:ext cx="109400" cy="27375"/>
            </a:xfrm>
            <a:custGeom>
              <a:avLst/>
              <a:gdLst/>
              <a:ahLst/>
              <a:cxnLst/>
              <a:rect l="l" t="t" r="r" b="b"/>
              <a:pathLst>
                <a:path w="4376" h="1095" extrusionOk="0">
                  <a:moveTo>
                    <a:pt x="1033" y="0"/>
                  </a:moveTo>
                  <a:cubicBezTo>
                    <a:pt x="912" y="0"/>
                    <a:pt x="790" y="0"/>
                    <a:pt x="729" y="61"/>
                  </a:cubicBezTo>
                  <a:cubicBezTo>
                    <a:pt x="547" y="61"/>
                    <a:pt x="365" y="122"/>
                    <a:pt x="183" y="182"/>
                  </a:cubicBezTo>
                  <a:lnTo>
                    <a:pt x="0" y="304"/>
                  </a:lnTo>
                  <a:lnTo>
                    <a:pt x="243" y="304"/>
                  </a:lnTo>
                  <a:cubicBezTo>
                    <a:pt x="365" y="243"/>
                    <a:pt x="547" y="243"/>
                    <a:pt x="729" y="243"/>
                  </a:cubicBezTo>
                  <a:cubicBezTo>
                    <a:pt x="1216" y="243"/>
                    <a:pt x="1763" y="304"/>
                    <a:pt x="2249" y="426"/>
                  </a:cubicBezTo>
                  <a:cubicBezTo>
                    <a:pt x="2735" y="547"/>
                    <a:pt x="3221" y="669"/>
                    <a:pt x="3707" y="851"/>
                  </a:cubicBezTo>
                  <a:lnTo>
                    <a:pt x="4376" y="1094"/>
                  </a:lnTo>
                  <a:cubicBezTo>
                    <a:pt x="4194" y="912"/>
                    <a:pt x="3951" y="790"/>
                    <a:pt x="3768" y="669"/>
                  </a:cubicBezTo>
                  <a:cubicBezTo>
                    <a:pt x="3525" y="547"/>
                    <a:pt x="3343" y="426"/>
                    <a:pt x="3100" y="365"/>
                  </a:cubicBezTo>
                  <a:cubicBezTo>
                    <a:pt x="2857" y="243"/>
                    <a:pt x="2553" y="182"/>
                    <a:pt x="2310" y="122"/>
                  </a:cubicBezTo>
                  <a:cubicBezTo>
                    <a:pt x="2006" y="61"/>
                    <a:pt x="1702" y="0"/>
                    <a:pt x="1459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64"/>
            <p:cNvSpPr/>
            <p:nvPr/>
          </p:nvSpPr>
          <p:spPr>
            <a:xfrm>
              <a:off x="3426350" y="456900"/>
              <a:ext cx="110950" cy="24325"/>
            </a:xfrm>
            <a:custGeom>
              <a:avLst/>
              <a:gdLst/>
              <a:ahLst/>
              <a:cxnLst/>
              <a:rect l="l" t="t" r="r" b="b"/>
              <a:pathLst>
                <a:path w="4438" h="973" extrusionOk="0">
                  <a:moveTo>
                    <a:pt x="2978" y="1"/>
                  </a:moveTo>
                  <a:cubicBezTo>
                    <a:pt x="2735" y="1"/>
                    <a:pt x="2431" y="61"/>
                    <a:pt x="2128" y="61"/>
                  </a:cubicBezTo>
                  <a:cubicBezTo>
                    <a:pt x="1641" y="183"/>
                    <a:pt x="1094" y="365"/>
                    <a:pt x="608" y="608"/>
                  </a:cubicBezTo>
                  <a:cubicBezTo>
                    <a:pt x="426" y="669"/>
                    <a:pt x="183" y="851"/>
                    <a:pt x="1" y="973"/>
                  </a:cubicBezTo>
                  <a:lnTo>
                    <a:pt x="730" y="730"/>
                  </a:lnTo>
                  <a:cubicBezTo>
                    <a:pt x="912" y="669"/>
                    <a:pt x="1155" y="608"/>
                    <a:pt x="1398" y="547"/>
                  </a:cubicBezTo>
                  <a:cubicBezTo>
                    <a:pt x="1641" y="487"/>
                    <a:pt x="1945" y="426"/>
                    <a:pt x="2188" y="426"/>
                  </a:cubicBezTo>
                  <a:cubicBezTo>
                    <a:pt x="2589" y="337"/>
                    <a:pt x="2957" y="281"/>
                    <a:pt x="3316" y="281"/>
                  </a:cubicBezTo>
                  <a:cubicBezTo>
                    <a:pt x="3447" y="281"/>
                    <a:pt x="3577" y="288"/>
                    <a:pt x="3708" y="304"/>
                  </a:cubicBezTo>
                  <a:cubicBezTo>
                    <a:pt x="3829" y="274"/>
                    <a:pt x="3951" y="259"/>
                    <a:pt x="4072" y="259"/>
                  </a:cubicBezTo>
                  <a:cubicBezTo>
                    <a:pt x="4194" y="259"/>
                    <a:pt x="4315" y="274"/>
                    <a:pt x="4437" y="304"/>
                  </a:cubicBezTo>
                  <a:cubicBezTo>
                    <a:pt x="4255" y="183"/>
                    <a:pt x="4012" y="122"/>
                    <a:pt x="3769" y="122"/>
                  </a:cubicBezTo>
                  <a:cubicBezTo>
                    <a:pt x="3525" y="61"/>
                    <a:pt x="3282" y="1"/>
                    <a:pt x="2978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64"/>
            <p:cNvSpPr/>
            <p:nvPr/>
          </p:nvSpPr>
          <p:spPr>
            <a:xfrm>
              <a:off x="3426350" y="520725"/>
              <a:ext cx="104850" cy="27350"/>
            </a:xfrm>
            <a:custGeom>
              <a:avLst/>
              <a:gdLst/>
              <a:ahLst/>
              <a:cxnLst/>
              <a:rect l="l" t="t" r="r" b="b"/>
              <a:pathLst>
                <a:path w="4194" h="1094" extrusionOk="0">
                  <a:moveTo>
                    <a:pt x="1" y="0"/>
                  </a:moveTo>
                  <a:lnTo>
                    <a:pt x="122" y="182"/>
                  </a:lnTo>
                  <a:cubicBezTo>
                    <a:pt x="183" y="304"/>
                    <a:pt x="304" y="425"/>
                    <a:pt x="487" y="547"/>
                  </a:cubicBezTo>
                  <a:cubicBezTo>
                    <a:pt x="547" y="669"/>
                    <a:pt x="669" y="729"/>
                    <a:pt x="791" y="790"/>
                  </a:cubicBezTo>
                  <a:cubicBezTo>
                    <a:pt x="912" y="851"/>
                    <a:pt x="1034" y="912"/>
                    <a:pt x="1155" y="972"/>
                  </a:cubicBezTo>
                  <a:cubicBezTo>
                    <a:pt x="1459" y="1033"/>
                    <a:pt x="1763" y="1094"/>
                    <a:pt x="2067" y="1094"/>
                  </a:cubicBezTo>
                  <a:cubicBezTo>
                    <a:pt x="2371" y="1033"/>
                    <a:pt x="2675" y="972"/>
                    <a:pt x="2978" y="851"/>
                  </a:cubicBezTo>
                  <a:cubicBezTo>
                    <a:pt x="3161" y="790"/>
                    <a:pt x="3404" y="669"/>
                    <a:pt x="3647" y="486"/>
                  </a:cubicBezTo>
                  <a:cubicBezTo>
                    <a:pt x="3829" y="365"/>
                    <a:pt x="4012" y="182"/>
                    <a:pt x="4194" y="0"/>
                  </a:cubicBezTo>
                  <a:lnTo>
                    <a:pt x="4194" y="0"/>
                  </a:lnTo>
                  <a:cubicBezTo>
                    <a:pt x="4194" y="0"/>
                    <a:pt x="3951" y="182"/>
                    <a:pt x="3586" y="365"/>
                  </a:cubicBezTo>
                  <a:cubicBezTo>
                    <a:pt x="3100" y="547"/>
                    <a:pt x="2553" y="729"/>
                    <a:pt x="2067" y="729"/>
                  </a:cubicBezTo>
                  <a:cubicBezTo>
                    <a:pt x="1941" y="754"/>
                    <a:pt x="1826" y="769"/>
                    <a:pt x="1712" y="769"/>
                  </a:cubicBezTo>
                  <a:cubicBezTo>
                    <a:pt x="1551" y="769"/>
                    <a:pt x="1394" y="740"/>
                    <a:pt x="1216" y="669"/>
                  </a:cubicBezTo>
                  <a:cubicBezTo>
                    <a:pt x="1034" y="608"/>
                    <a:pt x="791" y="547"/>
                    <a:pt x="608" y="425"/>
                  </a:cubicBezTo>
                  <a:cubicBezTo>
                    <a:pt x="365" y="304"/>
                    <a:pt x="183" y="122"/>
                    <a:pt x="1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64"/>
            <p:cNvSpPr/>
            <p:nvPr/>
          </p:nvSpPr>
          <p:spPr>
            <a:xfrm>
              <a:off x="3739350" y="675700"/>
              <a:ext cx="10650" cy="83575"/>
            </a:xfrm>
            <a:custGeom>
              <a:avLst/>
              <a:gdLst/>
              <a:ahLst/>
              <a:cxnLst/>
              <a:rect l="l" t="t" r="r" b="b"/>
              <a:pathLst>
                <a:path w="426" h="3343" extrusionOk="0">
                  <a:moveTo>
                    <a:pt x="425" y="0"/>
                  </a:moveTo>
                  <a:cubicBezTo>
                    <a:pt x="365" y="182"/>
                    <a:pt x="304" y="304"/>
                    <a:pt x="243" y="486"/>
                  </a:cubicBezTo>
                  <a:cubicBezTo>
                    <a:pt x="182" y="669"/>
                    <a:pt x="122" y="851"/>
                    <a:pt x="122" y="1033"/>
                  </a:cubicBezTo>
                  <a:cubicBezTo>
                    <a:pt x="61" y="1216"/>
                    <a:pt x="0" y="1398"/>
                    <a:pt x="0" y="1641"/>
                  </a:cubicBezTo>
                  <a:lnTo>
                    <a:pt x="0" y="2249"/>
                  </a:lnTo>
                  <a:cubicBezTo>
                    <a:pt x="0" y="2431"/>
                    <a:pt x="61" y="2613"/>
                    <a:pt x="61" y="2796"/>
                  </a:cubicBezTo>
                  <a:cubicBezTo>
                    <a:pt x="122" y="2978"/>
                    <a:pt x="182" y="3160"/>
                    <a:pt x="243" y="3343"/>
                  </a:cubicBezTo>
                  <a:cubicBezTo>
                    <a:pt x="243" y="3343"/>
                    <a:pt x="243" y="3100"/>
                    <a:pt x="243" y="2796"/>
                  </a:cubicBezTo>
                  <a:cubicBezTo>
                    <a:pt x="304" y="2492"/>
                    <a:pt x="365" y="2066"/>
                    <a:pt x="365" y="1641"/>
                  </a:cubicBezTo>
                  <a:cubicBezTo>
                    <a:pt x="365" y="1276"/>
                    <a:pt x="425" y="851"/>
                    <a:pt x="425" y="547"/>
                  </a:cubicBezTo>
                  <a:lnTo>
                    <a:pt x="425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64"/>
            <p:cNvSpPr/>
            <p:nvPr/>
          </p:nvSpPr>
          <p:spPr>
            <a:xfrm>
              <a:off x="3789475" y="660500"/>
              <a:ext cx="16750" cy="77500"/>
            </a:xfrm>
            <a:custGeom>
              <a:avLst/>
              <a:gdLst/>
              <a:ahLst/>
              <a:cxnLst/>
              <a:rect l="l" t="t" r="r" b="b"/>
              <a:pathLst>
                <a:path w="670" h="3100" extrusionOk="0">
                  <a:moveTo>
                    <a:pt x="669" y="0"/>
                  </a:moveTo>
                  <a:lnTo>
                    <a:pt x="669" y="0"/>
                  </a:lnTo>
                  <a:cubicBezTo>
                    <a:pt x="487" y="122"/>
                    <a:pt x="426" y="243"/>
                    <a:pt x="304" y="426"/>
                  </a:cubicBezTo>
                  <a:cubicBezTo>
                    <a:pt x="244" y="547"/>
                    <a:pt x="122" y="730"/>
                    <a:pt x="122" y="912"/>
                  </a:cubicBezTo>
                  <a:cubicBezTo>
                    <a:pt x="61" y="1094"/>
                    <a:pt x="1" y="1337"/>
                    <a:pt x="1" y="1580"/>
                  </a:cubicBezTo>
                  <a:cubicBezTo>
                    <a:pt x="1" y="1763"/>
                    <a:pt x="61" y="1945"/>
                    <a:pt x="122" y="2188"/>
                  </a:cubicBezTo>
                  <a:cubicBezTo>
                    <a:pt x="183" y="2370"/>
                    <a:pt x="244" y="2553"/>
                    <a:pt x="365" y="2674"/>
                  </a:cubicBezTo>
                  <a:cubicBezTo>
                    <a:pt x="426" y="2796"/>
                    <a:pt x="487" y="2917"/>
                    <a:pt x="548" y="2978"/>
                  </a:cubicBezTo>
                  <a:lnTo>
                    <a:pt x="669" y="3100"/>
                  </a:lnTo>
                  <a:lnTo>
                    <a:pt x="608" y="2978"/>
                  </a:lnTo>
                  <a:cubicBezTo>
                    <a:pt x="608" y="2857"/>
                    <a:pt x="548" y="2735"/>
                    <a:pt x="487" y="2614"/>
                  </a:cubicBezTo>
                  <a:cubicBezTo>
                    <a:pt x="487" y="2492"/>
                    <a:pt x="426" y="2310"/>
                    <a:pt x="365" y="2127"/>
                  </a:cubicBezTo>
                  <a:cubicBezTo>
                    <a:pt x="365" y="1945"/>
                    <a:pt x="365" y="1763"/>
                    <a:pt x="365" y="1520"/>
                  </a:cubicBezTo>
                  <a:cubicBezTo>
                    <a:pt x="304" y="1155"/>
                    <a:pt x="365" y="851"/>
                    <a:pt x="487" y="486"/>
                  </a:cubicBezTo>
                  <a:cubicBezTo>
                    <a:pt x="548" y="304"/>
                    <a:pt x="548" y="122"/>
                    <a:pt x="669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64"/>
            <p:cNvSpPr/>
            <p:nvPr/>
          </p:nvSpPr>
          <p:spPr>
            <a:xfrm>
              <a:off x="3786450" y="630100"/>
              <a:ext cx="27350" cy="118550"/>
            </a:xfrm>
            <a:custGeom>
              <a:avLst/>
              <a:gdLst/>
              <a:ahLst/>
              <a:cxnLst/>
              <a:rect l="l" t="t" r="r" b="b"/>
              <a:pathLst>
                <a:path w="1094" h="4742" extrusionOk="0">
                  <a:moveTo>
                    <a:pt x="425" y="1"/>
                  </a:moveTo>
                  <a:lnTo>
                    <a:pt x="486" y="791"/>
                  </a:lnTo>
                  <a:cubicBezTo>
                    <a:pt x="547" y="1034"/>
                    <a:pt x="608" y="1338"/>
                    <a:pt x="608" y="1581"/>
                  </a:cubicBezTo>
                  <a:cubicBezTo>
                    <a:pt x="669" y="1885"/>
                    <a:pt x="729" y="2189"/>
                    <a:pt x="729" y="2493"/>
                  </a:cubicBezTo>
                  <a:cubicBezTo>
                    <a:pt x="729" y="2796"/>
                    <a:pt x="729" y="3100"/>
                    <a:pt x="729" y="3404"/>
                  </a:cubicBezTo>
                  <a:cubicBezTo>
                    <a:pt x="729" y="3526"/>
                    <a:pt x="669" y="3647"/>
                    <a:pt x="669" y="3769"/>
                  </a:cubicBezTo>
                  <a:cubicBezTo>
                    <a:pt x="547" y="4012"/>
                    <a:pt x="486" y="4194"/>
                    <a:pt x="365" y="4377"/>
                  </a:cubicBezTo>
                  <a:cubicBezTo>
                    <a:pt x="304" y="4437"/>
                    <a:pt x="243" y="4498"/>
                    <a:pt x="182" y="4559"/>
                  </a:cubicBezTo>
                  <a:lnTo>
                    <a:pt x="0" y="4741"/>
                  </a:lnTo>
                  <a:lnTo>
                    <a:pt x="243" y="4620"/>
                  </a:lnTo>
                  <a:cubicBezTo>
                    <a:pt x="304" y="4620"/>
                    <a:pt x="365" y="4559"/>
                    <a:pt x="425" y="4498"/>
                  </a:cubicBezTo>
                  <a:cubicBezTo>
                    <a:pt x="547" y="4437"/>
                    <a:pt x="608" y="4316"/>
                    <a:pt x="669" y="4255"/>
                  </a:cubicBezTo>
                  <a:cubicBezTo>
                    <a:pt x="851" y="4012"/>
                    <a:pt x="912" y="3769"/>
                    <a:pt x="972" y="3465"/>
                  </a:cubicBezTo>
                  <a:cubicBezTo>
                    <a:pt x="1033" y="3161"/>
                    <a:pt x="1094" y="2857"/>
                    <a:pt x="1094" y="2493"/>
                  </a:cubicBezTo>
                  <a:cubicBezTo>
                    <a:pt x="1033" y="1946"/>
                    <a:pt x="912" y="1338"/>
                    <a:pt x="729" y="791"/>
                  </a:cubicBezTo>
                  <a:cubicBezTo>
                    <a:pt x="608" y="548"/>
                    <a:pt x="547" y="244"/>
                    <a:pt x="425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64"/>
            <p:cNvSpPr/>
            <p:nvPr/>
          </p:nvSpPr>
          <p:spPr>
            <a:xfrm>
              <a:off x="3781875" y="596675"/>
              <a:ext cx="42575" cy="25850"/>
            </a:xfrm>
            <a:custGeom>
              <a:avLst/>
              <a:gdLst/>
              <a:ahLst/>
              <a:cxnLst/>
              <a:rect l="l" t="t" r="r" b="b"/>
              <a:pathLst>
                <a:path w="1703" h="1034" extrusionOk="0">
                  <a:moveTo>
                    <a:pt x="1642" y="1"/>
                  </a:moveTo>
                  <a:lnTo>
                    <a:pt x="1642" y="1"/>
                  </a:lnTo>
                  <a:cubicBezTo>
                    <a:pt x="1581" y="62"/>
                    <a:pt x="1520" y="183"/>
                    <a:pt x="1459" y="244"/>
                  </a:cubicBezTo>
                  <a:cubicBezTo>
                    <a:pt x="1398" y="305"/>
                    <a:pt x="1277" y="365"/>
                    <a:pt x="1216" y="426"/>
                  </a:cubicBezTo>
                  <a:cubicBezTo>
                    <a:pt x="1095" y="487"/>
                    <a:pt x="1034" y="548"/>
                    <a:pt x="912" y="608"/>
                  </a:cubicBezTo>
                  <a:cubicBezTo>
                    <a:pt x="730" y="669"/>
                    <a:pt x="487" y="791"/>
                    <a:pt x="305" y="852"/>
                  </a:cubicBezTo>
                  <a:cubicBezTo>
                    <a:pt x="183" y="912"/>
                    <a:pt x="122" y="973"/>
                    <a:pt x="1" y="1034"/>
                  </a:cubicBezTo>
                  <a:lnTo>
                    <a:pt x="365" y="1034"/>
                  </a:lnTo>
                  <a:cubicBezTo>
                    <a:pt x="487" y="1034"/>
                    <a:pt x="548" y="1034"/>
                    <a:pt x="669" y="973"/>
                  </a:cubicBezTo>
                  <a:cubicBezTo>
                    <a:pt x="791" y="912"/>
                    <a:pt x="912" y="912"/>
                    <a:pt x="1034" y="852"/>
                  </a:cubicBezTo>
                  <a:cubicBezTo>
                    <a:pt x="1155" y="791"/>
                    <a:pt x="1277" y="669"/>
                    <a:pt x="1398" y="608"/>
                  </a:cubicBezTo>
                  <a:cubicBezTo>
                    <a:pt x="1459" y="548"/>
                    <a:pt x="1520" y="426"/>
                    <a:pt x="1581" y="305"/>
                  </a:cubicBezTo>
                  <a:cubicBezTo>
                    <a:pt x="1642" y="183"/>
                    <a:pt x="1702" y="122"/>
                    <a:pt x="1642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64"/>
            <p:cNvSpPr/>
            <p:nvPr/>
          </p:nvSpPr>
          <p:spPr>
            <a:xfrm>
              <a:off x="3564600" y="1060075"/>
              <a:ext cx="120075" cy="18275"/>
            </a:xfrm>
            <a:custGeom>
              <a:avLst/>
              <a:gdLst/>
              <a:ahLst/>
              <a:cxnLst/>
              <a:rect l="l" t="t" r="r" b="b"/>
              <a:pathLst>
                <a:path w="4803" h="731" extrusionOk="0">
                  <a:moveTo>
                    <a:pt x="4802" y="1"/>
                  </a:moveTo>
                  <a:lnTo>
                    <a:pt x="4012" y="62"/>
                  </a:lnTo>
                  <a:lnTo>
                    <a:pt x="3283" y="183"/>
                  </a:lnTo>
                  <a:cubicBezTo>
                    <a:pt x="2979" y="244"/>
                    <a:pt x="2675" y="244"/>
                    <a:pt x="2432" y="305"/>
                  </a:cubicBezTo>
                  <a:cubicBezTo>
                    <a:pt x="2128" y="366"/>
                    <a:pt x="1824" y="426"/>
                    <a:pt x="1520" y="426"/>
                  </a:cubicBezTo>
                  <a:cubicBezTo>
                    <a:pt x="1277" y="487"/>
                    <a:pt x="973" y="487"/>
                    <a:pt x="791" y="487"/>
                  </a:cubicBezTo>
                  <a:lnTo>
                    <a:pt x="1" y="548"/>
                  </a:lnTo>
                  <a:cubicBezTo>
                    <a:pt x="244" y="609"/>
                    <a:pt x="548" y="669"/>
                    <a:pt x="791" y="730"/>
                  </a:cubicBezTo>
                  <a:lnTo>
                    <a:pt x="1581" y="730"/>
                  </a:lnTo>
                  <a:lnTo>
                    <a:pt x="2432" y="669"/>
                  </a:lnTo>
                  <a:cubicBezTo>
                    <a:pt x="2979" y="548"/>
                    <a:pt x="3526" y="426"/>
                    <a:pt x="4073" y="244"/>
                  </a:cubicBezTo>
                  <a:cubicBezTo>
                    <a:pt x="4316" y="183"/>
                    <a:pt x="4559" y="62"/>
                    <a:pt x="4802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64"/>
            <p:cNvSpPr/>
            <p:nvPr/>
          </p:nvSpPr>
          <p:spPr>
            <a:xfrm>
              <a:off x="3449150" y="765325"/>
              <a:ext cx="33450" cy="59275"/>
            </a:xfrm>
            <a:custGeom>
              <a:avLst/>
              <a:gdLst/>
              <a:ahLst/>
              <a:cxnLst/>
              <a:rect l="l" t="t" r="r" b="b"/>
              <a:pathLst>
                <a:path w="1338" h="2371" extrusionOk="0">
                  <a:moveTo>
                    <a:pt x="729" y="1"/>
                  </a:moveTo>
                  <a:cubicBezTo>
                    <a:pt x="365" y="1"/>
                    <a:pt x="61" y="487"/>
                    <a:pt x="0" y="1155"/>
                  </a:cubicBezTo>
                  <a:cubicBezTo>
                    <a:pt x="0" y="1824"/>
                    <a:pt x="304" y="2371"/>
                    <a:pt x="669" y="2371"/>
                  </a:cubicBezTo>
                  <a:cubicBezTo>
                    <a:pt x="973" y="2371"/>
                    <a:pt x="1276" y="1885"/>
                    <a:pt x="1337" y="1216"/>
                  </a:cubicBezTo>
                  <a:cubicBezTo>
                    <a:pt x="1337" y="548"/>
                    <a:pt x="1033" y="1"/>
                    <a:pt x="729" y="1"/>
                  </a:cubicBezTo>
                  <a:close/>
                </a:path>
              </a:pathLst>
            </a:custGeom>
            <a:solidFill>
              <a:srgbClr val="002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64"/>
            <p:cNvSpPr/>
            <p:nvPr/>
          </p:nvSpPr>
          <p:spPr>
            <a:xfrm>
              <a:off x="3590450" y="777375"/>
              <a:ext cx="31925" cy="59400"/>
            </a:xfrm>
            <a:custGeom>
              <a:avLst/>
              <a:gdLst/>
              <a:ahLst/>
              <a:cxnLst/>
              <a:rect l="l" t="t" r="r" b="b"/>
              <a:pathLst>
                <a:path w="1277" h="2376" extrusionOk="0">
                  <a:moveTo>
                    <a:pt x="613" y="0"/>
                  </a:moveTo>
                  <a:cubicBezTo>
                    <a:pt x="274" y="0"/>
                    <a:pt x="0" y="525"/>
                    <a:pt x="0" y="1160"/>
                  </a:cubicBezTo>
                  <a:cubicBezTo>
                    <a:pt x="0" y="1767"/>
                    <a:pt x="243" y="2314"/>
                    <a:pt x="608" y="2375"/>
                  </a:cubicBezTo>
                  <a:cubicBezTo>
                    <a:pt x="973" y="2375"/>
                    <a:pt x="1276" y="1828"/>
                    <a:pt x="1276" y="1220"/>
                  </a:cubicBezTo>
                  <a:cubicBezTo>
                    <a:pt x="1276" y="552"/>
                    <a:pt x="1033" y="5"/>
                    <a:pt x="669" y="5"/>
                  </a:cubicBezTo>
                  <a:cubicBezTo>
                    <a:pt x="650" y="2"/>
                    <a:pt x="632" y="0"/>
                    <a:pt x="613" y="0"/>
                  </a:cubicBezTo>
                  <a:close/>
                </a:path>
              </a:pathLst>
            </a:custGeom>
            <a:solidFill>
              <a:srgbClr val="002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64"/>
            <p:cNvSpPr/>
            <p:nvPr/>
          </p:nvSpPr>
          <p:spPr>
            <a:xfrm>
              <a:off x="3718075" y="778950"/>
              <a:ext cx="95725" cy="168775"/>
            </a:xfrm>
            <a:custGeom>
              <a:avLst/>
              <a:gdLst/>
              <a:ahLst/>
              <a:cxnLst/>
              <a:rect l="l" t="t" r="r" b="b"/>
              <a:pathLst>
                <a:path w="3829" h="6751" extrusionOk="0">
                  <a:moveTo>
                    <a:pt x="1821" y="1"/>
                  </a:moveTo>
                  <a:cubicBezTo>
                    <a:pt x="1802" y="1"/>
                    <a:pt x="1782" y="1"/>
                    <a:pt x="1763" y="3"/>
                  </a:cubicBezTo>
                  <a:cubicBezTo>
                    <a:pt x="729" y="63"/>
                    <a:pt x="0" y="1644"/>
                    <a:pt x="61" y="3467"/>
                  </a:cubicBezTo>
                  <a:cubicBezTo>
                    <a:pt x="180" y="5313"/>
                    <a:pt x="999" y="6750"/>
                    <a:pt x="2004" y="6750"/>
                  </a:cubicBezTo>
                  <a:cubicBezTo>
                    <a:pt x="2025" y="6750"/>
                    <a:pt x="2046" y="6750"/>
                    <a:pt x="2066" y="6749"/>
                  </a:cubicBezTo>
                  <a:cubicBezTo>
                    <a:pt x="3039" y="6688"/>
                    <a:pt x="3829" y="5168"/>
                    <a:pt x="3707" y="3284"/>
                  </a:cubicBezTo>
                  <a:cubicBezTo>
                    <a:pt x="3648" y="1438"/>
                    <a:pt x="2771" y="1"/>
                    <a:pt x="1821" y="1"/>
                  </a:cubicBezTo>
                  <a:close/>
                </a:path>
              </a:pathLst>
            </a:custGeom>
            <a:solidFill>
              <a:srgbClr val="E3B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64"/>
            <p:cNvSpPr/>
            <p:nvPr/>
          </p:nvSpPr>
          <p:spPr>
            <a:xfrm>
              <a:off x="3987000" y="563250"/>
              <a:ext cx="180450" cy="225725"/>
            </a:xfrm>
            <a:custGeom>
              <a:avLst/>
              <a:gdLst/>
              <a:ahLst/>
              <a:cxnLst/>
              <a:rect l="l" t="t" r="r" b="b"/>
              <a:pathLst>
                <a:path w="7218" h="9029" extrusionOk="0">
                  <a:moveTo>
                    <a:pt x="5288" y="1"/>
                  </a:moveTo>
                  <a:lnTo>
                    <a:pt x="669" y="1277"/>
                  </a:lnTo>
                  <a:cubicBezTo>
                    <a:pt x="669" y="3647"/>
                    <a:pt x="0" y="8327"/>
                    <a:pt x="3647" y="8995"/>
                  </a:cubicBezTo>
                  <a:cubicBezTo>
                    <a:pt x="3771" y="9018"/>
                    <a:pt x="3888" y="9028"/>
                    <a:pt x="3999" y="9028"/>
                  </a:cubicBezTo>
                  <a:cubicBezTo>
                    <a:pt x="7218" y="9028"/>
                    <a:pt x="5288" y="1"/>
                    <a:pt x="5288" y="1"/>
                  </a:cubicBezTo>
                  <a:close/>
                </a:path>
              </a:pathLst>
            </a:custGeom>
            <a:solidFill>
              <a:srgbClr val="1E4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64"/>
            <p:cNvSpPr/>
            <p:nvPr/>
          </p:nvSpPr>
          <p:spPr>
            <a:xfrm>
              <a:off x="3722625" y="506450"/>
              <a:ext cx="405700" cy="569250"/>
            </a:xfrm>
            <a:custGeom>
              <a:avLst/>
              <a:gdLst/>
              <a:ahLst/>
              <a:cxnLst/>
              <a:rect l="l" t="t" r="r" b="b"/>
              <a:pathLst>
                <a:path w="16228" h="22770" extrusionOk="0">
                  <a:moveTo>
                    <a:pt x="8551" y="1"/>
                  </a:moveTo>
                  <a:cubicBezTo>
                    <a:pt x="8317" y="1"/>
                    <a:pt x="8080" y="9"/>
                    <a:pt x="7840" y="24"/>
                  </a:cubicBezTo>
                  <a:cubicBezTo>
                    <a:pt x="3039" y="267"/>
                    <a:pt x="0" y="1665"/>
                    <a:pt x="669" y="13638"/>
                  </a:cubicBezTo>
                  <a:cubicBezTo>
                    <a:pt x="960" y="20152"/>
                    <a:pt x="4757" y="22769"/>
                    <a:pt x="9238" y="22769"/>
                  </a:cubicBezTo>
                  <a:cubicBezTo>
                    <a:pt x="9439" y="22769"/>
                    <a:pt x="9642" y="22764"/>
                    <a:pt x="9846" y="22754"/>
                  </a:cubicBezTo>
                  <a:cubicBezTo>
                    <a:pt x="14647" y="22450"/>
                    <a:pt x="16227" y="20019"/>
                    <a:pt x="16227" y="12787"/>
                  </a:cubicBezTo>
                  <a:cubicBezTo>
                    <a:pt x="16227" y="2856"/>
                    <a:pt x="12991" y="1"/>
                    <a:pt x="8551" y="1"/>
                  </a:cubicBezTo>
                  <a:close/>
                </a:path>
              </a:pathLst>
            </a:custGeom>
            <a:solidFill>
              <a:srgbClr val="E3B4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64"/>
            <p:cNvSpPr/>
            <p:nvPr/>
          </p:nvSpPr>
          <p:spPr>
            <a:xfrm>
              <a:off x="4064475" y="744050"/>
              <a:ext cx="39525" cy="28900"/>
            </a:xfrm>
            <a:custGeom>
              <a:avLst/>
              <a:gdLst/>
              <a:ahLst/>
              <a:cxnLst/>
              <a:rect l="l" t="t" r="r" b="b"/>
              <a:pathLst>
                <a:path w="1581" h="1156" extrusionOk="0">
                  <a:moveTo>
                    <a:pt x="912" y="1"/>
                  </a:moveTo>
                  <a:cubicBezTo>
                    <a:pt x="730" y="62"/>
                    <a:pt x="608" y="122"/>
                    <a:pt x="548" y="244"/>
                  </a:cubicBezTo>
                  <a:cubicBezTo>
                    <a:pt x="426" y="305"/>
                    <a:pt x="305" y="426"/>
                    <a:pt x="244" y="487"/>
                  </a:cubicBezTo>
                  <a:cubicBezTo>
                    <a:pt x="183" y="609"/>
                    <a:pt x="122" y="730"/>
                    <a:pt x="61" y="852"/>
                  </a:cubicBezTo>
                  <a:cubicBezTo>
                    <a:pt x="61" y="912"/>
                    <a:pt x="1" y="1034"/>
                    <a:pt x="61" y="1156"/>
                  </a:cubicBezTo>
                  <a:lnTo>
                    <a:pt x="244" y="912"/>
                  </a:lnTo>
                  <a:lnTo>
                    <a:pt x="487" y="669"/>
                  </a:lnTo>
                  <a:cubicBezTo>
                    <a:pt x="548" y="609"/>
                    <a:pt x="608" y="548"/>
                    <a:pt x="730" y="487"/>
                  </a:cubicBezTo>
                  <a:cubicBezTo>
                    <a:pt x="852" y="366"/>
                    <a:pt x="1095" y="244"/>
                    <a:pt x="1277" y="183"/>
                  </a:cubicBezTo>
                  <a:lnTo>
                    <a:pt x="1581" y="62"/>
                  </a:lnTo>
                  <a:cubicBezTo>
                    <a:pt x="1459" y="1"/>
                    <a:pt x="1338" y="1"/>
                    <a:pt x="1216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64"/>
            <p:cNvSpPr/>
            <p:nvPr/>
          </p:nvSpPr>
          <p:spPr>
            <a:xfrm>
              <a:off x="3944450" y="741025"/>
              <a:ext cx="31925" cy="34975"/>
            </a:xfrm>
            <a:custGeom>
              <a:avLst/>
              <a:gdLst/>
              <a:ahLst/>
              <a:cxnLst/>
              <a:rect l="l" t="t" r="r" b="b"/>
              <a:pathLst>
                <a:path w="1277" h="1399" extrusionOk="0">
                  <a:moveTo>
                    <a:pt x="1" y="0"/>
                  </a:moveTo>
                  <a:cubicBezTo>
                    <a:pt x="1" y="0"/>
                    <a:pt x="122" y="61"/>
                    <a:pt x="244" y="183"/>
                  </a:cubicBezTo>
                  <a:cubicBezTo>
                    <a:pt x="365" y="243"/>
                    <a:pt x="426" y="304"/>
                    <a:pt x="487" y="365"/>
                  </a:cubicBezTo>
                  <a:cubicBezTo>
                    <a:pt x="608" y="426"/>
                    <a:pt x="669" y="487"/>
                    <a:pt x="730" y="608"/>
                  </a:cubicBezTo>
                  <a:cubicBezTo>
                    <a:pt x="791" y="669"/>
                    <a:pt x="912" y="730"/>
                    <a:pt x="912" y="851"/>
                  </a:cubicBezTo>
                  <a:cubicBezTo>
                    <a:pt x="973" y="973"/>
                    <a:pt x="1094" y="1033"/>
                    <a:pt x="1094" y="1094"/>
                  </a:cubicBezTo>
                  <a:lnTo>
                    <a:pt x="1277" y="1398"/>
                  </a:lnTo>
                  <a:cubicBezTo>
                    <a:pt x="1277" y="1277"/>
                    <a:pt x="1277" y="1155"/>
                    <a:pt x="1277" y="1033"/>
                  </a:cubicBezTo>
                  <a:cubicBezTo>
                    <a:pt x="1277" y="790"/>
                    <a:pt x="1155" y="547"/>
                    <a:pt x="973" y="365"/>
                  </a:cubicBezTo>
                  <a:cubicBezTo>
                    <a:pt x="912" y="243"/>
                    <a:pt x="791" y="183"/>
                    <a:pt x="669" y="122"/>
                  </a:cubicBezTo>
                  <a:cubicBezTo>
                    <a:pt x="548" y="61"/>
                    <a:pt x="426" y="0"/>
                    <a:pt x="304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64"/>
            <p:cNvSpPr/>
            <p:nvPr/>
          </p:nvSpPr>
          <p:spPr>
            <a:xfrm>
              <a:off x="4028025" y="820025"/>
              <a:ext cx="41050" cy="60800"/>
            </a:xfrm>
            <a:custGeom>
              <a:avLst/>
              <a:gdLst/>
              <a:ahLst/>
              <a:cxnLst/>
              <a:rect l="l" t="t" r="r" b="b"/>
              <a:pathLst>
                <a:path w="1642" h="2432" extrusionOk="0">
                  <a:moveTo>
                    <a:pt x="912" y="1"/>
                  </a:moveTo>
                  <a:lnTo>
                    <a:pt x="669" y="61"/>
                  </a:lnTo>
                  <a:lnTo>
                    <a:pt x="486" y="122"/>
                  </a:lnTo>
                  <a:cubicBezTo>
                    <a:pt x="426" y="244"/>
                    <a:pt x="304" y="304"/>
                    <a:pt x="243" y="426"/>
                  </a:cubicBezTo>
                  <a:cubicBezTo>
                    <a:pt x="122" y="548"/>
                    <a:pt x="61" y="730"/>
                    <a:pt x="0" y="851"/>
                  </a:cubicBezTo>
                  <a:lnTo>
                    <a:pt x="0" y="1034"/>
                  </a:lnTo>
                  <a:lnTo>
                    <a:pt x="122" y="912"/>
                  </a:lnTo>
                  <a:cubicBezTo>
                    <a:pt x="182" y="730"/>
                    <a:pt x="304" y="608"/>
                    <a:pt x="426" y="487"/>
                  </a:cubicBezTo>
                  <a:cubicBezTo>
                    <a:pt x="486" y="426"/>
                    <a:pt x="547" y="365"/>
                    <a:pt x="669" y="304"/>
                  </a:cubicBezTo>
                  <a:lnTo>
                    <a:pt x="790" y="244"/>
                  </a:lnTo>
                  <a:lnTo>
                    <a:pt x="912" y="244"/>
                  </a:lnTo>
                  <a:cubicBezTo>
                    <a:pt x="1033" y="244"/>
                    <a:pt x="1094" y="304"/>
                    <a:pt x="1216" y="365"/>
                  </a:cubicBezTo>
                  <a:cubicBezTo>
                    <a:pt x="1276" y="426"/>
                    <a:pt x="1276" y="548"/>
                    <a:pt x="1337" y="669"/>
                  </a:cubicBezTo>
                  <a:cubicBezTo>
                    <a:pt x="1337" y="730"/>
                    <a:pt x="1337" y="851"/>
                    <a:pt x="1337" y="973"/>
                  </a:cubicBezTo>
                  <a:cubicBezTo>
                    <a:pt x="1276" y="1095"/>
                    <a:pt x="1276" y="1216"/>
                    <a:pt x="1216" y="1338"/>
                  </a:cubicBezTo>
                  <a:cubicBezTo>
                    <a:pt x="1155" y="1520"/>
                    <a:pt x="1033" y="1763"/>
                    <a:pt x="912" y="1885"/>
                  </a:cubicBezTo>
                  <a:cubicBezTo>
                    <a:pt x="669" y="2249"/>
                    <a:pt x="426" y="2432"/>
                    <a:pt x="426" y="2432"/>
                  </a:cubicBezTo>
                  <a:lnTo>
                    <a:pt x="608" y="2310"/>
                  </a:lnTo>
                  <a:cubicBezTo>
                    <a:pt x="729" y="2249"/>
                    <a:pt x="912" y="2128"/>
                    <a:pt x="1033" y="2006"/>
                  </a:cubicBezTo>
                  <a:cubicBezTo>
                    <a:pt x="1216" y="1885"/>
                    <a:pt x="1337" y="1702"/>
                    <a:pt x="1459" y="1459"/>
                  </a:cubicBezTo>
                  <a:cubicBezTo>
                    <a:pt x="1519" y="1338"/>
                    <a:pt x="1580" y="1155"/>
                    <a:pt x="1641" y="1034"/>
                  </a:cubicBezTo>
                  <a:cubicBezTo>
                    <a:pt x="1641" y="912"/>
                    <a:pt x="1641" y="730"/>
                    <a:pt x="1641" y="548"/>
                  </a:cubicBezTo>
                  <a:cubicBezTo>
                    <a:pt x="1580" y="426"/>
                    <a:pt x="1459" y="244"/>
                    <a:pt x="1337" y="122"/>
                  </a:cubicBezTo>
                  <a:cubicBezTo>
                    <a:pt x="1216" y="61"/>
                    <a:pt x="1094" y="1"/>
                    <a:pt x="912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64"/>
            <p:cNvSpPr/>
            <p:nvPr/>
          </p:nvSpPr>
          <p:spPr>
            <a:xfrm>
              <a:off x="3973325" y="903600"/>
              <a:ext cx="98775" cy="31925"/>
            </a:xfrm>
            <a:custGeom>
              <a:avLst/>
              <a:gdLst/>
              <a:ahLst/>
              <a:cxnLst/>
              <a:rect l="l" t="t" r="r" b="b"/>
              <a:pathLst>
                <a:path w="3951" h="1277" extrusionOk="0">
                  <a:moveTo>
                    <a:pt x="1884" y="0"/>
                  </a:moveTo>
                  <a:cubicBezTo>
                    <a:pt x="1641" y="61"/>
                    <a:pt x="1337" y="182"/>
                    <a:pt x="1094" y="304"/>
                  </a:cubicBezTo>
                  <a:cubicBezTo>
                    <a:pt x="851" y="426"/>
                    <a:pt x="669" y="547"/>
                    <a:pt x="486" y="729"/>
                  </a:cubicBezTo>
                  <a:cubicBezTo>
                    <a:pt x="304" y="851"/>
                    <a:pt x="122" y="1033"/>
                    <a:pt x="0" y="1276"/>
                  </a:cubicBezTo>
                  <a:cubicBezTo>
                    <a:pt x="183" y="1155"/>
                    <a:pt x="426" y="973"/>
                    <a:pt x="608" y="912"/>
                  </a:cubicBezTo>
                  <a:cubicBezTo>
                    <a:pt x="1033" y="608"/>
                    <a:pt x="1459" y="426"/>
                    <a:pt x="1945" y="365"/>
                  </a:cubicBezTo>
                  <a:cubicBezTo>
                    <a:pt x="2067" y="334"/>
                    <a:pt x="2203" y="319"/>
                    <a:pt x="2340" y="319"/>
                  </a:cubicBezTo>
                  <a:cubicBezTo>
                    <a:pt x="2477" y="319"/>
                    <a:pt x="2614" y="334"/>
                    <a:pt x="2735" y="365"/>
                  </a:cubicBezTo>
                  <a:cubicBezTo>
                    <a:pt x="2857" y="365"/>
                    <a:pt x="2978" y="426"/>
                    <a:pt x="3039" y="426"/>
                  </a:cubicBezTo>
                  <a:cubicBezTo>
                    <a:pt x="3161" y="486"/>
                    <a:pt x="3282" y="547"/>
                    <a:pt x="3343" y="608"/>
                  </a:cubicBezTo>
                  <a:cubicBezTo>
                    <a:pt x="3464" y="608"/>
                    <a:pt x="3525" y="669"/>
                    <a:pt x="3586" y="729"/>
                  </a:cubicBezTo>
                  <a:lnTo>
                    <a:pt x="3768" y="851"/>
                  </a:lnTo>
                  <a:lnTo>
                    <a:pt x="3951" y="973"/>
                  </a:lnTo>
                  <a:lnTo>
                    <a:pt x="3951" y="973"/>
                  </a:lnTo>
                  <a:lnTo>
                    <a:pt x="3829" y="790"/>
                  </a:lnTo>
                  <a:cubicBezTo>
                    <a:pt x="3707" y="669"/>
                    <a:pt x="3586" y="547"/>
                    <a:pt x="3464" y="426"/>
                  </a:cubicBezTo>
                  <a:cubicBezTo>
                    <a:pt x="3343" y="365"/>
                    <a:pt x="3221" y="304"/>
                    <a:pt x="3161" y="243"/>
                  </a:cubicBezTo>
                  <a:cubicBezTo>
                    <a:pt x="3039" y="182"/>
                    <a:pt x="2917" y="122"/>
                    <a:pt x="2796" y="61"/>
                  </a:cubicBezTo>
                  <a:cubicBezTo>
                    <a:pt x="2492" y="0"/>
                    <a:pt x="2188" y="0"/>
                    <a:pt x="1884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64"/>
            <p:cNvSpPr/>
            <p:nvPr/>
          </p:nvSpPr>
          <p:spPr>
            <a:xfrm>
              <a:off x="3866975" y="1058575"/>
              <a:ext cx="118525" cy="18250"/>
            </a:xfrm>
            <a:custGeom>
              <a:avLst/>
              <a:gdLst/>
              <a:ahLst/>
              <a:cxnLst/>
              <a:rect l="l" t="t" r="r" b="b"/>
              <a:pathLst>
                <a:path w="4741" h="730" extrusionOk="0">
                  <a:moveTo>
                    <a:pt x="0" y="0"/>
                  </a:moveTo>
                  <a:cubicBezTo>
                    <a:pt x="243" y="122"/>
                    <a:pt x="486" y="182"/>
                    <a:pt x="729" y="304"/>
                  </a:cubicBezTo>
                  <a:cubicBezTo>
                    <a:pt x="1216" y="486"/>
                    <a:pt x="1762" y="608"/>
                    <a:pt x="2309" y="669"/>
                  </a:cubicBezTo>
                  <a:lnTo>
                    <a:pt x="3221" y="729"/>
                  </a:lnTo>
                  <a:lnTo>
                    <a:pt x="4011" y="729"/>
                  </a:lnTo>
                  <a:cubicBezTo>
                    <a:pt x="4254" y="729"/>
                    <a:pt x="4497" y="669"/>
                    <a:pt x="4740" y="608"/>
                  </a:cubicBezTo>
                  <a:lnTo>
                    <a:pt x="4011" y="547"/>
                  </a:lnTo>
                  <a:cubicBezTo>
                    <a:pt x="3768" y="547"/>
                    <a:pt x="3525" y="486"/>
                    <a:pt x="3282" y="486"/>
                  </a:cubicBezTo>
                  <a:cubicBezTo>
                    <a:pt x="2978" y="426"/>
                    <a:pt x="2674" y="365"/>
                    <a:pt x="2370" y="365"/>
                  </a:cubicBezTo>
                  <a:cubicBezTo>
                    <a:pt x="2066" y="304"/>
                    <a:pt x="1823" y="304"/>
                    <a:pt x="1519" y="243"/>
                  </a:cubicBezTo>
                  <a:lnTo>
                    <a:pt x="729" y="1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64"/>
            <p:cNvSpPr/>
            <p:nvPr/>
          </p:nvSpPr>
          <p:spPr>
            <a:xfrm>
              <a:off x="4067525" y="765325"/>
              <a:ext cx="33450" cy="59275"/>
            </a:xfrm>
            <a:custGeom>
              <a:avLst/>
              <a:gdLst/>
              <a:ahLst/>
              <a:cxnLst/>
              <a:rect l="l" t="t" r="r" b="b"/>
              <a:pathLst>
                <a:path w="1338" h="2371" extrusionOk="0">
                  <a:moveTo>
                    <a:pt x="669" y="1"/>
                  </a:moveTo>
                  <a:cubicBezTo>
                    <a:pt x="304" y="1"/>
                    <a:pt x="0" y="548"/>
                    <a:pt x="61" y="1216"/>
                  </a:cubicBezTo>
                  <a:cubicBezTo>
                    <a:pt x="61" y="1885"/>
                    <a:pt x="365" y="2371"/>
                    <a:pt x="730" y="2371"/>
                  </a:cubicBezTo>
                  <a:cubicBezTo>
                    <a:pt x="1094" y="2371"/>
                    <a:pt x="1337" y="1824"/>
                    <a:pt x="1337" y="1155"/>
                  </a:cubicBezTo>
                  <a:cubicBezTo>
                    <a:pt x="1337" y="487"/>
                    <a:pt x="1033" y="1"/>
                    <a:pt x="669" y="1"/>
                  </a:cubicBezTo>
                  <a:close/>
                </a:path>
              </a:pathLst>
            </a:custGeom>
            <a:solidFill>
              <a:srgbClr val="002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64"/>
            <p:cNvSpPr/>
            <p:nvPr/>
          </p:nvSpPr>
          <p:spPr>
            <a:xfrm>
              <a:off x="3927750" y="777375"/>
              <a:ext cx="31925" cy="59400"/>
            </a:xfrm>
            <a:custGeom>
              <a:avLst/>
              <a:gdLst/>
              <a:ahLst/>
              <a:cxnLst/>
              <a:rect l="l" t="t" r="r" b="b"/>
              <a:pathLst>
                <a:path w="1277" h="2376" extrusionOk="0">
                  <a:moveTo>
                    <a:pt x="663" y="0"/>
                  </a:moveTo>
                  <a:cubicBezTo>
                    <a:pt x="645" y="0"/>
                    <a:pt x="626" y="2"/>
                    <a:pt x="608" y="5"/>
                  </a:cubicBezTo>
                  <a:cubicBezTo>
                    <a:pt x="243" y="5"/>
                    <a:pt x="0" y="552"/>
                    <a:pt x="0" y="1220"/>
                  </a:cubicBezTo>
                  <a:cubicBezTo>
                    <a:pt x="0" y="1828"/>
                    <a:pt x="304" y="2375"/>
                    <a:pt x="669" y="2375"/>
                  </a:cubicBezTo>
                  <a:cubicBezTo>
                    <a:pt x="1033" y="2314"/>
                    <a:pt x="1276" y="1767"/>
                    <a:pt x="1276" y="1160"/>
                  </a:cubicBezTo>
                  <a:cubicBezTo>
                    <a:pt x="1276" y="525"/>
                    <a:pt x="1003" y="0"/>
                    <a:pt x="663" y="0"/>
                  </a:cubicBezTo>
                  <a:close/>
                </a:path>
              </a:pathLst>
            </a:custGeom>
            <a:solidFill>
              <a:srgbClr val="002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64"/>
            <p:cNvSpPr/>
            <p:nvPr/>
          </p:nvSpPr>
          <p:spPr>
            <a:xfrm>
              <a:off x="3682875" y="422075"/>
              <a:ext cx="506775" cy="470925"/>
            </a:xfrm>
            <a:custGeom>
              <a:avLst/>
              <a:gdLst/>
              <a:ahLst/>
              <a:cxnLst/>
              <a:rect l="l" t="t" r="r" b="b"/>
              <a:pathLst>
                <a:path w="20271" h="18837" extrusionOk="0">
                  <a:moveTo>
                    <a:pt x="14135" y="1"/>
                  </a:moveTo>
                  <a:cubicBezTo>
                    <a:pt x="12680" y="1"/>
                    <a:pt x="11429" y="322"/>
                    <a:pt x="11132" y="725"/>
                  </a:cubicBezTo>
                  <a:cubicBezTo>
                    <a:pt x="10966" y="967"/>
                    <a:pt x="10607" y="1052"/>
                    <a:pt x="10134" y="1052"/>
                  </a:cubicBezTo>
                  <a:cubicBezTo>
                    <a:pt x="9050" y="1052"/>
                    <a:pt x="7364" y="609"/>
                    <a:pt x="6015" y="609"/>
                  </a:cubicBezTo>
                  <a:cubicBezTo>
                    <a:pt x="5148" y="609"/>
                    <a:pt x="4420" y="792"/>
                    <a:pt x="4082" y="1394"/>
                  </a:cubicBezTo>
                  <a:cubicBezTo>
                    <a:pt x="2988" y="3278"/>
                    <a:pt x="922" y="3642"/>
                    <a:pt x="1530" y="6742"/>
                  </a:cubicBezTo>
                  <a:cubicBezTo>
                    <a:pt x="0" y="10624"/>
                    <a:pt x="862" y="15815"/>
                    <a:pt x="2627" y="15815"/>
                  </a:cubicBezTo>
                  <a:cubicBezTo>
                    <a:pt x="2685" y="15815"/>
                    <a:pt x="2745" y="15809"/>
                    <a:pt x="2806" y="15797"/>
                  </a:cubicBezTo>
                  <a:cubicBezTo>
                    <a:pt x="2806" y="15797"/>
                    <a:pt x="3657" y="18836"/>
                    <a:pt x="4143" y="18836"/>
                  </a:cubicBezTo>
                  <a:cubicBezTo>
                    <a:pt x="4149" y="18836"/>
                    <a:pt x="4155" y="18837"/>
                    <a:pt x="4161" y="18837"/>
                  </a:cubicBezTo>
                  <a:cubicBezTo>
                    <a:pt x="4678" y="18837"/>
                    <a:pt x="4151" y="16274"/>
                    <a:pt x="4812" y="15493"/>
                  </a:cubicBezTo>
                  <a:cubicBezTo>
                    <a:pt x="5480" y="14703"/>
                    <a:pt x="6939" y="11664"/>
                    <a:pt x="6027" y="9720"/>
                  </a:cubicBezTo>
                  <a:cubicBezTo>
                    <a:pt x="5815" y="9250"/>
                    <a:pt x="5969" y="9094"/>
                    <a:pt x="6343" y="9094"/>
                  </a:cubicBezTo>
                  <a:cubicBezTo>
                    <a:pt x="7085" y="9094"/>
                    <a:pt x="8695" y="9711"/>
                    <a:pt x="10019" y="9711"/>
                  </a:cubicBezTo>
                  <a:cubicBezTo>
                    <a:pt x="10701" y="9711"/>
                    <a:pt x="11307" y="9547"/>
                    <a:pt x="11679" y="9051"/>
                  </a:cubicBezTo>
                  <a:cubicBezTo>
                    <a:pt x="12081" y="8532"/>
                    <a:pt x="12769" y="8428"/>
                    <a:pt x="13580" y="8428"/>
                  </a:cubicBezTo>
                  <a:cubicBezTo>
                    <a:pt x="14119" y="8428"/>
                    <a:pt x="14712" y="8474"/>
                    <a:pt x="15312" y="8474"/>
                  </a:cubicBezTo>
                  <a:cubicBezTo>
                    <a:pt x="17078" y="8474"/>
                    <a:pt x="18894" y="8074"/>
                    <a:pt x="19519" y="4918"/>
                  </a:cubicBezTo>
                  <a:cubicBezTo>
                    <a:pt x="20271" y="1120"/>
                    <a:pt x="16849" y="1"/>
                    <a:pt x="14135" y="1"/>
                  </a:cubicBezTo>
                  <a:close/>
                </a:path>
              </a:pathLst>
            </a:custGeom>
            <a:solidFill>
              <a:srgbClr val="1E4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64"/>
            <p:cNvSpPr/>
            <p:nvPr/>
          </p:nvSpPr>
          <p:spPr>
            <a:xfrm>
              <a:off x="3783400" y="596675"/>
              <a:ext cx="123100" cy="28900"/>
            </a:xfrm>
            <a:custGeom>
              <a:avLst/>
              <a:gdLst/>
              <a:ahLst/>
              <a:cxnLst/>
              <a:rect l="l" t="t" r="r" b="b"/>
              <a:pathLst>
                <a:path w="4924" h="1156" extrusionOk="0">
                  <a:moveTo>
                    <a:pt x="4923" y="1"/>
                  </a:moveTo>
                  <a:lnTo>
                    <a:pt x="4741" y="122"/>
                  </a:lnTo>
                  <a:cubicBezTo>
                    <a:pt x="4619" y="244"/>
                    <a:pt x="4437" y="365"/>
                    <a:pt x="4255" y="426"/>
                  </a:cubicBezTo>
                  <a:cubicBezTo>
                    <a:pt x="4133" y="548"/>
                    <a:pt x="4012" y="548"/>
                    <a:pt x="3890" y="608"/>
                  </a:cubicBezTo>
                  <a:cubicBezTo>
                    <a:pt x="3768" y="669"/>
                    <a:pt x="3586" y="730"/>
                    <a:pt x="3465" y="730"/>
                  </a:cubicBezTo>
                  <a:cubicBezTo>
                    <a:pt x="3161" y="852"/>
                    <a:pt x="2857" y="852"/>
                    <a:pt x="2553" y="852"/>
                  </a:cubicBezTo>
                  <a:cubicBezTo>
                    <a:pt x="1945" y="791"/>
                    <a:pt x="1337" y="608"/>
                    <a:pt x="791" y="365"/>
                  </a:cubicBezTo>
                  <a:cubicBezTo>
                    <a:pt x="304" y="183"/>
                    <a:pt x="1" y="1"/>
                    <a:pt x="0" y="1"/>
                  </a:cubicBezTo>
                  <a:lnTo>
                    <a:pt x="0" y="1"/>
                  </a:lnTo>
                  <a:cubicBezTo>
                    <a:pt x="244" y="183"/>
                    <a:pt x="487" y="365"/>
                    <a:pt x="730" y="548"/>
                  </a:cubicBezTo>
                  <a:cubicBezTo>
                    <a:pt x="973" y="669"/>
                    <a:pt x="1216" y="791"/>
                    <a:pt x="1520" y="912"/>
                  </a:cubicBezTo>
                  <a:cubicBezTo>
                    <a:pt x="1824" y="1034"/>
                    <a:pt x="2188" y="1095"/>
                    <a:pt x="2492" y="1155"/>
                  </a:cubicBezTo>
                  <a:cubicBezTo>
                    <a:pt x="2857" y="1155"/>
                    <a:pt x="3221" y="1095"/>
                    <a:pt x="3525" y="1034"/>
                  </a:cubicBezTo>
                  <a:cubicBezTo>
                    <a:pt x="3708" y="973"/>
                    <a:pt x="3829" y="912"/>
                    <a:pt x="4012" y="852"/>
                  </a:cubicBezTo>
                  <a:cubicBezTo>
                    <a:pt x="4133" y="791"/>
                    <a:pt x="4255" y="669"/>
                    <a:pt x="4315" y="608"/>
                  </a:cubicBezTo>
                  <a:cubicBezTo>
                    <a:pt x="4498" y="487"/>
                    <a:pt x="4680" y="305"/>
                    <a:pt x="4802" y="183"/>
                  </a:cubicBezTo>
                  <a:lnTo>
                    <a:pt x="4923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64"/>
            <p:cNvSpPr/>
            <p:nvPr/>
          </p:nvSpPr>
          <p:spPr>
            <a:xfrm>
              <a:off x="3828975" y="538950"/>
              <a:ext cx="165650" cy="28900"/>
            </a:xfrm>
            <a:custGeom>
              <a:avLst/>
              <a:gdLst/>
              <a:ahLst/>
              <a:cxnLst/>
              <a:rect l="l" t="t" r="r" b="b"/>
              <a:pathLst>
                <a:path w="6626" h="1156" extrusionOk="0">
                  <a:moveTo>
                    <a:pt x="6625" y="0"/>
                  </a:moveTo>
                  <a:lnTo>
                    <a:pt x="6321" y="122"/>
                  </a:lnTo>
                  <a:cubicBezTo>
                    <a:pt x="6078" y="243"/>
                    <a:pt x="5835" y="304"/>
                    <a:pt x="5592" y="426"/>
                  </a:cubicBezTo>
                  <a:cubicBezTo>
                    <a:pt x="5410" y="426"/>
                    <a:pt x="5288" y="487"/>
                    <a:pt x="5106" y="547"/>
                  </a:cubicBezTo>
                  <a:lnTo>
                    <a:pt x="4559" y="669"/>
                  </a:lnTo>
                  <a:cubicBezTo>
                    <a:pt x="4133" y="790"/>
                    <a:pt x="3708" y="790"/>
                    <a:pt x="3282" y="851"/>
                  </a:cubicBezTo>
                  <a:cubicBezTo>
                    <a:pt x="2918" y="851"/>
                    <a:pt x="2492" y="790"/>
                    <a:pt x="2067" y="730"/>
                  </a:cubicBezTo>
                  <a:cubicBezTo>
                    <a:pt x="1702" y="669"/>
                    <a:pt x="1338" y="608"/>
                    <a:pt x="1034" y="547"/>
                  </a:cubicBezTo>
                  <a:cubicBezTo>
                    <a:pt x="669" y="426"/>
                    <a:pt x="365" y="304"/>
                    <a:pt x="1" y="183"/>
                  </a:cubicBezTo>
                  <a:lnTo>
                    <a:pt x="1" y="183"/>
                  </a:lnTo>
                  <a:cubicBezTo>
                    <a:pt x="305" y="365"/>
                    <a:pt x="669" y="547"/>
                    <a:pt x="973" y="669"/>
                  </a:cubicBezTo>
                  <a:cubicBezTo>
                    <a:pt x="1338" y="851"/>
                    <a:pt x="1702" y="973"/>
                    <a:pt x="2067" y="1033"/>
                  </a:cubicBezTo>
                  <a:cubicBezTo>
                    <a:pt x="2492" y="1094"/>
                    <a:pt x="2918" y="1155"/>
                    <a:pt x="3343" y="1155"/>
                  </a:cubicBezTo>
                  <a:cubicBezTo>
                    <a:pt x="3586" y="1155"/>
                    <a:pt x="3769" y="1094"/>
                    <a:pt x="4012" y="1094"/>
                  </a:cubicBezTo>
                  <a:cubicBezTo>
                    <a:pt x="4194" y="1033"/>
                    <a:pt x="4437" y="973"/>
                    <a:pt x="4620" y="973"/>
                  </a:cubicBezTo>
                  <a:cubicBezTo>
                    <a:pt x="4802" y="912"/>
                    <a:pt x="4984" y="851"/>
                    <a:pt x="5167" y="790"/>
                  </a:cubicBezTo>
                  <a:cubicBezTo>
                    <a:pt x="5349" y="730"/>
                    <a:pt x="5531" y="669"/>
                    <a:pt x="5653" y="547"/>
                  </a:cubicBezTo>
                  <a:cubicBezTo>
                    <a:pt x="5896" y="487"/>
                    <a:pt x="6139" y="304"/>
                    <a:pt x="6382" y="183"/>
                  </a:cubicBezTo>
                  <a:lnTo>
                    <a:pt x="6625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64"/>
            <p:cNvSpPr/>
            <p:nvPr/>
          </p:nvSpPr>
          <p:spPr>
            <a:xfrm>
              <a:off x="3935325" y="476650"/>
              <a:ext cx="155000" cy="24325"/>
            </a:xfrm>
            <a:custGeom>
              <a:avLst/>
              <a:gdLst/>
              <a:ahLst/>
              <a:cxnLst/>
              <a:rect l="l" t="t" r="r" b="b"/>
              <a:pathLst>
                <a:path w="6200" h="973" extrusionOk="0">
                  <a:moveTo>
                    <a:pt x="3100" y="1"/>
                  </a:moveTo>
                  <a:cubicBezTo>
                    <a:pt x="2736" y="61"/>
                    <a:pt x="2310" y="122"/>
                    <a:pt x="1885" y="183"/>
                  </a:cubicBezTo>
                  <a:cubicBezTo>
                    <a:pt x="1581" y="304"/>
                    <a:pt x="1216" y="365"/>
                    <a:pt x="913" y="487"/>
                  </a:cubicBezTo>
                  <a:cubicBezTo>
                    <a:pt x="609" y="608"/>
                    <a:pt x="305" y="791"/>
                    <a:pt x="1" y="973"/>
                  </a:cubicBezTo>
                  <a:cubicBezTo>
                    <a:pt x="1" y="973"/>
                    <a:pt x="366" y="851"/>
                    <a:pt x="973" y="669"/>
                  </a:cubicBezTo>
                  <a:cubicBezTo>
                    <a:pt x="1642" y="487"/>
                    <a:pt x="2371" y="365"/>
                    <a:pt x="3161" y="365"/>
                  </a:cubicBezTo>
                  <a:cubicBezTo>
                    <a:pt x="3343" y="335"/>
                    <a:pt x="3526" y="320"/>
                    <a:pt x="3716" y="320"/>
                  </a:cubicBezTo>
                  <a:cubicBezTo>
                    <a:pt x="3906" y="320"/>
                    <a:pt x="4103" y="335"/>
                    <a:pt x="4316" y="365"/>
                  </a:cubicBezTo>
                  <a:cubicBezTo>
                    <a:pt x="4498" y="426"/>
                    <a:pt x="4681" y="426"/>
                    <a:pt x="4802" y="487"/>
                  </a:cubicBezTo>
                  <a:cubicBezTo>
                    <a:pt x="4984" y="487"/>
                    <a:pt x="5106" y="548"/>
                    <a:pt x="5288" y="608"/>
                  </a:cubicBezTo>
                  <a:lnTo>
                    <a:pt x="5653" y="730"/>
                  </a:lnTo>
                  <a:lnTo>
                    <a:pt x="5957" y="851"/>
                  </a:lnTo>
                  <a:lnTo>
                    <a:pt x="6200" y="973"/>
                  </a:lnTo>
                  <a:lnTo>
                    <a:pt x="6018" y="791"/>
                  </a:lnTo>
                  <a:cubicBezTo>
                    <a:pt x="5774" y="669"/>
                    <a:pt x="5592" y="487"/>
                    <a:pt x="5349" y="426"/>
                  </a:cubicBezTo>
                  <a:cubicBezTo>
                    <a:pt x="5167" y="365"/>
                    <a:pt x="5045" y="304"/>
                    <a:pt x="4863" y="244"/>
                  </a:cubicBezTo>
                  <a:cubicBezTo>
                    <a:pt x="4681" y="183"/>
                    <a:pt x="4498" y="122"/>
                    <a:pt x="4316" y="122"/>
                  </a:cubicBezTo>
                  <a:cubicBezTo>
                    <a:pt x="3951" y="1"/>
                    <a:pt x="3526" y="1"/>
                    <a:pt x="3100" y="1"/>
                  </a:cubicBezTo>
                  <a:close/>
                  <a:moveTo>
                    <a:pt x="1" y="973"/>
                  </a:moveTo>
                  <a:cubicBezTo>
                    <a:pt x="1" y="973"/>
                    <a:pt x="1" y="973"/>
                    <a:pt x="1" y="973"/>
                  </a:cubicBezTo>
                  <a:cubicBezTo>
                    <a:pt x="1" y="973"/>
                    <a:pt x="1" y="973"/>
                    <a:pt x="1" y="973"/>
                  </a:cubicBezTo>
                  <a:close/>
                  <a:moveTo>
                    <a:pt x="6200" y="973"/>
                  </a:moveTo>
                  <a:lnTo>
                    <a:pt x="6200" y="973"/>
                  </a:lnTo>
                  <a:lnTo>
                    <a:pt x="6200" y="973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64"/>
            <p:cNvSpPr/>
            <p:nvPr/>
          </p:nvSpPr>
          <p:spPr>
            <a:xfrm>
              <a:off x="3783400" y="479700"/>
              <a:ext cx="107900" cy="27375"/>
            </a:xfrm>
            <a:custGeom>
              <a:avLst/>
              <a:gdLst/>
              <a:ahLst/>
              <a:cxnLst/>
              <a:rect l="l" t="t" r="r" b="b"/>
              <a:pathLst>
                <a:path w="4316" h="1095" extrusionOk="0">
                  <a:moveTo>
                    <a:pt x="2918" y="0"/>
                  </a:moveTo>
                  <a:cubicBezTo>
                    <a:pt x="2614" y="0"/>
                    <a:pt x="2371" y="61"/>
                    <a:pt x="2067" y="122"/>
                  </a:cubicBezTo>
                  <a:cubicBezTo>
                    <a:pt x="1824" y="182"/>
                    <a:pt x="1520" y="243"/>
                    <a:pt x="1277" y="365"/>
                  </a:cubicBezTo>
                  <a:cubicBezTo>
                    <a:pt x="1034" y="426"/>
                    <a:pt x="791" y="547"/>
                    <a:pt x="608" y="669"/>
                  </a:cubicBezTo>
                  <a:cubicBezTo>
                    <a:pt x="426" y="790"/>
                    <a:pt x="183" y="912"/>
                    <a:pt x="0" y="1094"/>
                  </a:cubicBezTo>
                  <a:lnTo>
                    <a:pt x="669" y="851"/>
                  </a:lnTo>
                  <a:cubicBezTo>
                    <a:pt x="1155" y="669"/>
                    <a:pt x="1641" y="547"/>
                    <a:pt x="2128" y="426"/>
                  </a:cubicBezTo>
                  <a:cubicBezTo>
                    <a:pt x="2614" y="304"/>
                    <a:pt x="3100" y="243"/>
                    <a:pt x="3647" y="243"/>
                  </a:cubicBezTo>
                  <a:cubicBezTo>
                    <a:pt x="3829" y="243"/>
                    <a:pt x="3951" y="243"/>
                    <a:pt x="4133" y="304"/>
                  </a:cubicBezTo>
                  <a:lnTo>
                    <a:pt x="4315" y="304"/>
                  </a:lnTo>
                  <a:lnTo>
                    <a:pt x="4133" y="182"/>
                  </a:lnTo>
                  <a:cubicBezTo>
                    <a:pt x="4012" y="122"/>
                    <a:pt x="3829" y="61"/>
                    <a:pt x="3647" y="61"/>
                  </a:cubicBezTo>
                  <a:cubicBezTo>
                    <a:pt x="3525" y="0"/>
                    <a:pt x="3465" y="0"/>
                    <a:pt x="3343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64"/>
            <p:cNvSpPr/>
            <p:nvPr/>
          </p:nvSpPr>
          <p:spPr>
            <a:xfrm>
              <a:off x="4012825" y="456900"/>
              <a:ext cx="112450" cy="24325"/>
            </a:xfrm>
            <a:custGeom>
              <a:avLst/>
              <a:gdLst/>
              <a:ahLst/>
              <a:cxnLst/>
              <a:rect l="l" t="t" r="r" b="b"/>
              <a:pathLst>
                <a:path w="4498" h="973" extrusionOk="0">
                  <a:moveTo>
                    <a:pt x="1459" y="1"/>
                  </a:moveTo>
                  <a:cubicBezTo>
                    <a:pt x="1216" y="1"/>
                    <a:pt x="973" y="1"/>
                    <a:pt x="730" y="61"/>
                  </a:cubicBezTo>
                  <a:cubicBezTo>
                    <a:pt x="487" y="122"/>
                    <a:pt x="243" y="183"/>
                    <a:pt x="0" y="304"/>
                  </a:cubicBezTo>
                  <a:cubicBezTo>
                    <a:pt x="243" y="244"/>
                    <a:pt x="487" y="244"/>
                    <a:pt x="730" y="244"/>
                  </a:cubicBezTo>
                  <a:cubicBezTo>
                    <a:pt x="1277" y="244"/>
                    <a:pt x="1763" y="304"/>
                    <a:pt x="2249" y="365"/>
                  </a:cubicBezTo>
                  <a:cubicBezTo>
                    <a:pt x="2553" y="426"/>
                    <a:pt x="2857" y="487"/>
                    <a:pt x="3100" y="547"/>
                  </a:cubicBezTo>
                  <a:cubicBezTo>
                    <a:pt x="3343" y="608"/>
                    <a:pt x="3586" y="669"/>
                    <a:pt x="3768" y="730"/>
                  </a:cubicBezTo>
                  <a:lnTo>
                    <a:pt x="4498" y="973"/>
                  </a:lnTo>
                  <a:cubicBezTo>
                    <a:pt x="4255" y="791"/>
                    <a:pt x="4072" y="669"/>
                    <a:pt x="3829" y="547"/>
                  </a:cubicBezTo>
                  <a:cubicBezTo>
                    <a:pt x="3343" y="304"/>
                    <a:pt x="2857" y="122"/>
                    <a:pt x="2310" y="61"/>
                  </a:cubicBezTo>
                  <a:cubicBezTo>
                    <a:pt x="2067" y="1"/>
                    <a:pt x="1763" y="1"/>
                    <a:pt x="1459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64"/>
            <p:cNvSpPr/>
            <p:nvPr/>
          </p:nvSpPr>
          <p:spPr>
            <a:xfrm>
              <a:off x="4018900" y="520725"/>
              <a:ext cx="106375" cy="27350"/>
            </a:xfrm>
            <a:custGeom>
              <a:avLst/>
              <a:gdLst/>
              <a:ahLst/>
              <a:cxnLst/>
              <a:rect l="l" t="t" r="r" b="b"/>
              <a:pathLst>
                <a:path w="4255" h="1094" extrusionOk="0">
                  <a:moveTo>
                    <a:pt x="4255" y="0"/>
                  </a:moveTo>
                  <a:lnTo>
                    <a:pt x="4255" y="0"/>
                  </a:lnTo>
                  <a:cubicBezTo>
                    <a:pt x="4072" y="122"/>
                    <a:pt x="3890" y="304"/>
                    <a:pt x="3647" y="425"/>
                  </a:cubicBezTo>
                  <a:cubicBezTo>
                    <a:pt x="3465" y="547"/>
                    <a:pt x="3222" y="608"/>
                    <a:pt x="2978" y="669"/>
                  </a:cubicBezTo>
                  <a:cubicBezTo>
                    <a:pt x="2836" y="740"/>
                    <a:pt x="2673" y="769"/>
                    <a:pt x="2513" y="769"/>
                  </a:cubicBezTo>
                  <a:cubicBezTo>
                    <a:pt x="2400" y="769"/>
                    <a:pt x="2289" y="754"/>
                    <a:pt x="2188" y="729"/>
                  </a:cubicBezTo>
                  <a:cubicBezTo>
                    <a:pt x="1641" y="729"/>
                    <a:pt x="1155" y="547"/>
                    <a:pt x="669" y="365"/>
                  </a:cubicBezTo>
                  <a:cubicBezTo>
                    <a:pt x="304" y="182"/>
                    <a:pt x="1" y="0"/>
                    <a:pt x="0" y="0"/>
                  </a:cubicBezTo>
                  <a:lnTo>
                    <a:pt x="0" y="0"/>
                  </a:lnTo>
                  <a:cubicBezTo>
                    <a:pt x="183" y="182"/>
                    <a:pt x="365" y="365"/>
                    <a:pt x="608" y="486"/>
                  </a:cubicBezTo>
                  <a:cubicBezTo>
                    <a:pt x="851" y="669"/>
                    <a:pt x="1034" y="790"/>
                    <a:pt x="1277" y="851"/>
                  </a:cubicBezTo>
                  <a:cubicBezTo>
                    <a:pt x="1581" y="972"/>
                    <a:pt x="1884" y="1033"/>
                    <a:pt x="2188" y="1094"/>
                  </a:cubicBezTo>
                  <a:cubicBezTo>
                    <a:pt x="2492" y="1094"/>
                    <a:pt x="2796" y="1033"/>
                    <a:pt x="3100" y="972"/>
                  </a:cubicBezTo>
                  <a:cubicBezTo>
                    <a:pt x="3222" y="912"/>
                    <a:pt x="3343" y="851"/>
                    <a:pt x="3465" y="790"/>
                  </a:cubicBezTo>
                  <a:cubicBezTo>
                    <a:pt x="3586" y="729"/>
                    <a:pt x="3647" y="669"/>
                    <a:pt x="3768" y="547"/>
                  </a:cubicBezTo>
                  <a:cubicBezTo>
                    <a:pt x="3890" y="425"/>
                    <a:pt x="4012" y="304"/>
                    <a:pt x="4133" y="182"/>
                  </a:cubicBezTo>
                  <a:lnTo>
                    <a:pt x="4255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64"/>
            <p:cNvSpPr/>
            <p:nvPr/>
          </p:nvSpPr>
          <p:spPr>
            <a:xfrm>
              <a:off x="3800100" y="675700"/>
              <a:ext cx="12200" cy="82050"/>
            </a:xfrm>
            <a:custGeom>
              <a:avLst/>
              <a:gdLst/>
              <a:ahLst/>
              <a:cxnLst/>
              <a:rect l="l" t="t" r="r" b="b"/>
              <a:pathLst>
                <a:path w="488" h="3282" extrusionOk="0">
                  <a:moveTo>
                    <a:pt x="1" y="0"/>
                  </a:moveTo>
                  <a:cubicBezTo>
                    <a:pt x="2" y="2"/>
                    <a:pt x="62" y="184"/>
                    <a:pt x="62" y="547"/>
                  </a:cubicBezTo>
                  <a:cubicBezTo>
                    <a:pt x="62" y="851"/>
                    <a:pt x="62" y="1216"/>
                    <a:pt x="123" y="1641"/>
                  </a:cubicBezTo>
                  <a:cubicBezTo>
                    <a:pt x="183" y="2066"/>
                    <a:pt x="123" y="2492"/>
                    <a:pt x="183" y="2796"/>
                  </a:cubicBezTo>
                  <a:cubicBezTo>
                    <a:pt x="244" y="3100"/>
                    <a:pt x="244" y="3282"/>
                    <a:pt x="244" y="3282"/>
                  </a:cubicBezTo>
                  <a:cubicBezTo>
                    <a:pt x="305" y="3160"/>
                    <a:pt x="366" y="2978"/>
                    <a:pt x="366" y="2796"/>
                  </a:cubicBezTo>
                  <a:cubicBezTo>
                    <a:pt x="426" y="2613"/>
                    <a:pt x="426" y="2431"/>
                    <a:pt x="426" y="2249"/>
                  </a:cubicBezTo>
                  <a:cubicBezTo>
                    <a:pt x="487" y="2066"/>
                    <a:pt x="487" y="1823"/>
                    <a:pt x="426" y="1641"/>
                  </a:cubicBezTo>
                  <a:cubicBezTo>
                    <a:pt x="426" y="1398"/>
                    <a:pt x="366" y="1216"/>
                    <a:pt x="366" y="1033"/>
                  </a:cubicBezTo>
                  <a:cubicBezTo>
                    <a:pt x="305" y="851"/>
                    <a:pt x="305" y="669"/>
                    <a:pt x="183" y="486"/>
                  </a:cubicBezTo>
                  <a:cubicBezTo>
                    <a:pt x="183" y="304"/>
                    <a:pt x="62" y="182"/>
                    <a:pt x="1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64"/>
            <p:cNvSpPr/>
            <p:nvPr/>
          </p:nvSpPr>
          <p:spPr>
            <a:xfrm>
              <a:off x="3772775" y="645300"/>
              <a:ext cx="15200" cy="77525"/>
            </a:xfrm>
            <a:custGeom>
              <a:avLst/>
              <a:gdLst/>
              <a:ahLst/>
              <a:cxnLst/>
              <a:rect l="l" t="t" r="r" b="b"/>
              <a:pathLst>
                <a:path w="608" h="3101" extrusionOk="0">
                  <a:moveTo>
                    <a:pt x="0" y="1"/>
                  </a:moveTo>
                  <a:cubicBezTo>
                    <a:pt x="61" y="183"/>
                    <a:pt x="122" y="304"/>
                    <a:pt x="122" y="487"/>
                  </a:cubicBezTo>
                  <a:cubicBezTo>
                    <a:pt x="243" y="851"/>
                    <a:pt x="304" y="1155"/>
                    <a:pt x="304" y="1520"/>
                  </a:cubicBezTo>
                  <a:cubicBezTo>
                    <a:pt x="243" y="1763"/>
                    <a:pt x="243" y="1945"/>
                    <a:pt x="243" y="2128"/>
                  </a:cubicBezTo>
                  <a:cubicBezTo>
                    <a:pt x="182" y="2310"/>
                    <a:pt x="122" y="2432"/>
                    <a:pt x="122" y="2614"/>
                  </a:cubicBezTo>
                  <a:cubicBezTo>
                    <a:pt x="61" y="2796"/>
                    <a:pt x="0" y="2918"/>
                    <a:pt x="0" y="2978"/>
                  </a:cubicBezTo>
                  <a:lnTo>
                    <a:pt x="0" y="3100"/>
                  </a:lnTo>
                  <a:lnTo>
                    <a:pt x="122" y="2978"/>
                  </a:lnTo>
                  <a:cubicBezTo>
                    <a:pt x="182" y="2918"/>
                    <a:pt x="243" y="2796"/>
                    <a:pt x="304" y="2675"/>
                  </a:cubicBezTo>
                  <a:cubicBezTo>
                    <a:pt x="425" y="2553"/>
                    <a:pt x="486" y="2371"/>
                    <a:pt x="547" y="2188"/>
                  </a:cubicBezTo>
                  <a:cubicBezTo>
                    <a:pt x="608" y="1945"/>
                    <a:pt x="608" y="1763"/>
                    <a:pt x="608" y="1581"/>
                  </a:cubicBezTo>
                  <a:cubicBezTo>
                    <a:pt x="608" y="1338"/>
                    <a:pt x="608" y="1155"/>
                    <a:pt x="547" y="912"/>
                  </a:cubicBezTo>
                  <a:cubicBezTo>
                    <a:pt x="486" y="730"/>
                    <a:pt x="425" y="547"/>
                    <a:pt x="365" y="426"/>
                  </a:cubicBezTo>
                  <a:cubicBezTo>
                    <a:pt x="243" y="244"/>
                    <a:pt x="122" y="122"/>
                    <a:pt x="0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64"/>
            <p:cNvSpPr/>
            <p:nvPr/>
          </p:nvSpPr>
          <p:spPr>
            <a:xfrm>
              <a:off x="3719575" y="621000"/>
              <a:ext cx="22825" cy="113975"/>
            </a:xfrm>
            <a:custGeom>
              <a:avLst/>
              <a:gdLst/>
              <a:ahLst/>
              <a:cxnLst/>
              <a:rect l="l" t="t" r="r" b="b"/>
              <a:pathLst>
                <a:path w="913" h="4559" extrusionOk="0">
                  <a:moveTo>
                    <a:pt x="730" y="0"/>
                  </a:moveTo>
                  <a:lnTo>
                    <a:pt x="730" y="0"/>
                  </a:lnTo>
                  <a:cubicBezTo>
                    <a:pt x="609" y="243"/>
                    <a:pt x="487" y="486"/>
                    <a:pt x="426" y="729"/>
                  </a:cubicBezTo>
                  <a:cubicBezTo>
                    <a:pt x="183" y="1276"/>
                    <a:pt x="62" y="1884"/>
                    <a:pt x="62" y="2492"/>
                  </a:cubicBezTo>
                  <a:cubicBezTo>
                    <a:pt x="1" y="2796"/>
                    <a:pt x="62" y="3100"/>
                    <a:pt x="122" y="3404"/>
                  </a:cubicBezTo>
                  <a:cubicBezTo>
                    <a:pt x="183" y="3707"/>
                    <a:pt x="305" y="3950"/>
                    <a:pt x="426" y="4194"/>
                  </a:cubicBezTo>
                  <a:cubicBezTo>
                    <a:pt x="487" y="4254"/>
                    <a:pt x="609" y="4376"/>
                    <a:pt x="669" y="4437"/>
                  </a:cubicBezTo>
                  <a:cubicBezTo>
                    <a:pt x="730" y="4497"/>
                    <a:pt x="791" y="4558"/>
                    <a:pt x="913" y="4558"/>
                  </a:cubicBezTo>
                  <a:cubicBezTo>
                    <a:pt x="852" y="4497"/>
                    <a:pt x="791" y="4437"/>
                    <a:pt x="791" y="4315"/>
                  </a:cubicBezTo>
                  <a:cubicBezTo>
                    <a:pt x="669" y="4254"/>
                    <a:pt x="669" y="4194"/>
                    <a:pt x="609" y="4072"/>
                  </a:cubicBezTo>
                  <a:cubicBezTo>
                    <a:pt x="548" y="4011"/>
                    <a:pt x="487" y="3890"/>
                    <a:pt x="487" y="3768"/>
                  </a:cubicBezTo>
                  <a:cubicBezTo>
                    <a:pt x="426" y="3647"/>
                    <a:pt x="426" y="3464"/>
                    <a:pt x="426" y="3343"/>
                  </a:cubicBezTo>
                  <a:cubicBezTo>
                    <a:pt x="366" y="3039"/>
                    <a:pt x="366" y="2735"/>
                    <a:pt x="426" y="2492"/>
                  </a:cubicBezTo>
                  <a:cubicBezTo>
                    <a:pt x="426" y="2188"/>
                    <a:pt x="426" y="1884"/>
                    <a:pt x="487" y="1580"/>
                  </a:cubicBezTo>
                  <a:cubicBezTo>
                    <a:pt x="548" y="1276"/>
                    <a:pt x="548" y="973"/>
                    <a:pt x="609" y="790"/>
                  </a:cubicBezTo>
                  <a:lnTo>
                    <a:pt x="730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64"/>
            <p:cNvSpPr/>
            <p:nvPr/>
          </p:nvSpPr>
          <p:spPr>
            <a:xfrm>
              <a:off x="3757575" y="551100"/>
              <a:ext cx="41050" cy="25850"/>
            </a:xfrm>
            <a:custGeom>
              <a:avLst/>
              <a:gdLst/>
              <a:ahLst/>
              <a:cxnLst/>
              <a:rect l="l" t="t" r="r" b="b"/>
              <a:pathLst>
                <a:path w="1642" h="1034" extrusionOk="0">
                  <a:moveTo>
                    <a:pt x="0" y="1"/>
                  </a:moveTo>
                  <a:cubicBezTo>
                    <a:pt x="0" y="122"/>
                    <a:pt x="0" y="183"/>
                    <a:pt x="61" y="304"/>
                  </a:cubicBezTo>
                  <a:cubicBezTo>
                    <a:pt x="122" y="426"/>
                    <a:pt x="183" y="487"/>
                    <a:pt x="304" y="608"/>
                  </a:cubicBezTo>
                  <a:cubicBezTo>
                    <a:pt x="365" y="669"/>
                    <a:pt x="486" y="791"/>
                    <a:pt x="608" y="851"/>
                  </a:cubicBezTo>
                  <a:cubicBezTo>
                    <a:pt x="730" y="912"/>
                    <a:pt x="851" y="912"/>
                    <a:pt x="973" y="973"/>
                  </a:cubicBezTo>
                  <a:cubicBezTo>
                    <a:pt x="1094" y="973"/>
                    <a:pt x="1216" y="1034"/>
                    <a:pt x="1337" y="1034"/>
                  </a:cubicBezTo>
                  <a:lnTo>
                    <a:pt x="1641" y="1034"/>
                  </a:lnTo>
                  <a:cubicBezTo>
                    <a:pt x="1580" y="973"/>
                    <a:pt x="1459" y="912"/>
                    <a:pt x="1398" y="851"/>
                  </a:cubicBezTo>
                  <a:cubicBezTo>
                    <a:pt x="1216" y="791"/>
                    <a:pt x="973" y="669"/>
                    <a:pt x="790" y="547"/>
                  </a:cubicBezTo>
                  <a:cubicBezTo>
                    <a:pt x="669" y="547"/>
                    <a:pt x="547" y="487"/>
                    <a:pt x="486" y="426"/>
                  </a:cubicBezTo>
                  <a:cubicBezTo>
                    <a:pt x="365" y="365"/>
                    <a:pt x="304" y="304"/>
                    <a:pt x="243" y="244"/>
                  </a:cubicBezTo>
                  <a:cubicBezTo>
                    <a:pt x="122" y="183"/>
                    <a:pt x="61" y="61"/>
                    <a:pt x="0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64"/>
            <p:cNvSpPr/>
            <p:nvPr/>
          </p:nvSpPr>
          <p:spPr>
            <a:xfrm>
              <a:off x="3573725" y="596675"/>
              <a:ext cx="121575" cy="28900"/>
            </a:xfrm>
            <a:custGeom>
              <a:avLst/>
              <a:gdLst/>
              <a:ahLst/>
              <a:cxnLst/>
              <a:rect l="l" t="t" r="r" b="b"/>
              <a:pathLst>
                <a:path w="4863" h="1156" extrusionOk="0">
                  <a:moveTo>
                    <a:pt x="1" y="1"/>
                  </a:moveTo>
                  <a:lnTo>
                    <a:pt x="183" y="183"/>
                  </a:lnTo>
                  <a:cubicBezTo>
                    <a:pt x="304" y="305"/>
                    <a:pt x="426" y="487"/>
                    <a:pt x="608" y="608"/>
                  </a:cubicBezTo>
                  <a:cubicBezTo>
                    <a:pt x="730" y="669"/>
                    <a:pt x="851" y="791"/>
                    <a:pt x="973" y="852"/>
                  </a:cubicBezTo>
                  <a:cubicBezTo>
                    <a:pt x="1095" y="912"/>
                    <a:pt x="1277" y="973"/>
                    <a:pt x="1398" y="1034"/>
                  </a:cubicBezTo>
                  <a:cubicBezTo>
                    <a:pt x="1763" y="1095"/>
                    <a:pt x="2067" y="1155"/>
                    <a:pt x="2432" y="1155"/>
                  </a:cubicBezTo>
                  <a:cubicBezTo>
                    <a:pt x="2796" y="1095"/>
                    <a:pt x="3161" y="1034"/>
                    <a:pt x="3465" y="912"/>
                  </a:cubicBezTo>
                  <a:cubicBezTo>
                    <a:pt x="3708" y="791"/>
                    <a:pt x="3951" y="669"/>
                    <a:pt x="4194" y="548"/>
                  </a:cubicBezTo>
                  <a:cubicBezTo>
                    <a:pt x="4437" y="365"/>
                    <a:pt x="4680" y="183"/>
                    <a:pt x="4863" y="1"/>
                  </a:cubicBezTo>
                  <a:lnTo>
                    <a:pt x="4863" y="1"/>
                  </a:lnTo>
                  <a:cubicBezTo>
                    <a:pt x="4680" y="122"/>
                    <a:pt x="4437" y="244"/>
                    <a:pt x="4133" y="365"/>
                  </a:cubicBezTo>
                  <a:cubicBezTo>
                    <a:pt x="3647" y="608"/>
                    <a:pt x="3039" y="791"/>
                    <a:pt x="2432" y="852"/>
                  </a:cubicBezTo>
                  <a:cubicBezTo>
                    <a:pt x="2128" y="852"/>
                    <a:pt x="1824" y="852"/>
                    <a:pt x="1459" y="730"/>
                  </a:cubicBezTo>
                  <a:cubicBezTo>
                    <a:pt x="1338" y="730"/>
                    <a:pt x="1216" y="669"/>
                    <a:pt x="1095" y="608"/>
                  </a:cubicBezTo>
                  <a:cubicBezTo>
                    <a:pt x="973" y="608"/>
                    <a:pt x="851" y="548"/>
                    <a:pt x="730" y="426"/>
                  </a:cubicBezTo>
                  <a:cubicBezTo>
                    <a:pt x="548" y="365"/>
                    <a:pt x="365" y="244"/>
                    <a:pt x="183" y="12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64"/>
            <p:cNvSpPr/>
            <p:nvPr/>
          </p:nvSpPr>
          <p:spPr>
            <a:xfrm>
              <a:off x="3163500" y="1026650"/>
              <a:ext cx="147400" cy="83600"/>
            </a:xfrm>
            <a:custGeom>
              <a:avLst/>
              <a:gdLst/>
              <a:ahLst/>
              <a:cxnLst/>
              <a:rect l="l" t="t" r="r" b="b"/>
              <a:pathLst>
                <a:path w="5896" h="3344" extrusionOk="0">
                  <a:moveTo>
                    <a:pt x="1" y="1"/>
                  </a:moveTo>
                  <a:cubicBezTo>
                    <a:pt x="1" y="1"/>
                    <a:pt x="304" y="244"/>
                    <a:pt x="851" y="609"/>
                  </a:cubicBezTo>
                  <a:cubicBezTo>
                    <a:pt x="1155" y="791"/>
                    <a:pt x="1459" y="973"/>
                    <a:pt x="1824" y="1216"/>
                  </a:cubicBezTo>
                  <a:lnTo>
                    <a:pt x="2857" y="1824"/>
                  </a:lnTo>
                  <a:lnTo>
                    <a:pt x="3951" y="2432"/>
                  </a:lnTo>
                  <a:cubicBezTo>
                    <a:pt x="4316" y="2614"/>
                    <a:pt x="4680" y="2736"/>
                    <a:pt x="4984" y="2918"/>
                  </a:cubicBezTo>
                  <a:cubicBezTo>
                    <a:pt x="5531" y="3161"/>
                    <a:pt x="5896" y="3343"/>
                    <a:pt x="5896" y="3343"/>
                  </a:cubicBezTo>
                  <a:cubicBezTo>
                    <a:pt x="5896" y="3343"/>
                    <a:pt x="5592" y="3100"/>
                    <a:pt x="5045" y="2736"/>
                  </a:cubicBezTo>
                  <a:cubicBezTo>
                    <a:pt x="4802" y="2553"/>
                    <a:pt x="4437" y="2371"/>
                    <a:pt x="4133" y="2189"/>
                  </a:cubicBezTo>
                  <a:lnTo>
                    <a:pt x="3039" y="1520"/>
                  </a:lnTo>
                  <a:lnTo>
                    <a:pt x="1945" y="973"/>
                  </a:lnTo>
                  <a:cubicBezTo>
                    <a:pt x="1581" y="730"/>
                    <a:pt x="1216" y="609"/>
                    <a:pt x="973" y="487"/>
                  </a:cubicBezTo>
                  <a:cubicBezTo>
                    <a:pt x="365" y="18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64"/>
            <p:cNvSpPr/>
            <p:nvPr/>
          </p:nvSpPr>
          <p:spPr>
            <a:xfrm>
              <a:off x="4248325" y="947650"/>
              <a:ext cx="147400" cy="112450"/>
            </a:xfrm>
            <a:custGeom>
              <a:avLst/>
              <a:gdLst/>
              <a:ahLst/>
              <a:cxnLst/>
              <a:rect l="l" t="t" r="r" b="b"/>
              <a:pathLst>
                <a:path w="5896" h="4498" extrusionOk="0">
                  <a:moveTo>
                    <a:pt x="5895" y="1"/>
                  </a:moveTo>
                  <a:cubicBezTo>
                    <a:pt x="5895" y="1"/>
                    <a:pt x="5531" y="244"/>
                    <a:pt x="4923" y="608"/>
                  </a:cubicBezTo>
                  <a:cubicBezTo>
                    <a:pt x="4680" y="851"/>
                    <a:pt x="4315" y="1034"/>
                    <a:pt x="3951" y="1338"/>
                  </a:cubicBezTo>
                  <a:lnTo>
                    <a:pt x="2857" y="2128"/>
                  </a:lnTo>
                  <a:lnTo>
                    <a:pt x="1763" y="2979"/>
                  </a:lnTo>
                  <a:cubicBezTo>
                    <a:pt x="1459" y="3222"/>
                    <a:pt x="1155" y="3465"/>
                    <a:pt x="851" y="3708"/>
                  </a:cubicBezTo>
                  <a:cubicBezTo>
                    <a:pt x="304" y="4133"/>
                    <a:pt x="0" y="4498"/>
                    <a:pt x="0" y="4498"/>
                  </a:cubicBezTo>
                  <a:cubicBezTo>
                    <a:pt x="0" y="4498"/>
                    <a:pt x="365" y="4255"/>
                    <a:pt x="973" y="3829"/>
                  </a:cubicBezTo>
                  <a:cubicBezTo>
                    <a:pt x="1277" y="3647"/>
                    <a:pt x="1581" y="3404"/>
                    <a:pt x="1945" y="3161"/>
                  </a:cubicBezTo>
                  <a:lnTo>
                    <a:pt x="3039" y="2371"/>
                  </a:lnTo>
                  <a:lnTo>
                    <a:pt x="4133" y="1520"/>
                  </a:lnTo>
                  <a:cubicBezTo>
                    <a:pt x="4498" y="1277"/>
                    <a:pt x="4802" y="973"/>
                    <a:pt x="5045" y="791"/>
                  </a:cubicBezTo>
                  <a:cubicBezTo>
                    <a:pt x="5592" y="365"/>
                    <a:pt x="5895" y="1"/>
                    <a:pt x="5895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64"/>
            <p:cNvSpPr/>
            <p:nvPr/>
          </p:nvSpPr>
          <p:spPr>
            <a:xfrm>
              <a:off x="3361025" y="1598875"/>
              <a:ext cx="840200" cy="51750"/>
            </a:xfrm>
            <a:custGeom>
              <a:avLst/>
              <a:gdLst/>
              <a:ahLst/>
              <a:cxnLst/>
              <a:rect l="l" t="t" r="r" b="b"/>
              <a:pathLst>
                <a:path w="33608" h="2070" extrusionOk="0">
                  <a:moveTo>
                    <a:pt x="33608" y="1057"/>
                  </a:moveTo>
                  <a:cubicBezTo>
                    <a:pt x="33122" y="1239"/>
                    <a:pt x="32636" y="1422"/>
                    <a:pt x="32211" y="1543"/>
                  </a:cubicBezTo>
                  <a:cubicBezTo>
                    <a:pt x="32697" y="1422"/>
                    <a:pt x="33122" y="1239"/>
                    <a:pt x="33608" y="1057"/>
                  </a:cubicBezTo>
                  <a:close/>
                  <a:moveTo>
                    <a:pt x="4394" y="1"/>
                  </a:moveTo>
                  <a:cubicBezTo>
                    <a:pt x="3189" y="1"/>
                    <a:pt x="2049" y="360"/>
                    <a:pt x="1094" y="996"/>
                  </a:cubicBezTo>
                  <a:cubicBezTo>
                    <a:pt x="669" y="1300"/>
                    <a:pt x="304" y="1604"/>
                    <a:pt x="0" y="2029"/>
                  </a:cubicBezTo>
                  <a:cubicBezTo>
                    <a:pt x="304" y="1665"/>
                    <a:pt x="729" y="1300"/>
                    <a:pt x="1155" y="1057"/>
                  </a:cubicBezTo>
                  <a:cubicBezTo>
                    <a:pt x="1641" y="753"/>
                    <a:pt x="2127" y="510"/>
                    <a:pt x="2674" y="388"/>
                  </a:cubicBezTo>
                  <a:cubicBezTo>
                    <a:pt x="3221" y="252"/>
                    <a:pt x="3768" y="183"/>
                    <a:pt x="4315" y="183"/>
                  </a:cubicBezTo>
                  <a:cubicBezTo>
                    <a:pt x="4498" y="183"/>
                    <a:pt x="4680" y="191"/>
                    <a:pt x="4862" y="206"/>
                  </a:cubicBezTo>
                  <a:cubicBezTo>
                    <a:pt x="5713" y="267"/>
                    <a:pt x="6564" y="449"/>
                    <a:pt x="7415" y="814"/>
                  </a:cubicBezTo>
                  <a:cubicBezTo>
                    <a:pt x="7840" y="996"/>
                    <a:pt x="8266" y="1179"/>
                    <a:pt x="8752" y="1361"/>
                  </a:cubicBezTo>
                  <a:cubicBezTo>
                    <a:pt x="9177" y="1543"/>
                    <a:pt x="9663" y="1726"/>
                    <a:pt x="10210" y="1786"/>
                  </a:cubicBezTo>
                  <a:cubicBezTo>
                    <a:pt x="10985" y="1923"/>
                    <a:pt x="11760" y="1991"/>
                    <a:pt x="12561" y="1991"/>
                  </a:cubicBezTo>
                  <a:cubicBezTo>
                    <a:pt x="12827" y="1991"/>
                    <a:pt x="13097" y="1984"/>
                    <a:pt x="13371" y="1969"/>
                  </a:cubicBezTo>
                  <a:cubicBezTo>
                    <a:pt x="14464" y="1847"/>
                    <a:pt x="15498" y="1726"/>
                    <a:pt x="16592" y="1482"/>
                  </a:cubicBezTo>
                  <a:cubicBezTo>
                    <a:pt x="17686" y="1300"/>
                    <a:pt x="18719" y="1057"/>
                    <a:pt x="19813" y="875"/>
                  </a:cubicBezTo>
                  <a:cubicBezTo>
                    <a:pt x="20785" y="692"/>
                    <a:pt x="21818" y="632"/>
                    <a:pt x="22912" y="632"/>
                  </a:cubicBezTo>
                  <a:cubicBezTo>
                    <a:pt x="23155" y="692"/>
                    <a:pt x="23398" y="692"/>
                    <a:pt x="23641" y="753"/>
                  </a:cubicBezTo>
                  <a:cubicBezTo>
                    <a:pt x="23885" y="814"/>
                    <a:pt x="24128" y="875"/>
                    <a:pt x="24371" y="935"/>
                  </a:cubicBezTo>
                  <a:cubicBezTo>
                    <a:pt x="24796" y="1118"/>
                    <a:pt x="25222" y="1300"/>
                    <a:pt x="25647" y="1482"/>
                  </a:cubicBezTo>
                  <a:cubicBezTo>
                    <a:pt x="26498" y="1786"/>
                    <a:pt x="27349" y="1969"/>
                    <a:pt x="28260" y="2029"/>
                  </a:cubicBezTo>
                  <a:cubicBezTo>
                    <a:pt x="28562" y="2055"/>
                    <a:pt x="28875" y="2069"/>
                    <a:pt x="29189" y="2069"/>
                  </a:cubicBezTo>
                  <a:cubicBezTo>
                    <a:pt x="29634" y="2069"/>
                    <a:pt x="30082" y="2040"/>
                    <a:pt x="30509" y="1969"/>
                  </a:cubicBezTo>
                  <a:cubicBezTo>
                    <a:pt x="31056" y="1847"/>
                    <a:pt x="31664" y="1726"/>
                    <a:pt x="32211" y="1543"/>
                  </a:cubicBezTo>
                  <a:lnTo>
                    <a:pt x="32211" y="1543"/>
                  </a:lnTo>
                  <a:cubicBezTo>
                    <a:pt x="31603" y="1665"/>
                    <a:pt x="31056" y="1786"/>
                    <a:pt x="30509" y="1847"/>
                  </a:cubicBezTo>
                  <a:cubicBezTo>
                    <a:pt x="30144" y="1877"/>
                    <a:pt x="29764" y="1893"/>
                    <a:pt x="29385" y="1893"/>
                  </a:cubicBezTo>
                  <a:cubicBezTo>
                    <a:pt x="29005" y="1893"/>
                    <a:pt x="28625" y="1877"/>
                    <a:pt x="28260" y="1847"/>
                  </a:cubicBezTo>
                  <a:cubicBezTo>
                    <a:pt x="27409" y="1786"/>
                    <a:pt x="26559" y="1604"/>
                    <a:pt x="25769" y="1239"/>
                  </a:cubicBezTo>
                  <a:cubicBezTo>
                    <a:pt x="25343" y="1057"/>
                    <a:pt x="24918" y="875"/>
                    <a:pt x="24431" y="692"/>
                  </a:cubicBezTo>
                  <a:cubicBezTo>
                    <a:pt x="24188" y="571"/>
                    <a:pt x="23945" y="510"/>
                    <a:pt x="23702" y="510"/>
                  </a:cubicBezTo>
                  <a:cubicBezTo>
                    <a:pt x="23398" y="449"/>
                    <a:pt x="23155" y="388"/>
                    <a:pt x="22912" y="388"/>
                  </a:cubicBezTo>
                  <a:cubicBezTo>
                    <a:pt x="22654" y="373"/>
                    <a:pt x="22392" y="366"/>
                    <a:pt x="22128" y="366"/>
                  </a:cubicBezTo>
                  <a:cubicBezTo>
                    <a:pt x="21336" y="366"/>
                    <a:pt x="20527" y="434"/>
                    <a:pt x="19752" y="571"/>
                  </a:cubicBezTo>
                  <a:cubicBezTo>
                    <a:pt x="18658" y="753"/>
                    <a:pt x="17625" y="996"/>
                    <a:pt x="16531" y="1179"/>
                  </a:cubicBezTo>
                  <a:cubicBezTo>
                    <a:pt x="15498" y="1422"/>
                    <a:pt x="14404" y="1543"/>
                    <a:pt x="13371" y="1665"/>
                  </a:cubicBezTo>
                  <a:cubicBezTo>
                    <a:pt x="12992" y="1687"/>
                    <a:pt x="12606" y="1701"/>
                    <a:pt x="12221" y="1701"/>
                  </a:cubicBezTo>
                  <a:cubicBezTo>
                    <a:pt x="11553" y="1701"/>
                    <a:pt x="10888" y="1659"/>
                    <a:pt x="10271" y="1543"/>
                  </a:cubicBezTo>
                  <a:cubicBezTo>
                    <a:pt x="9785" y="1422"/>
                    <a:pt x="9299" y="1300"/>
                    <a:pt x="8812" y="1118"/>
                  </a:cubicBezTo>
                  <a:cubicBezTo>
                    <a:pt x="8387" y="935"/>
                    <a:pt x="7962" y="753"/>
                    <a:pt x="7475" y="571"/>
                  </a:cubicBezTo>
                  <a:cubicBezTo>
                    <a:pt x="6685" y="267"/>
                    <a:pt x="5774" y="85"/>
                    <a:pt x="4923" y="24"/>
                  </a:cubicBezTo>
                  <a:cubicBezTo>
                    <a:pt x="4745" y="8"/>
                    <a:pt x="4569" y="1"/>
                    <a:pt x="4394" y="1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64"/>
            <p:cNvSpPr/>
            <p:nvPr/>
          </p:nvSpPr>
          <p:spPr>
            <a:xfrm>
              <a:off x="3356450" y="1804025"/>
              <a:ext cx="850875" cy="56800"/>
            </a:xfrm>
            <a:custGeom>
              <a:avLst/>
              <a:gdLst/>
              <a:ahLst/>
              <a:cxnLst/>
              <a:rect l="l" t="t" r="r" b="b"/>
              <a:pathLst>
                <a:path w="34035" h="2272" extrusionOk="0">
                  <a:moveTo>
                    <a:pt x="5924" y="0"/>
                  </a:moveTo>
                  <a:cubicBezTo>
                    <a:pt x="5715" y="0"/>
                    <a:pt x="5503" y="8"/>
                    <a:pt x="5288" y="22"/>
                  </a:cubicBezTo>
                  <a:cubicBezTo>
                    <a:pt x="3951" y="22"/>
                    <a:pt x="2675" y="265"/>
                    <a:pt x="1399" y="691"/>
                  </a:cubicBezTo>
                  <a:cubicBezTo>
                    <a:pt x="912" y="812"/>
                    <a:pt x="487" y="995"/>
                    <a:pt x="1" y="1238"/>
                  </a:cubicBezTo>
                  <a:cubicBezTo>
                    <a:pt x="487" y="1056"/>
                    <a:pt x="912" y="873"/>
                    <a:pt x="1399" y="752"/>
                  </a:cubicBezTo>
                  <a:cubicBezTo>
                    <a:pt x="2675" y="387"/>
                    <a:pt x="3951" y="205"/>
                    <a:pt x="5288" y="205"/>
                  </a:cubicBezTo>
                  <a:cubicBezTo>
                    <a:pt x="6139" y="205"/>
                    <a:pt x="6990" y="326"/>
                    <a:pt x="7841" y="509"/>
                  </a:cubicBezTo>
                  <a:cubicBezTo>
                    <a:pt x="8327" y="630"/>
                    <a:pt x="8752" y="812"/>
                    <a:pt x="9178" y="995"/>
                  </a:cubicBezTo>
                  <a:cubicBezTo>
                    <a:pt x="9603" y="1238"/>
                    <a:pt x="10089" y="1481"/>
                    <a:pt x="10515" y="1663"/>
                  </a:cubicBezTo>
                  <a:cubicBezTo>
                    <a:pt x="11548" y="2089"/>
                    <a:pt x="12581" y="2271"/>
                    <a:pt x="13675" y="2271"/>
                  </a:cubicBezTo>
                  <a:cubicBezTo>
                    <a:pt x="14769" y="2210"/>
                    <a:pt x="15863" y="2149"/>
                    <a:pt x="16896" y="1906"/>
                  </a:cubicBezTo>
                  <a:lnTo>
                    <a:pt x="20117" y="1299"/>
                  </a:lnTo>
                  <a:cubicBezTo>
                    <a:pt x="20973" y="1097"/>
                    <a:pt x="21829" y="979"/>
                    <a:pt x="22685" y="979"/>
                  </a:cubicBezTo>
                  <a:cubicBezTo>
                    <a:pt x="22862" y="979"/>
                    <a:pt x="23039" y="984"/>
                    <a:pt x="23217" y="995"/>
                  </a:cubicBezTo>
                  <a:cubicBezTo>
                    <a:pt x="23460" y="995"/>
                    <a:pt x="23703" y="1056"/>
                    <a:pt x="24007" y="1116"/>
                  </a:cubicBezTo>
                  <a:cubicBezTo>
                    <a:pt x="24189" y="1177"/>
                    <a:pt x="24432" y="1238"/>
                    <a:pt x="24675" y="1359"/>
                  </a:cubicBezTo>
                  <a:lnTo>
                    <a:pt x="25344" y="1603"/>
                  </a:lnTo>
                  <a:lnTo>
                    <a:pt x="26012" y="1846"/>
                  </a:lnTo>
                  <a:cubicBezTo>
                    <a:pt x="26863" y="2028"/>
                    <a:pt x="27775" y="2089"/>
                    <a:pt x="28686" y="2089"/>
                  </a:cubicBezTo>
                  <a:cubicBezTo>
                    <a:pt x="29963" y="2028"/>
                    <a:pt x="31300" y="1846"/>
                    <a:pt x="32576" y="1603"/>
                  </a:cubicBezTo>
                  <a:cubicBezTo>
                    <a:pt x="33484" y="1360"/>
                    <a:pt x="34030" y="1239"/>
                    <a:pt x="34034" y="1238"/>
                  </a:cubicBezTo>
                  <a:lnTo>
                    <a:pt x="34034" y="1238"/>
                  </a:lnTo>
                  <a:cubicBezTo>
                    <a:pt x="34030" y="1239"/>
                    <a:pt x="33484" y="1360"/>
                    <a:pt x="32576" y="1542"/>
                  </a:cubicBezTo>
                  <a:cubicBezTo>
                    <a:pt x="31300" y="1785"/>
                    <a:pt x="29963" y="1906"/>
                    <a:pt x="28686" y="1906"/>
                  </a:cubicBezTo>
                  <a:cubicBezTo>
                    <a:pt x="27775" y="1906"/>
                    <a:pt x="26924" y="1785"/>
                    <a:pt x="26073" y="1603"/>
                  </a:cubicBezTo>
                  <a:lnTo>
                    <a:pt x="25405" y="1420"/>
                  </a:lnTo>
                  <a:lnTo>
                    <a:pt x="24797" y="1116"/>
                  </a:lnTo>
                  <a:cubicBezTo>
                    <a:pt x="24493" y="995"/>
                    <a:pt x="24250" y="873"/>
                    <a:pt x="24007" y="812"/>
                  </a:cubicBezTo>
                  <a:cubicBezTo>
                    <a:pt x="23764" y="752"/>
                    <a:pt x="23521" y="691"/>
                    <a:pt x="23277" y="691"/>
                  </a:cubicBezTo>
                  <a:cubicBezTo>
                    <a:pt x="23090" y="680"/>
                    <a:pt x="22904" y="675"/>
                    <a:pt x="22719" y="675"/>
                  </a:cubicBezTo>
                  <a:cubicBezTo>
                    <a:pt x="21829" y="675"/>
                    <a:pt x="20973" y="793"/>
                    <a:pt x="20117" y="995"/>
                  </a:cubicBezTo>
                  <a:lnTo>
                    <a:pt x="16896" y="1603"/>
                  </a:lnTo>
                  <a:cubicBezTo>
                    <a:pt x="15863" y="1785"/>
                    <a:pt x="14769" y="1906"/>
                    <a:pt x="13736" y="1906"/>
                  </a:cubicBezTo>
                  <a:cubicBezTo>
                    <a:pt x="13599" y="1914"/>
                    <a:pt x="13463" y="1918"/>
                    <a:pt x="13329" y="1918"/>
                  </a:cubicBezTo>
                  <a:cubicBezTo>
                    <a:pt x="12386" y="1918"/>
                    <a:pt x="11495" y="1732"/>
                    <a:pt x="10697" y="1359"/>
                  </a:cubicBezTo>
                  <a:cubicBezTo>
                    <a:pt x="10211" y="1177"/>
                    <a:pt x="9786" y="934"/>
                    <a:pt x="9299" y="752"/>
                  </a:cubicBezTo>
                  <a:cubicBezTo>
                    <a:pt x="8874" y="509"/>
                    <a:pt x="8388" y="387"/>
                    <a:pt x="7902" y="265"/>
                  </a:cubicBezTo>
                  <a:cubicBezTo>
                    <a:pt x="7252" y="80"/>
                    <a:pt x="6602" y="0"/>
                    <a:pt x="5924" y="0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64"/>
            <p:cNvSpPr/>
            <p:nvPr/>
          </p:nvSpPr>
          <p:spPr>
            <a:xfrm>
              <a:off x="3356450" y="2016675"/>
              <a:ext cx="855425" cy="61950"/>
            </a:xfrm>
            <a:custGeom>
              <a:avLst/>
              <a:gdLst/>
              <a:ahLst/>
              <a:cxnLst/>
              <a:rect l="l" t="t" r="r" b="b"/>
              <a:pathLst>
                <a:path w="34217" h="2478" extrusionOk="0">
                  <a:moveTo>
                    <a:pt x="34217" y="1119"/>
                  </a:moveTo>
                  <a:cubicBezTo>
                    <a:pt x="34095" y="1240"/>
                    <a:pt x="33974" y="1301"/>
                    <a:pt x="33913" y="1423"/>
                  </a:cubicBezTo>
                  <a:cubicBezTo>
                    <a:pt x="34092" y="1243"/>
                    <a:pt x="34213" y="1123"/>
                    <a:pt x="34217" y="1119"/>
                  </a:cubicBezTo>
                  <a:close/>
                  <a:moveTo>
                    <a:pt x="1338" y="1423"/>
                  </a:moveTo>
                  <a:cubicBezTo>
                    <a:pt x="852" y="1605"/>
                    <a:pt x="426" y="1848"/>
                    <a:pt x="1" y="2152"/>
                  </a:cubicBezTo>
                  <a:cubicBezTo>
                    <a:pt x="426" y="1909"/>
                    <a:pt x="912" y="1666"/>
                    <a:pt x="1338" y="1423"/>
                  </a:cubicBezTo>
                  <a:close/>
                  <a:moveTo>
                    <a:pt x="6611" y="1"/>
                  </a:moveTo>
                  <a:cubicBezTo>
                    <a:pt x="6110" y="1"/>
                    <a:pt x="5608" y="46"/>
                    <a:pt x="5106" y="146"/>
                  </a:cubicBezTo>
                  <a:cubicBezTo>
                    <a:pt x="3769" y="329"/>
                    <a:pt x="2493" y="754"/>
                    <a:pt x="1338" y="1423"/>
                  </a:cubicBezTo>
                  <a:cubicBezTo>
                    <a:pt x="2553" y="876"/>
                    <a:pt x="3830" y="450"/>
                    <a:pt x="5167" y="268"/>
                  </a:cubicBezTo>
                  <a:cubicBezTo>
                    <a:pt x="5592" y="237"/>
                    <a:pt x="6033" y="222"/>
                    <a:pt x="6473" y="222"/>
                  </a:cubicBezTo>
                  <a:cubicBezTo>
                    <a:pt x="6914" y="222"/>
                    <a:pt x="7355" y="237"/>
                    <a:pt x="7780" y="268"/>
                  </a:cubicBezTo>
                  <a:cubicBezTo>
                    <a:pt x="8752" y="450"/>
                    <a:pt x="9725" y="693"/>
                    <a:pt x="10636" y="1119"/>
                  </a:cubicBezTo>
                  <a:cubicBezTo>
                    <a:pt x="11609" y="1605"/>
                    <a:pt x="12703" y="1848"/>
                    <a:pt x="13797" y="1970"/>
                  </a:cubicBezTo>
                  <a:cubicBezTo>
                    <a:pt x="14214" y="2016"/>
                    <a:pt x="14632" y="2036"/>
                    <a:pt x="15054" y="2036"/>
                  </a:cubicBezTo>
                  <a:cubicBezTo>
                    <a:pt x="15735" y="2036"/>
                    <a:pt x="16426" y="1984"/>
                    <a:pt x="17139" y="1909"/>
                  </a:cubicBezTo>
                  <a:cubicBezTo>
                    <a:pt x="19327" y="1666"/>
                    <a:pt x="21515" y="1058"/>
                    <a:pt x="23581" y="936"/>
                  </a:cubicBezTo>
                  <a:cubicBezTo>
                    <a:pt x="23905" y="876"/>
                    <a:pt x="24230" y="849"/>
                    <a:pt x="24554" y="849"/>
                  </a:cubicBezTo>
                  <a:cubicBezTo>
                    <a:pt x="25202" y="849"/>
                    <a:pt x="25850" y="957"/>
                    <a:pt x="26498" y="1119"/>
                  </a:cubicBezTo>
                  <a:cubicBezTo>
                    <a:pt x="27410" y="1362"/>
                    <a:pt x="28139" y="1909"/>
                    <a:pt x="28929" y="2213"/>
                  </a:cubicBezTo>
                  <a:cubicBezTo>
                    <a:pt x="29487" y="2398"/>
                    <a:pt x="30079" y="2478"/>
                    <a:pt x="30680" y="2478"/>
                  </a:cubicBezTo>
                  <a:cubicBezTo>
                    <a:pt x="30866" y="2478"/>
                    <a:pt x="31052" y="2470"/>
                    <a:pt x="31239" y="2456"/>
                  </a:cubicBezTo>
                  <a:cubicBezTo>
                    <a:pt x="31847" y="2395"/>
                    <a:pt x="32394" y="2273"/>
                    <a:pt x="32941" y="2030"/>
                  </a:cubicBezTo>
                  <a:cubicBezTo>
                    <a:pt x="33244" y="1848"/>
                    <a:pt x="33609" y="1666"/>
                    <a:pt x="33913" y="1423"/>
                  </a:cubicBezTo>
                  <a:lnTo>
                    <a:pt x="33913" y="1423"/>
                  </a:lnTo>
                  <a:cubicBezTo>
                    <a:pt x="33609" y="1605"/>
                    <a:pt x="33244" y="1787"/>
                    <a:pt x="32880" y="1970"/>
                  </a:cubicBezTo>
                  <a:cubicBezTo>
                    <a:pt x="32394" y="2152"/>
                    <a:pt x="31786" y="2334"/>
                    <a:pt x="31239" y="2334"/>
                  </a:cubicBezTo>
                  <a:cubicBezTo>
                    <a:pt x="31103" y="2345"/>
                    <a:pt x="30970" y="2350"/>
                    <a:pt x="30837" y="2350"/>
                  </a:cubicBezTo>
                  <a:cubicBezTo>
                    <a:pt x="30199" y="2350"/>
                    <a:pt x="29594" y="2232"/>
                    <a:pt x="28990" y="2030"/>
                  </a:cubicBezTo>
                  <a:cubicBezTo>
                    <a:pt x="28261" y="1787"/>
                    <a:pt x="27532" y="1179"/>
                    <a:pt x="26559" y="876"/>
                  </a:cubicBezTo>
                  <a:cubicBezTo>
                    <a:pt x="25895" y="668"/>
                    <a:pt x="25202" y="574"/>
                    <a:pt x="24500" y="574"/>
                  </a:cubicBezTo>
                  <a:cubicBezTo>
                    <a:pt x="24175" y="574"/>
                    <a:pt x="23848" y="594"/>
                    <a:pt x="23521" y="633"/>
                  </a:cubicBezTo>
                  <a:cubicBezTo>
                    <a:pt x="21454" y="754"/>
                    <a:pt x="19266" y="1362"/>
                    <a:pt x="17078" y="1605"/>
                  </a:cubicBezTo>
                  <a:cubicBezTo>
                    <a:pt x="16402" y="1680"/>
                    <a:pt x="15726" y="1732"/>
                    <a:pt x="15050" y="1732"/>
                  </a:cubicBezTo>
                  <a:cubicBezTo>
                    <a:pt x="14632" y="1732"/>
                    <a:pt x="14214" y="1712"/>
                    <a:pt x="13797" y="1666"/>
                  </a:cubicBezTo>
                  <a:cubicBezTo>
                    <a:pt x="12763" y="1605"/>
                    <a:pt x="11730" y="1301"/>
                    <a:pt x="10758" y="876"/>
                  </a:cubicBezTo>
                  <a:cubicBezTo>
                    <a:pt x="9846" y="450"/>
                    <a:pt x="8813" y="207"/>
                    <a:pt x="7841" y="86"/>
                  </a:cubicBezTo>
                  <a:cubicBezTo>
                    <a:pt x="7431" y="31"/>
                    <a:pt x="7021" y="1"/>
                    <a:pt x="6611" y="1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64"/>
            <p:cNvSpPr/>
            <p:nvPr/>
          </p:nvSpPr>
          <p:spPr>
            <a:xfrm>
              <a:off x="3341275" y="2214600"/>
              <a:ext cx="891875" cy="74375"/>
            </a:xfrm>
            <a:custGeom>
              <a:avLst/>
              <a:gdLst/>
              <a:ahLst/>
              <a:cxnLst/>
              <a:rect l="l" t="t" r="r" b="b"/>
              <a:pathLst>
                <a:path w="35675" h="2975" extrusionOk="0">
                  <a:moveTo>
                    <a:pt x="5165" y="1"/>
                  </a:moveTo>
                  <a:cubicBezTo>
                    <a:pt x="3838" y="1"/>
                    <a:pt x="2567" y="303"/>
                    <a:pt x="1398" y="859"/>
                  </a:cubicBezTo>
                  <a:cubicBezTo>
                    <a:pt x="912" y="1042"/>
                    <a:pt x="426" y="1285"/>
                    <a:pt x="0" y="1589"/>
                  </a:cubicBezTo>
                  <a:cubicBezTo>
                    <a:pt x="426" y="1345"/>
                    <a:pt x="912" y="1102"/>
                    <a:pt x="1398" y="920"/>
                  </a:cubicBezTo>
                  <a:cubicBezTo>
                    <a:pt x="2566" y="475"/>
                    <a:pt x="3835" y="183"/>
                    <a:pt x="5113" y="183"/>
                  </a:cubicBezTo>
                  <a:cubicBezTo>
                    <a:pt x="5232" y="183"/>
                    <a:pt x="5351" y="186"/>
                    <a:pt x="5470" y="191"/>
                  </a:cubicBezTo>
                  <a:cubicBezTo>
                    <a:pt x="6442" y="191"/>
                    <a:pt x="7354" y="373"/>
                    <a:pt x="8205" y="616"/>
                  </a:cubicBezTo>
                  <a:cubicBezTo>
                    <a:pt x="8691" y="799"/>
                    <a:pt x="9177" y="920"/>
                    <a:pt x="9663" y="1163"/>
                  </a:cubicBezTo>
                  <a:cubicBezTo>
                    <a:pt x="10149" y="1345"/>
                    <a:pt x="10575" y="1589"/>
                    <a:pt x="11122" y="1832"/>
                  </a:cubicBezTo>
                  <a:lnTo>
                    <a:pt x="11851" y="2196"/>
                  </a:lnTo>
                  <a:lnTo>
                    <a:pt x="12216" y="2318"/>
                  </a:lnTo>
                  <a:lnTo>
                    <a:pt x="12641" y="2500"/>
                  </a:lnTo>
                  <a:lnTo>
                    <a:pt x="13492" y="2743"/>
                  </a:lnTo>
                  <a:lnTo>
                    <a:pt x="14343" y="2865"/>
                  </a:lnTo>
                  <a:cubicBezTo>
                    <a:pt x="14827" y="2941"/>
                    <a:pt x="15310" y="2975"/>
                    <a:pt x="15794" y="2975"/>
                  </a:cubicBezTo>
                  <a:cubicBezTo>
                    <a:pt x="16465" y="2975"/>
                    <a:pt x="17136" y="2910"/>
                    <a:pt x="17807" y="2804"/>
                  </a:cubicBezTo>
                  <a:cubicBezTo>
                    <a:pt x="18962" y="2622"/>
                    <a:pt x="20116" y="2318"/>
                    <a:pt x="21210" y="2014"/>
                  </a:cubicBezTo>
                  <a:cubicBezTo>
                    <a:pt x="22244" y="1710"/>
                    <a:pt x="23337" y="1467"/>
                    <a:pt x="24431" y="1345"/>
                  </a:cubicBezTo>
                  <a:cubicBezTo>
                    <a:pt x="24583" y="1315"/>
                    <a:pt x="24720" y="1300"/>
                    <a:pt x="24849" y="1300"/>
                  </a:cubicBezTo>
                  <a:cubicBezTo>
                    <a:pt x="24978" y="1300"/>
                    <a:pt x="25100" y="1315"/>
                    <a:pt x="25221" y="1345"/>
                  </a:cubicBezTo>
                  <a:lnTo>
                    <a:pt x="25586" y="1345"/>
                  </a:lnTo>
                  <a:lnTo>
                    <a:pt x="26012" y="1406"/>
                  </a:lnTo>
                  <a:lnTo>
                    <a:pt x="26376" y="1467"/>
                  </a:lnTo>
                  <a:cubicBezTo>
                    <a:pt x="26498" y="1467"/>
                    <a:pt x="26498" y="1467"/>
                    <a:pt x="26741" y="1589"/>
                  </a:cubicBezTo>
                  <a:cubicBezTo>
                    <a:pt x="26923" y="1649"/>
                    <a:pt x="27166" y="1771"/>
                    <a:pt x="27409" y="1832"/>
                  </a:cubicBezTo>
                  <a:cubicBezTo>
                    <a:pt x="28260" y="2257"/>
                    <a:pt x="29233" y="2500"/>
                    <a:pt x="30144" y="2500"/>
                  </a:cubicBezTo>
                  <a:cubicBezTo>
                    <a:pt x="30290" y="2506"/>
                    <a:pt x="30435" y="2509"/>
                    <a:pt x="30580" y="2509"/>
                  </a:cubicBezTo>
                  <a:cubicBezTo>
                    <a:pt x="31881" y="2509"/>
                    <a:pt x="33128" y="2263"/>
                    <a:pt x="34277" y="1771"/>
                  </a:cubicBezTo>
                  <a:cubicBezTo>
                    <a:pt x="34763" y="1589"/>
                    <a:pt x="35249" y="1285"/>
                    <a:pt x="35674" y="981"/>
                  </a:cubicBezTo>
                  <a:lnTo>
                    <a:pt x="35674" y="981"/>
                  </a:lnTo>
                  <a:cubicBezTo>
                    <a:pt x="35249" y="1285"/>
                    <a:pt x="34763" y="1528"/>
                    <a:pt x="34277" y="1710"/>
                  </a:cubicBezTo>
                  <a:cubicBezTo>
                    <a:pt x="33169" y="2113"/>
                    <a:pt x="32020" y="2349"/>
                    <a:pt x="30863" y="2349"/>
                  </a:cubicBezTo>
                  <a:cubicBezTo>
                    <a:pt x="30624" y="2349"/>
                    <a:pt x="30384" y="2339"/>
                    <a:pt x="30144" y="2318"/>
                  </a:cubicBezTo>
                  <a:cubicBezTo>
                    <a:pt x="29233" y="2318"/>
                    <a:pt x="28321" y="2075"/>
                    <a:pt x="27531" y="1649"/>
                  </a:cubicBezTo>
                  <a:cubicBezTo>
                    <a:pt x="27288" y="1528"/>
                    <a:pt x="27045" y="1467"/>
                    <a:pt x="26802" y="1345"/>
                  </a:cubicBezTo>
                  <a:cubicBezTo>
                    <a:pt x="26680" y="1285"/>
                    <a:pt x="26559" y="1224"/>
                    <a:pt x="26437" y="1224"/>
                  </a:cubicBezTo>
                  <a:lnTo>
                    <a:pt x="26012" y="1102"/>
                  </a:lnTo>
                  <a:lnTo>
                    <a:pt x="25647" y="1042"/>
                  </a:lnTo>
                  <a:lnTo>
                    <a:pt x="24431" y="1042"/>
                  </a:lnTo>
                  <a:cubicBezTo>
                    <a:pt x="23277" y="1163"/>
                    <a:pt x="22183" y="1406"/>
                    <a:pt x="21089" y="1710"/>
                  </a:cubicBezTo>
                  <a:cubicBezTo>
                    <a:pt x="19995" y="2014"/>
                    <a:pt x="18901" y="2257"/>
                    <a:pt x="17746" y="2500"/>
                  </a:cubicBezTo>
                  <a:cubicBezTo>
                    <a:pt x="17144" y="2601"/>
                    <a:pt x="16523" y="2646"/>
                    <a:pt x="15894" y="2646"/>
                  </a:cubicBezTo>
                  <a:cubicBezTo>
                    <a:pt x="15381" y="2646"/>
                    <a:pt x="14862" y="2616"/>
                    <a:pt x="14343" y="2561"/>
                  </a:cubicBezTo>
                  <a:lnTo>
                    <a:pt x="13492" y="2379"/>
                  </a:lnTo>
                  <a:lnTo>
                    <a:pt x="12763" y="2196"/>
                  </a:lnTo>
                  <a:lnTo>
                    <a:pt x="12337" y="2075"/>
                  </a:lnTo>
                  <a:lnTo>
                    <a:pt x="11973" y="1892"/>
                  </a:lnTo>
                  <a:lnTo>
                    <a:pt x="11243" y="1528"/>
                  </a:lnTo>
                  <a:cubicBezTo>
                    <a:pt x="10757" y="1345"/>
                    <a:pt x="10271" y="1042"/>
                    <a:pt x="9785" y="859"/>
                  </a:cubicBezTo>
                  <a:cubicBezTo>
                    <a:pt x="9299" y="677"/>
                    <a:pt x="8812" y="495"/>
                    <a:pt x="8326" y="373"/>
                  </a:cubicBezTo>
                  <a:cubicBezTo>
                    <a:pt x="7415" y="130"/>
                    <a:pt x="6442" y="8"/>
                    <a:pt x="5531" y="8"/>
                  </a:cubicBezTo>
                  <a:cubicBezTo>
                    <a:pt x="5408" y="3"/>
                    <a:pt x="5286" y="1"/>
                    <a:pt x="5165" y="1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64"/>
            <p:cNvSpPr/>
            <p:nvPr/>
          </p:nvSpPr>
          <p:spPr>
            <a:xfrm>
              <a:off x="3201475" y="1353325"/>
              <a:ext cx="60800" cy="227925"/>
            </a:xfrm>
            <a:custGeom>
              <a:avLst/>
              <a:gdLst/>
              <a:ahLst/>
              <a:cxnLst/>
              <a:rect l="l" t="t" r="r" b="b"/>
              <a:pathLst>
                <a:path w="2432" h="9117" extrusionOk="0">
                  <a:moveTo>
                    <a:pt x="1" y="0"/>
                  </a:moveTo>
                  <a:cubicBezTo>
                    <a:pt x="1" y="1"/>
                    <a:pt x="1" y="608"/>
                    <a:pt x="62" y="1520"/>
                  </a:cubicBezTo>
                  <a:cubicBezTo>
                    <a:pt x="62" y="2006"/>
                    <a:pt x="122" y="2553"/>
                    <a:pt x="183" y="3161"/>
                  </a:cubicBezTo>
                  <a:cubicBezTo>
                    <a:pt x="244" y="3768"/>
                    <a:pt x="305" y="4376"/>
                    <a:pt x="426" y="4984"/>
                  </a:cubicBezTo>
                  <a:cubicBezTo>
                    <a:pt x="548" y="5592"/>
                    <a:pt x="730" y="6199"/>
                    <a:pt x="913" y="6807"/>
                  </a:cubicBezTo>
                  <a:cubicBezTo>
                    <a:pt x="1034" y="7050"/>
                    <a:pt x="1156" y="7354"/>
                    <a:pt x="1277" y="7597"/>
                  </a:cubicBezTo>
                  <a:cubicBezTo>
                    <a:pt x="1338" y="7840"/>
                    <a:pt x="1520" y="8083"/>
                    <a:pt x="1642" y="8266"/>
                  </a:cubicBezTo>
                  <a:cubicBezTo>
                    <a:pt x="1763" y="8448"/>
                    <a:pt x="1885" y="8630"/>
                    <a:pt x="2067" y="8813"/>
                  </a:cubicBezTo>
                  <a:cubicBezTo>
                    <a:pt x="2189" y="8934"/>
                    <a:pt x="2310" y="9056"/>
                    <a:pt x="2432" y="9117"/>
                  </a:cubicBezTo>
                  <a:cubicBezTo>
                    <a:pt x="2310" y="8995"/>
                    <a:pt x="2250" y="8873"/>
                    <a:pt x="2128" y="8691"/>
                  </a:cubicBezTo>
                  <a:cubicBezTo>
                    <a:pt x="2006" y="8570"/>
                    <a:pt x="1885" y="8387"/>
                    <a:pt x="1763" y="8205"/>
                  </a:cubicBezTo>
                  <a:cubicBezTo>
                    <a:pt x="1703" y="7962"/>
                    <a:pt x="1581" y="7719"/>
                    <a:pt x="1459" y="7536"/>
                  </a:cubicBezTo>
                  <a:cubicBezTo>
                    <a:pt x="1338" y="7293"/>
                    <a:pt x="1277" y="6989"/>
                    <a:pt x="1216" y="6746"/>
                  </a:cubicBezTo>
                  <a:cubicBezTo>
                    <a:pt x="1034" y="6139"/>
                    <a:pt x="852" y="5531"/>
                    <a:pt x="730" y="4984"/>
                  </a:cubicBezTo>
                  <a:cubicBezTo>
                    <a:pt x="609" y="4376"/>
                    <a:pt x="487" y="3708"/>
                    <a:pt x="426" y="3161"/>
                  </a:cubicBezTo>
                  <a:cubicBezTo>
                    <a:pt x="366" y="2553"/>
                    <a:pt x="244" y="2006"/>
                    <a:pt x="244" y="152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64"/>
            <p:cNvSpPr/>
            <p:nvPr/>
          </p:nvSpPr>
          <p:spPr>
            <a:xfrm>
              <a:off x="2935600" y="1275825"/>
              <a:ext cx="238550" cy="117025"/>
            </a:xfrm>
            <a:custGeom>
              <a:avLst/>
              <a:gdLst/>
              <a:ahLst/>
              <a:cxnLst/>
              <a:rect l="l" t="t" r="r" b="b"/>
              <a:pathLst>
                <a:path w="9542" h="4681" extrusionOk="0">
                  <a:moveTo>
                    <a:pt x="0" y="1"/>
                  </a:moveTo>
                  <a:lnTo>
                    <a:pt x="0" y="62"/>
                  </a:lnTo>
                  <a:cubicBezTo>
                    <a:pt x="669" y="1034"/>
                    <a:pt x="1641" y="1824"/>
                    <a:pt x="2735" y="2189"/>
                  </a:cubicBezTo>
                  <a:cubicBezTo>
                    <a:pt x="3100" y="2310"/>
                    <a:pt x="3404" y="2371"/>
                    <a:pt x="3768" y="2432"/>
                  </a:cubicBezTo>
                  <a:lnTo>
                    <a:pt x="4802" y="2432"/>
                  </a:lnTo>
                  <a:cubicBezTo>
                    <a:pt x="5105" y="2432"/>
                    <a:pt x="5470" y="2432"/>
                    <a:pt x="5774" y="2493"/>
                  </a:cubicBezTo>
                  <a:cubicBezTo>
                    <a:pt x="6078" y="2553"/>
                    <a:pt x="6382" y="2675"/>
                    <a:pt x="6686" y="2797"/>
                  </a:cubicBezTo>
                  <a:cubicBezTo>
                    <a:pt x="7233" y="2979"/>
                    <a:pt x="7780" y="3283"/>
                    <a:pt x="8205" y="3587"/>
                  </a:cubicBezTo>
                  <a:cubicBezTo>
                    <a:pt x="8691" y="3890"/>
                    <a:pt x="9177" y="4255"/>
                    <a:pt x="9542" y="4681"/>
                  </a:cubicBezTo>
                  <a:cubicBezTo>
                    <a:pt x="9238" y="4194"/>
                    <a:pt x="8813" y="3769"/>
                    <a:pt x="8326" y="3465"/>
                  </a:cubicBezTo>
                  <a:cubicBezTo>
                    <a:pt x="8144" y="3283"/>
                    <a:pt x="7901" y="3100"/>
                    <a:pt x="7658" y="2979"/>
                  </a:cubicBezTo>
                  <a:cubicBezTo>
                    <a:pt x="7111" y="2614"/>
                    <a:pt x="6503" y="2310"/>
                    <a:pt x="5835" y="2189"/>
                  </a:cubicBezTo>
                  <a:cubicBezTo>
                    <a:pt x="5470" y="2128"/>
                    <a:pt x="5105" y="2067"/>
                    <a:pt x="4802" y="2067"/>
                  </a:cubicBezTo>
                  <a:cubicBezTo>
                    <a:pt x="4619" y="2098"/>
                    <a:pt x="4452" y="2113"/>
                    <a:pt x="4285" y="2113"/>
                  </a:cubicBezTo>
                  <a:cubicBezTo>
                    <a:pt x="4118" y="2113"/>
                    <a:pt x="3951" y="2098"/>
                    <a:pt x="3768" y="2067"/>
                  </a:cubicBezTo>
                  <a:cubicBezTo>
                    <a:pt x="3465" y="2067"/>
                    <a:pt x="3161" y="2006"/>
                    <a:pt x="2857" y="1885"/>
                  </a:cubicBezTo>
                  <a:cubicBezTo>
                    <a:pt x="2310" y="1703"/>
                    <a:pt x="1763" y="1459"/>
                    <a:pt x="1337" y="1156"/>
                  </a:cubicBezTo>
                  <a:cubicBezTo>
                    <a:pt x="851" y="852"/>
                    <a:pt x="426" y="426"/>
                    <a:pt x="0" y="1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64"/>
            <p:cNvSpPr/>
            <p:nvPr/>
          </p:nvSpPr>
          <p:spPr>
            <a:xfrm>
              <a:off x="2823175" y="1470325"/>
              <a:ext cx="306925" cy="180825"/>
            </a:xfrm>
            <a:custGeom>
              <a:avLst/>
              <a:gdLst/>
              <a:ahLst/>
              <a:cxnLst/>
              <a:rect l="l" t="t" r="r" b="b"/>
              <a:pathLst>
                <a:path w="12277" h="7233" extrusionOk="0">
                  <a:moveTo>
                    <a:pt x="122" y="0"/>
                  </a:moveTo>
                  <a:lnTo>
                    <a:pt x="122" y="0"/>
                  </a:lnTo>
                  <a:cubicBezTo>
                    <a:pt x="0" y="243"/>
                    <a:pt x="0" y="547"/>
                    <a:pt x="122" y="790"/>
                  </a:cubicBezTo>
                  <a:cubicBezTo>
                    <a:pt x="243" y="1033"/>
                    <a:pt x="426" y="1276"/>
                    <a:pt x="669" y="1337"/>
                  </a:cubicBezTo>
                  <a:cubicBezTo>
                    <a:pt x="912" y="1459"/>
                    <a:pt x="1155" y="1580"/>
                    <a:pt x="1398" y="1580"/>
                  </a:cubicBezTo>
                  <a:lnTo>
                    <a:pt x="2188" y="1580"/>
                  </a:lnTo>
                  <a:cubicBezTo>
                    <a:pt x="2674" y="1580"/>
                    <a:pt x="3221" y="1459"/>
                    <a:pt x="3707" y="1398"/>
                  </a:cubicBezTo>
                  <a:cubicBezTo>
                    <a:pt x="4194" y="1276"/>
                    <a:pt x="4680" y="1276"/>
                    <a:pt x="5227" y="1276"/>
                  </a:cubicBezTo>
                  <a:cubicBezTo>
                    <a:pt x="5399" y="1266"/>
                    <a:pt x="5571" y="1260"/>
                    <a:pt x="5744" y="1260"/>
                  </a:cubicBezTo>
                  <a:cubicBezTo>
                    <a:pt x="6545" y="1260"/>
                    <a:pt x="7354" y="1369"/>
                    <a:pt x="8205" y="1519"/>
                  </a:cubicBezTo>
                  <a:cubicBezTo>
                    <a:pt x="9138" y="1694"/>
                    <a:pt x="10015" y="1925"/>
                    <a:pt x="10944" y="2266"/>
                  </a:cubicBezTo>
                  <a:lnTo>
                    <a:pt x="10944" y="2266"/>
                  </a:lnTo>
                  <a:cubicBezTo>
                    <a:pt x="11368" y="3901"/>
                    <a:pt x="11792" y="5536"/>
                    <a:pt x="12277" y="7232"/>
                  </a:cubicBezTo>
                  <a:cubicBezTo>
                    <a:pt x="11973" y="5530"/>
                    <a:pt x="11608" y="3829"/>
                    <a:pt x="11243" y="2188"/>
                  </a:cubicBezTo>
                  <a:cubicBezTo>
                    <a:pt x="11243" y="2127"/>
                    <a:pt x="11183" y="2066"/>
                    <a:pt x="11183" y="2066"/>
                  </a:cubicBezTo>
                  <a:cubicBezTo>
                    <a:pt x="10210" y="1702"/>
                    <a:pt x="9238" y="1398"/>
                    <a:pt x="8265" y="1215"/>
                  </a:cubicBezTo>
                  <a:cubicBezTo>
                    <a:pt x="7476" y="1030"/>
                    <a:pt x="6687" y="950"/>
                    <a:pt x="5925" y="950"/>
                  </a:cubicBezTo>
                  <a:cubicBezTo>
                    <a:pt x="5689" y="950"/>
                    <a:pt x="5456" y="958"/>
                    <a:pt x="5227" y="972"/>
                  </a:cubicBezTo>
                  <a:cubicBezTo>
                    <a:pt x="4680" y="972"/>
                    <a:pt x="4194" y="1033"/>
                    <a:pt x="3707" y="1155"/>
                  </a:cubicBezTo>
                  <a:cubicBezTo>
                    <a:pt x="3160" y="1215"/>
                    <a:pt x="2674" y="1337"/>
                    <a:pt x="2188" y="1398"/>
                  </a:cubicBezTo>
                  <a:lnTo>
                    <a:pt x="1459" y="1398"/>
                  </a:lnTo>
                  <a:cubicBezTo>
                    <a:pt x="1216" y="1398"/>
                    <a:pt x="972" y="1337"/>
                    <a:pt x="729" y="1215"/>
                  </a:cubicBezTo>
                  <a:cubicBezTo>
                    <a:pt x="486" y="1155"/>
                    <a:pt x="304" y="972"/>
                    <a:pt x="182" y="790"/>
                  </a:cubicBezTo>
                  <a:cubicBezTo>
                    <a:pt x="61" y="547"/>
                    <a:pt x="61" y="243"/>
                    <a:pt x="122" y="0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64"/>
            <p:cNvSpPr/>
            <p:nvPr/>
          </p:nvSpPr>
          <p:spPr>
            <a:xfrm>
              <a:off x="4313650" y="1233300"/>
              <a:ext cx="27375" cy="313000"/>
            </a:xfrm>
            <a:custGeom>
              <a:avLst/>
              <a:gdLst/>
              <a:ahLst/>
              <a:cxnLst/>
              <a:rect l="l" t="t" r="r" b="b"/>
              <a:pathLst>
                <a:path w="1095" h="12520" extrusionOk="0">
                  <a:moveTo>
                    <a:pt x="912" y="0"/>
                  </a:moveTo>
                  <a:lnTo>
                    <a:pt x="669" y="547"/>
                  </a:lnTo>
                  <a:cubicBezTo>
                    <a:pt x="487" y="973"/>
                    <a:pt x="365" y="1459"/>
                    <a:pt x="305" y="1945"/>
                  </a:cubicBezTo>
                  <a:cubicBezTo>
                    <a:pt x="183" y="2614"/>
                    <a:pt x="244" y="3343"/>
                    <a:pt x="426" y="4011"/>
                  </a:cubicBezTo>
                  <a:cubicBezTo>
                    <a:pt x="548" y="4376"/>
                    <a:pt x="608" y="4741"/>
                    <a:pt x="669" y="5105"/>
                  </a:cubicBezTo>
                  <a:cubicBezTo>
                    <a:pt x="791" y="5470"/>
                    <a:pt x="791" y="5895"/>
                    <a:pt x="791" y="6260"/>
                  </a:cubicBezTo>
                  <a:cubicBezTo>
                    <a:pt x="791" y="7050"/>
                    <a:pt x="730" y="7779"/>
                    <a:pt x="608" y="8569"/>
                  </a:cubicBezTo>
                  <a:cubicBezTo>
                    <a:pt x="487" y="9299"/>
                    <a:pt x="426" y="9967"/>
                    <a:pt x="305" y="10575"/>
                  </a:cubicBezTo>
                  <a:cubicBezTo>
                    <a:pt x="122" y="11730"/>
                    <a:pt x="1" y="12520"/>
                    <a:pt x="1" y="12520"/>
                  </a:cubicBezTo>
                  <a:cubicBezTo>
                    <a:pt x="1" y="12520"/>
                    <a:pt x="183" y="11730"/>
                    <a:pt x="487" y="10575"/>
                  </a:cubicBezTo>
                  <a:cubicBezTo>
                    <a:pt x="852" y="9177"/>
                    <a:pt x="1034" y="7719"/>
                    <a:pt x="1095" y="6260"/>
                  </a:cubicBezTo>
                  <a:cubicBezTo>
                    <a:pt x="1095" y="5835"/>
                    <a:pt x="1095" y="5409"/>
                    <a:pt x="973" y="5044"/>
                  </a:cubicBezTo>
                  <a:cubicBezTo>
                    <a:pt x="912" y="4680"/>
                    <a:pt x="791" y="4254"/>
                    <a:pt x="730" y="3890"/>
                  </a:cubicBezTo>
                  <a:cubicBezTo>
                    <a:pt x="487" y="3282"/>
                    <a:pt x="426" y="2614"/>
                    <a:pt x="487" y="1945"/>
                  </a:cubicBezTo>
                  <a:cubicBezTo>
                    <a:pt x="487" y="1459"/>
                    <a:pt x="608" y="973"/>
                    <a:pt x="730" y="547"/>
                  </a:cubicBezTo>
                  <a:lnTo>
                    <a:pt x="912" y="0"/>
                  </a:ln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64"/>
            <p:cNvSpPr/>
            <p:nvPr/>
          </p:nvSpPr>
          <p:spPr>
            <a:xfrm>
              <a:off x="4426075" y="1367000"/>
              <a:ext cx="38025" cy="212725"/>
            </a:xfrm>
            <a:custGeom>
              <a:avLst/>
              <a:gdLst/>
              <a:ahLst/>
              <a:cxnLst/>
              <a:rect l="l" t="t" r="r" b="b"/>
              <a:pathLst>
                <a:path w="1521" h="8509" extrusionOk="0">
                  <a:moveTo>
                    <a:pt x="1520" y="0"/>
                  </a:moveTo>
                  <a:cubicBezTo>
                    <a:pt x="1520" y="1"/>
                    <a:pt x="1399" y="548"/>
                    <a:pt x="1216" y="1337"/>
                  </a:cubicBezTo>
                  <a:cubicBezTo>
                    <a:pt x="1156" y="1702"/>
                    <a:pt x="1095" y="2188"/>
                    <a:pt x="973" y="2674"/>
                  </a:cubicBezTo>
                  <a:cubicBezTo>
                    <a:pt x="913" y="3161"/>
                    <a:pt x="791" y="3708"/>
                    <a:pt x="730" y="4255"/>
                  </a:cubicBezTo>
                  <a:cubicBezTo>
                    <a:pt x="609" y="4802"/>
                    <a:pt x="548" y="5288"/>
                    <a:pt x="426" y="5835"/>
                  </a:cubicBezTo>
                  <a:cubicBezTo>
                    <a:pt x="366" y="6321"/>
                    <a:pt x="305" y="6746"/>
                    <a:pt x="183" y="7172"/>
                  </a:cubicBezTo>
                  <a:cubicBezTo>
                    <a:pt x="62" y="7962"/>
                    <a:pt x="1" y="8509"/>
                    <a:pt x="1" y="8509"/>
                  </a:cubicBezTo>
                  <a:cubicBezTo>
                    <a:pt x="1" y="8509"/>
                    <a:pt x="183" y="7962"/>
                    <a:pt x="366" y="7233"/>
                  </a:cubicBezTo>
                  <a:cubicBezTo>
                    <a:pt x="487" y="6807"/>
                    <a:pt x="609" y="6382"/>
                    <a:pt x="730" y="5835"/>
                  </a:cubicBezTo>
                  <a:cubicBezTo>
                    <a:pt x="791" y="5348"/>
                    <a:pt x="913" y="4802"/>
                    <a:pt x="1034" y="4315"/>
                  </a:cubicBezTo>
                  <a:cubicBezTo>
                    <a:pt x="1277" y="2857"/>
                    <a:pt x="1460" y="1398"/>
                    <a:pt x="1520" y="0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64"/>
            <p:cNvSpPr/>
            <p:nvPr/>
          </p:nvSpPr>
          <p:spPr>
            <a:xfrm>
              <a:off x="4553725" y="1297100"/>
              <a:ext cx="174750" cy="303900"/>
            </a:xfrm>
            <a:custGeom>
              <a:avLst/>
              <a:gdLst/>
              <a:ahLst/>
              <a:cxnLst/>
              <a:rect l="l" t="t" r="r" b="b"/>
              <a:pathLst>
                <a:path w="6990" h="12156" extrusionOk="0">
                  <a:moveTo>
                    <a:pt x="6989" y="1"/>
                  </a:moveTo>
                  <a:cubicBezTo>
                    <a:pt x="6989" y="1"/>
                    <a:pt x="6685" y="852"/>
                    <a:pt x="6199" y="2128"/>
                  </a:cubicBezTo>
                  <a:cubicBezTo>
                    <a:pt x="5956" y="2736"/>
                    <a:pt x="5652" y="3526"/>
                    <a:pt x="5287" y="4255"/>
                  </a:cubicBezTo>
                  <a:cubicBezTo>
                    <a:pt x="5044" y="4680"/>
                    <a:pt x="4862" y="5045"/>
                    <a:pt x="4619" y="5410"/>
                  </a:cubicBezTo>
                  <a:cubicBezTo>
                    <a:pt x="4497" y="5592"/>
                    <a:pt x="4376" y="5774"/>
                    <a:pt x="4254" y="5957"/>
                  </a:cubicBezTo>
                  <a:cubicBezTo>
                    <a:pt x="4072" y="6139"/>
                    <a:pt x="3950" y="6260"/>
                    <a:pt x="3768" y="6382"/>
                  </a:cubicBezTo>
                  <a:cubicBezTo>
                    <a:pt x="3646" y="6564"/>
                    <a:pt x="3464" y="6686"/>
                    <a:pt x="3282" y="6747"/>
                  </a:cubicBezTo>
                  <a:lnTo>
                    <a:pt x="2978" y="6868"/>
                  </a:lnTo>
                  <a:lnTo>
                    <a:pt x="2613" y="6990"/>
                  </a:lnTo>
                  <a:cubicBezTo>
                    <a:pt x="2188" y="7111"/>
                    <a:pt x="1762" y="7415"/>
                    <a:pt x="1519" y="7780"/>
                  </a:cubicBezTo>
                  <a:cubicBezTo>
                    <a:pt x="1216" y="8084"/>
                    <a:pt x="1033" y="8448"/>
                    <a:pt x="851" y="8874"/>
                  </a:cubicBezTo>
                  <a:cubicBezTo>
                    <a:pt x="669" y="9178"/>
                    <a:pt x="547" y="9542"/>
                    <a:pt x="486" y="9907"/>
                  </a:cubicBezTo>
                  <a:cubicBezTo>
                    <a:pt x="304" y="10454"/>
                    <a:pt x="182" y="11001"/>
                    <a:pt x="122" y="11548"/>
                  </a:cubicBezTo>
                  <a:cubicBezTo>
                    <a:pt x="0" y="11913"/>
                    <a:pt x="0" y="12156"/>
                    <a:pt x="0" y="12156"/>
                  </a:cubicBezTo>
                  <a:cubicBezTo>
                    <a:pt x="122" y="11426"/>
                    <a:pt x="365" y="10697"/>
                    <a:pt x="608" y="9968"/>
                  </a:cubicBezTo>
                  <a:cubicBezTo>
                    <a:pt x="729" y="9603"/>
                    <a:pt x="851" y="9299"/>
                    <a:pt x="1033" y="8935"/>
                  </a:cubicBezTo>
                  <a:cubicBezTo>
                    <a:pt x="1216" y="8570"/>
                    <a:pt x="1459" y="8266"/>
                    <a:pt x="1702" y="7962"/>
                  </a:cubicBezTo>
                  <a:cubicBezTo>
                    <a:pt x="1945" y="7598"/>
                    <a:pt x="2309" y="7354"/>
                    <a:pt x="2674" y="7233"/>
                  </a:cubicBezTo>
                  <a:lnTo>
                    <a:pt x="3039" y="7172"/>
                  </a:lnTo>
                  <a:lnTo>
                    <a:pt x="3343" y="7051"/>
                  </a:lnTo>
                  <a:cubicBezTo>
                    <a:pt x="3586" y="6990"/>
                    <a:pt x="3768" y="6807"/>
                    <a:pt x="3950" y="6686"/>
                  </a:cubicBezTo>
                  <a:cubicBezTo>
                    <a:pt x="4133" y="6504"/>
                    <a:pt x="4315" y="6321"/>
                    <a:pt x="4437" y="6139"/>
                  </a:cubicBezTo>
                  <a:cubicBezTo>
                    <a:pt x="4619" y="5957"/>
                    <a:pt x="4740" y="5774"/>
                    <a:pt x="4862" y="5592"/>
                  </a:cubicBezTo>
                  <a:cubicBezTo>
                    <a:pt x="5105" y="5167"/>
                    <a:pt x="5287" y="4802"/>
                    <a:pt x="5470" y="4376"/>
                  </a:cubicBezTo>
                  <a:cubicBezTo>
                    <a:pt x="5713" y="4012"/>
                    <a:pt x="5834" y="3647"/>
                    <a:pt x="6017" y="3222"/>
                  </a:cubicBezTo>
                  <a:cubicBezTo>
                    <a:pt x="6138" y="2857"/>
                    <a:pt x="6260" y="2553"/>
                    <a:pt x="6381" y="2189"/>
                  </a:cubicBezTo>
                  <a:cubicBezTo>
                    <a:pt x="6624" y="1459"/>
                    <a:pt x="6807" y="730"/>
                    <a:pt x="6989" y="1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64"/>
            <p:cNvSpPr/>
            <p:nvPr/>
          </p:nvSpPr>
          <p:spPr>
            <a:xfrm>
              <a:off x="4436725" y="1163400"/>
              <a:ext cx="189950" cy="168675"/>
            </a:xfrm>
            <a:custGeom>
              <a:avLst/>
              <a:gdLst/>
              <a:ahLst/>
              <a:cxnLst/>
              <a:rect l="l" t="t" r="r" b="b"/>
              <a:pathLst>
                <a:path w="7598" h="6747" extrusionOk="0">
                  <a:moveTo>
                    <a:pt x="7597" y="1"/>
                  </a:moveTo>
                  <a:cubicBezTo>
                    <a:pt x="7597" y="1"/>
                    <a:pt x="7293" y="669"/>
                    <a:pt x="6868" y="1520"/>
                  </a:cubicBezTo>
                  <a:cubicBezTo>
                    <a:pt x="6564" y="2006"/>
                    <a:pt x="6321" y="2492"/>
                    <a:pt x="6017" y="2979"/>
                  </a:cubicBezTo>
                  <a:cubicBezTo>
                    <a:pt x="5835" y="3222"/>
                    <a:pt x="5592" y="3526"/>
                    <a:pt x="5409" y="3769"/>
                  </a:cubicBezTo>
                  <a:cubicBezTo>
                    <a:pt x="5166" y="3951"/>
                    <a:pt x="4923" y="4133"/>
                    <a:pt x="4619" y="4255"/>
                  </a:cubicBezTo>
                  <a:cubicBezTo>
                    <a:pt x="4498" y="4316"/>
                    <a:pt x="4376" y="4376"/>
                    <a:pt x="4194" y="4376"/>
                  </a:cubicBezTo>
                  <a:cubicBezTo>
                    <a:pt x="4012" y="4376"/>
                    <a:pt x="3829" y="4437"/>
                    <a:pt x="3708" y="4437"/>
                  </a:cubicBezTo>
                  <a:cubicBezTo>
                    <a:pt x="3343" y="4559"/>
                    <a:pt x="3039" y="4680"/>
                    <a:pt x="2735" y="4802"/>
                  </a:cubicBezTo>
                  <a:cubicBezTo>
                    <a:pt x="2249" y="5045"/>
                    <a:pt x="1763" y="5349"/>
                    <a:pt x="1277" y="5713"/>
                  </a:cubicBezTo>
                  <a:cubicBezTo>
                    <a:pt x="790" y="6017"/>
                    <a:pt x="365" y="6382"/>
                    <a:pt x="0" y="6747"/>
                  </a:cubicBezTo>
                  <a:cubicBezTo>
                    <a:pt x="0" y="6747"/>
                    <a:pt x="547" y="6382"/>
                    <a:pt x="1398" y="5713"/>
                  </a:cubicBezTo>
                  <a:cubicBezTo>
                    <a:pt x="1884" y="5470"/>
                    <a:pt x="2371" y="5227"/>
                    <a:pt x="2918" y="4984"/>
                  </a:cubicBezTo>
                  <a:cubicBezTo>
                    <a:pt x="3221" y="4863"/>
                    <a:pt x="3525" y="4741"/>
                    <a:pt x="3829" y="4680"/>
                  </a:cubicBezTo>
                  <a:cubicBezTo>
                    <a:pt x="3951" y="4619"/>
                    <a:pt x="4133" y="4619"/>
                    <a:pt x="4255" y="4619"/>
                  </a:cubicBezTo>
                  <a:cubicBezTo>
                    <a:pt x="4437" y="4619"/>
                    <a:pt x="4619" y="4559"/>
                    <a:pt x="4802" y="4498"/>
                  </a:cubicBezTo>
                  <a:cubicBezTo>
                    <a:pt x="5105" y="4376"/>
                    <a:pt x="5409" y="4133"/>
                    <a:pt x="5652" y="3890"/>
                  </a:cubicBezTo>
                  <a:cubicBezTo>
                    <a:pt x="5835" y="3647"/>
                    <a:pt x="6078" y="3404"/>
                    <a:pt x="6260" y="3100"/>
                  </a:cubicBezTo>
                  <a:cubicBezTo>
                    <a:pt x="6564" y="2614"/>
                    <a:pt x="6807" y="2128"/>
                    <a:pt x="7050" y="1581"/>
                  </a:cubicBezTo>
                  <a:cubicBezTo>
                    <a:pt x="7233" y="1095"/>
                    <a:pt x="7476" y="548"/>
                    <a:pt x="7597" y="1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64"/>
            <p:cNvSpPr/>
            <p:nvPr/>
          </p:nvSpPr>
          <p:spPr>
            <a:xfrm>
              <a:off x="4313650" y="1031225"/>
              <a:ext cx="164125" cy="127650"/>
            </a:xfrm>
            <a:custGeom>
              <a:avLst/>
              <a:gdLst/>
              <a:ahLst/>
              <a:cxnLst/>
              <a:rect l="l" t="t" r="r" b="b"/>
              <a:pathLst>
                <a:path w="6565" h="5106" extrusionOk="0">
                  <a:moveTo>
                    <a:pt x="6564" y="0"/>
                  </a:moveTo>
                  <a:cubicBezTo>
                    <a:pt x="6382" y="426"/>
                    <a:pt x="6139" y="790"/>
                    <a:pt x="5896" y="1155"/>
                  </a:cubicBezTo>
                  <a:cubicBezTo>
                    <a:pt x="5592" y="1520"/>
                    <a:pt x="5288" y="1823"/>
                    <a:pt x="4984" y="2127"/>
                  </a:cubicBezTo>
                  <a:cubicBezTo>
                    <a:pt x="4559" y="2431"/>
                    <a:pt x="4133" y="2735"/>
                    <a:pt x="3647" y="2917"/>
                  </a:cubicBezTo>
                  <a:lnTo>
                    <a:pt x="2918" y="3160"/>
                  </a:lnTo>
                  <a:cubicBezTo>
                    <a:pt x="2614" y="3282"/>
                    <a:pt x="2371" y="3343"/>
                    <a:pt x="2128" y="3464"/>
                  </a:cubicBezTo>
                  <a:cubicBezTo>
                    <a:pt x="1702" y="3647"/>
                    <a:pt x="1338" y="3890"/>
                    <a:pt x="973" y="4194"/>
                  </a:cubicBezTo>
                  <a:cubicBezTo>
                    <a:pt x="548" y="4437"/>
                    <a:pt x="244" y="4741"/>
                    <a:pt x="1" y="5105"/>
                  </a:cubicBezTo>
                  <a:cubicBezTo>
                    <a:pt x="305" y="4801"/>
                    <a:pt x="669" y="4558"/>
                    <a:pt x="1095" y="4376"/>
                  </a:cubicBezTo>
                  <a:cubicBezTo>
                    <a:pt x="1459" y="4133"/>
                    <a:pt x="1885" y="3951"/>
                    <a:pt x="2310" y="3768"/>
                  </a:cubicBezTo>
                  <a:cubicBezTo>
                    <a:pt x="2553" y="3647"/>
                    <a:pt x="2796" y="3586"/>
                    <a:pt x="3039" y="3464"/>
                  </a:cubicBezTo>
                  <a:lnTo>
                    <a:pt x="3769" y="3221"/>
                  </a:lnTo>
                  <a:cubicBezTo>
                    <a:pt x="4255" y="3039"/>
                    <a:pt x="4741" y="2735"/>
                    <a:pt x="5166" y="2310"/>
                  </a:cubicBezTo>
                  <a:cubicBezTo>
                    <a:pt x="5470" y="2006"/>
                    <a:pt x="5774" y="1641"/>
                    <a:pt x="6017" y="1216"/>
                  </a:cubicBezTo>
                  <a:cubicBezTo>
                    <a:pt x="6260" y="851"/>
                    <a:pt x="6443" y="426"/>
                    <a:pt x="6564" y="0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64"/>
            <p:cNvSpPr/>
            <p:nvPr/>
          </p:nvSpPr>
          <p:spPr>
            <a:xfrm>
              <a:off x="3055625" y="1158850"/>
              <a:ext cx="186900" cy="104850"/>
            </a:xfrm>
            <a:custGeom>
              <a:avLst/>
              <a:gdLst/>
              <a:ahLst/>
              <a:cxnLst/>
              <a:rect l="l" t="t" r="r" b="b"/>
              <a:pathLst>
                <a:path w="7476" h="4194" extrusionOk="0">
                  <a:moveTo>
                    <a:pt x="1" y="0"/>
                  </a:moveTo>
                  <a:lnTo>
                    <a:pt x="1" y="0"/>
                  </a:lnTo>
                  <a:cubicBezTo>
                    <a:pt x="365" y="304"/>
                    <a:pt x="791" y="547"/>
                    <a:pt x="1216" y="790"/>
                  </a:cubicBezTo>
                  <a:cubicBezTo>
                    <a:pt x="2106" y="1235"/>
                    <a:pt x="3097" y="1527"/>
                    <a:pt x="4143" y="1527"/>
                  </a:cubicBezTo>
                  <a:cubicBezTo>
                    <a:pt x="4241" y="1527"/>
                    <a:pt x="4339" y="1525"/>
                    <a:pt x="4437" y="1520"/>
                  </a:cubicBezTo>
                  <a:lnTo>
                    <a:pt x="4863" y="1520"/>
                  </a:lnTo>
                  <a:cubicBezTo>
                    <a:pt x="4923" y="1489"/>
                    <a:pt x="4984" y="1474"/>
                    <a:pt x="5052" y="1474"/>
                  </a:cubicBezTo>
                  <a:cubicBezTo>
                    <a:pt x="5121" y="1474"/>
                    <a:pt x="5197" y="1489"/>
                    <a:pt x="5288" y="1520"/>
                  </a:cubicBezTo>
                  <a:cubicBezTo>
                    <a:pt x="5531" y="1520"/>
                    <a:pt x="5774" y="1580"/>
                    <a:pt x="6017" y="1763"/>
                  </a:cubicBezTo>
                  <a:cubicBezTo>
                    <a:pt x="6260" y="1884"/>
                    <a:pt x="6443" y="2067"/>
                    <a:pt x="6564" y="2249"/>
                  </a:cubicBezTo>
                  <a:cubicBezTo>
                    <a:pt x="6747" y="2431"/>
                    <a:pt x="6868" y="2614"/>
                    <a:pt x="6990" y="2857"/>
                  </a:cubicBezTo>
                  <a:cubicBezTo>
                    <a:pt x="7111" y="3161"/>
                    <a:pt x="7293" y="3464"/>
                    <a:pt x="7354" y="3768"/>
                  </a:cubicBezTo>
                  <a:cubicBezTo>
                    <a:pt x="7415" y="3951"/>
                    <a:pt x="7476" y="4072"/>
                    <a:pt x="7476" y="4194"/>
                  </a:cubicBezTo>
                  <a:cubicBezTo>
                    <a:pt x="7476" y="4072"/>
                    <a:pt x="7476" y="3890"/>
                    <a:pt x="7415" y="3768"/>
                  </a:cubicBezTo>
                  <a:cubicBezTo>
                    <a:pt x="7354" y="3404"/>
                    <a:pt x="7293" y="3100"/>
                    <a:pt x="7111" y="2735"/>
                  </a:cubicBezTo>
                  <a:cubicBezTo>
                    <a:pt x="7050" y="2553"/>
                    <a:pt x="6929" y="2310"/>
                    <a:pt x="6747" y="2127"/>
                  </a:cubicBezTo>
                  <a:cubicBezTo>
                    <a:pt x="6625" y="1884"/>
                    <a:pt x="6443" y="1702"/>
                    <a:pt x="6200" y="1520"/>
                  </a:cubicBezTo>
                  <a:cubicBezTo>
                    <a:pt x="5956" y="1337"/>
                    <a:pt x="5653" y="1216"/>
                    <a:pt x="5349" y="1216"/>
                  </a:cubicBezTo>
                  <a:cubicBezTo>
                    <a:pt x="5258" y="1185"/>
                    <a:pt x="5182" y="1170"/>
                    <a:pt x="5106" y="1170"/>
                  </a:cubicBezTo>
                  <a:cubicBezTo>
                    <a:pt x="5030" y="1170"/>
                    <a:pt x="4954" y="1185"/>
                    <a:pt x="4863" y="1216"/>
                  </a:cubicBezTo>
                  <a:lnTo>
                    <a:pt x="4437" y="1216"/>
                  </a:lnTo>
                  <a:cubicBezTo>
                    <a:pt x="3890" y="1216"/>
                    <a:pt x="3282" y="1155"/>
                    <a:pt x="2796" y="1033"/>
                  </a:cubicBezTo>
                  <a:cubicBezTo>
                    <a:pt x="2310" y="912"/>
                    <a:pt x="1824" y="790"/>
                    <a:pt x="1338" y="608"/>
                  </a:cubicBezTo>
                  <a:cubicBezTo>
                    <a:pt x="548" y="304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64"/>
            <p:cNvSpPr/>
            <p:nvPr/>
          </p:nvSpPr>
          <p:spPr>
            <a:xfrm>
              <a:off x="3576775" y="2084125"/>
              <a:ext cx="308450" cy="253775"/>
            </a:xfrm>
            <a:custGeom>
              <a:avLst/>
              <a:gdLst/>
              <a:ahLst/>
              <a:cxnLst/>
              <a:rect l="l" t="t" r="r" b="b"/>
              <a:pathLst>
                <a:path w="12338" h="10151" extrusionOk="0">
                  <a:moveTo>
                    <a:pt x="12337" y="1"/>
                  </a:moveTo>
                  <a:lnTo>
                    <a:pt x="12337" y="1"/>
                  </a:lnTo>
                  <a:cubicBezTo>
                    <a:pt x="12325" y="52"/>
                    <a:pt x="12312" y="103"/>
                    <a:pt x="12299" y="154"/>
                  </a:cubicBezTo>
                  <a:lnTo>
                    <a:pt x="12299" y="154"/>
                  </a:lnTo>
                  <a:cubicBezTo>
                    <a:pt x="12326" y="57"/>
                    <a:pt x="12337" y="1"/>
                    <a:pt x="12337" y="1"/>
                  </a:cubicBezTo>
                  <a:close/>
                  <a:moveTo>
                    <a:pt x="12299" y="154"/>
                  </a:moveTo>
                  <a:lnTo>
                    <a:pt x="12299" y="154"/>
                  </a:lnTo>
                  <a:cubicBezTo>
                    <a:pt x="12263" y="284"/>
                    <a:pt x="12198" y="487"/>
                    <a:pt x="12094" y="730"/>
                  </a:cubicBezTo>
                  <a:cubicBezTo>
                    <a:pt x="11851" y="1277"/>
                    <a:pt x="11608" y="1885"/>
                    <a:pt x="11304" y="2432"/>
                  </a:cubicBezTo>
                  <a:cubicBezTo>
                    <a:pt x="11122" y="2796"/>
                    <a:pt x="10879" y="3161"/>
                    <a:pt x="10636" y="3526"/>
                  </a:cubicBezTo>
                  <a:cubicBezTo>
                    <a:pt x="10393" y="3951"/>
                    <a:pt x="10089" y="4316"/>
                    <a:pt x="9785" y="4680"/>
                  </a:cubicBezTo>
                  <a:cubicBezTo>
                    <a:pt x="9481" y="5106"/>
                    <a:pt x="9177" y="5471"/>
                    <a:pt x="8812" y="5835"/>
                  </a:cubicBezTo>
                  <a:lnTo>
                    <a:pt x="8265" y="6382"/>
                  </a:lnTo>
                  <a:lnTo>
                    <a:pt x="7658" y="6929"/>
                  </a:lnTo>
                  <a:cubicBezTo>
                    <a:pt x="7232" y="7233"/>
                    <a:pt x="6807" y="7537"/>
                    <a:pt x="6381" y="7841"/>
                  </a:cubicBezTo>
                  <a:cubicBezTo>
                    <a:pt x="5956" y="8145"/>
                    <a:pt x="5531" y="8388"/>
                    <a:pt x="5105" y="8631"/>
                  </a:cubicBezTo>
                  <a:cubicBezTo>
                    <a:pt x="4680" y="8813"/>
                    <a:pt x="4254" y="8995"/>
                    <a:pt x="3768" y="9178"/>
                  </a:cubicBezTo>
                  <a:cubicBezTo>
                    <a:pt x="3404" y="9360"/>
                    <a:pt x="2978" y="9482"/>
                    <a:pt x="2553" y="9603"/>
                  </a:cubicBezTo>
                  <a:cubicBezTo>
                    <a:pt x="2249" y="9664"/>
                    <a:pt x="1884" y="9786"/>
                    <a:pt x="1520" y="9846"/>
                  </a:cubicBezTo>
                  <a:lnTo>
                    <a:pt x="729" y="10029"/>
                  </a:lnTo>
                  <a:lnTo>
                    <a:pt x="0" y="10150"/>
                  </a:lnTo>
                  <a:lnTo>
                    <a:pt x="0" y="10150"/>
                  </a:lnTo>
                  <a:lnTo>
                    <a:pt x="729" y="10089"/>
                  </a:lnTo>
                  <a:lnTo>
                    <a:pt x="1580" y="9968"/>
                  </a:lnTo>
                  <a:cubicBezTo>
                    <a:pt x="1945" y="9907"/>
                    <a:pt x="2310" y="9846"/>
                    <a:pt x="2674" y="9725"/>
                  </a:cubicBezTo>
                  <a:cubicBezTo>
                    <a:pt x="3100" y="9664"/>
                    <a:pt x="3525" y="9542"/>
                    <a:pt x="3890" y="9421"/>
                  </a:cubicBezTo>
                  <a:cubicBezTo>
                    <a:pt x="4376" y="9239"/>
                    <a:pt x="4801" y="9056"/>
                    <a:pt x="5227" y="8874"/>
                  </a:cubicBezTo>
                  <a:cubicBezTo>
                    <a:pt x="5713" y="8631"/>
                    <a:pt x="6138" y="8388"/>
                    <a:pt x="6625" y="8084"/>
                  </a:cubicBezTo>
                  <a:cubicBezTo>
                    <a:pt x="7050" y="7780"/>
                    <a:pt x="7475" y="7476"/>
                    <a:pt x="7901" y="7172"/>
                  </a:cubicBezTo>
                  <a:lnTo>
                    <a:pt x="8509" y="6625"/>
                  </a:lnTo>
                  <a:lnTo>
                    <a:pt x="9056" y="6078"/>
                  </a:lnTo>
                  <a:cubicBezTo>
                    <a:pt x="9420" y="5714"/>
                    <a:pt x="9785" y="5288"/>
                    <a:pt x="10089" y="4863"/>
                  </a:cubicBezTo>
                  <a:cubicBezTo>
                    <a:pt x="10332" y="4437"/>
                    <a:pt x="10575" y="4073"/>
                    <a:pt x="10818" y="3647"/>
                  </a:cubicBezTo>
                  <a:cubicBezTo>
                    <a:pt x="11365" y="2736"/>
                    <a:pt x="11790" y="1763"/>
                    <a:pt x="12155" y="730"/>
                  </a:cubicBezTo>
                  <a:cubicBezTo>
                    <a:pt x="12203" y="538"/>
                    <a:pt x="12251" y="346"/>
                    <a:pt x="12299" y="154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64"/>
            <p:cNvSpPr/>
            <p:nvPr/>
          </p:nvSpPr>
          <p:spPr>
            <a:xfrm>
              <a:off x="3421800" y="1989925"/>
              <a:ext cx="463425" cy="259475"/>
            </a:xfrm>
            <a:custGeom>
              <a:avLst/>
              <a:gdLst/>
              <a:ahLst/>
              <a:cxnLst/>
              <a:rect l="l" t="t" r="r" b="b"/>
              <a:pathLst>
                <a:path w="18537" h="10379" extrusionOk="0">
                  <a:moveTo>
                    <a:pt x="18536" y="1"/>
                  </a:moveTo>
                  <a:cubicBezTo>
                    <a:pt x="18534" y="5"/>
                    <a:pt x="18352" y="368"/>
                    <a:pt x="17989" y="791"/>
                  </a:cubicBezTo>
                  <a:cubicBezTo>
                    <a:pt x="17564" y="1520"/>
                    <a:pt x="17017" y="2189"/>
                    <a:pt x="16470" y="2796"/>
                  </a:cubicBezTo>
                  <a:cubicBezTo>
                    <a:pt x="16105" y="3222"/>
                    <a:pt x="15741" y="3647"/>
                    <a:pt x="15376" y="4073"/>
                  </a:cubicBezTo>
                  <a:cubicBezTo>
                    <a:pt x="14951" y="4559"/>
                    <a:pt x="14525" y="4984"/>
                    <a:pt x="14039" y="5410"/>
                  </a:cubicBezTo>
                  <a:cubicBezTo>
                    <a:pt x="13553" y="5835"/>
                    <a:pt x="13006" y="6261"/>
                    <a:pt x="12459" y="6686"/>
                  </a:cubicBezTo>
                  <a:cubicBezTo>
                    <a:pt x="11912" y="7111"/>
                    <a:pt x="11304" y="7476"/>
                    <a:pt x="10757" y="7841"/>
                  </a:cubicBezTo>
                  <a:lnTo>
                    <a:pt x="9846" y="8327"/>
                  </a:lnTo>
                  <a:cubicBezTo>
                    <a:pt x="9542" y="8509"/>
                    <a:pt x="9238" y="8631"/>
                    <a:pt x="8873" y="8813"/>
                  </a:cubicBezTo>
                  <a:cubicBezTo>
                    <a:pt x="8569" y="8935"/>
                    <a:pt x="8265" y="9056"/>
                    <a:pt x="7962" y="9178"/>
                  </a:cubicBezTo>
                  <a:lnTo>
                    <a:pt x="6989" y="9482"/>
                  </a:lnTo>
                  <a:cubicBezTo>
                    <a:pt x="6381" y="9664"/>
                    <a:pt x="5774" y="9846"/>
                    <a:pt x="5166" y="9907"/>
                  </a:cubicBezTo>
                  <a:lnTo>
                    <a:pt x="4315" y="10089"/>
                  </a:lnTo>
                  <a:lnTo>
                    <a:pt x="3525" y="10150"/>
                  </a:lnTo>
                  <a:cubicBezTo>
                    <a:pt x="2978" y="10150"/>
                    <a:pt x="2492" y="10211"/>
                    <a:pt x="2067" y="10211"/>
                  </a:cubicBezTo>
                  <a:lnTo>
                    <a:pt x="973" y="10150"/>
                  </a:lnTo>
                  <a:lnTo>
                    <a:pt x="0" y="10150"/>
                  </a:lnTo>
                  <a:lnTo>
                    <a:pt x="973" y="10211"/>
                  </a:lnTo>
                  <a:lnTo>
                    <a:pt x="2067" y="10332"/>
                  </a:lnTo>
                  <a:cubicBezTo>
                    <a:pt x="2310" y="10363"/>
                    <a:pt x="2553" y="10378"/>
                    <a:pt x="2796" y="10378"/>
                  </a:cubicBezTo>
                  <a:cubicBezTo>
                    <a:pt x="3039" y="10378"/>
                    <a:pt x="3282" y="10363"/>
                    <a:pt x="3525" y="10332"/>
                  </a:cubicBezTo>
                  <a:lnTo>
                    <a:pt x="4315" y="10332"/>
                  </a:lnTo>
                  <a:lnTo>
                    <a:pt x="5227" y="10211"/>
                  </a:lnTo>
                  <a:cubicBezTo>
                    <a:pt x="5835" y="10150"/>
                    <a:pt x="6442" y="10029"/>
                    <a:pt x="7111" y="9786"/>
                  </a:cubicBezTo>
                  <a:lnTo>
                    <a:pt x="8083" y="9542"/>
                  </a:lnTo>
                  <a:cubicBezTo>
                    <a:pt x="8387" y="9421"/>
                    <a:pt x="8691" y="9239"/>
                    <a:pt x="8995" y="9117"/>
                  </a:cubicBezTo>
                  <a:cubicBezTo>
                    <a:pt x="9299" y="8995"/>
                    <a:pt x="9663" y="8874"/>
                    <a:pt x="9967" y="8692"/>
                  </a:cubicBezTo>
                  <a:lnTo>
                    <a:pt x="10879" y="8145"/>
                  </a:lnTo>
                  <a:cubicBezTo>
                    <a:pt x="11487" y="7780"/>
                    <a:pt x="12094" y="7415"/>
                    <a:pt x="12641" y="6990"/>
                  </a:cubicBezTo>
                  <a:cubicBezTo>
                    <a:pt x="13188" y="6564"/>
                    <a:pt x="13735" y="6139"/>
                    <a:pt x="14221" y="5653"/>
                  </a:cubicBezTo>
                  <a:cubicBezTo>
                    <a:pt x="15072" y="4863"/>
                    <a:pt x="15923" y="3951"/>
                    <a:pt x="16652" y="2979"/>
                  </a:cubicBezTo>
                  <a:cubicBezTo>
                    <a:pt x="17139" y="2310"/>
                    <a:pt x="17625" y="1581"/>
                    <a:pt x="18050" y="852"/>
                  </a:cubicBezTo>
                  <a:cubicBezTo>
                    <a:pt x="18352" y="368"/>
                    <a:pt x="18534" y="5"/>
                    <a:pt x="18536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64"/>
            <p:cNvSpPr/>
            <p:nvPr/>
          </p:nvSpPr>
          <p:spPr>
            <a:xfrm>
              <a:off x="4354675" y="1233300"/>
              <a:ext cx="200575" cy="244625"/>
            </a:xfrm>
            <a:custGeom>
              <a:avLst/>
              <a:gdLst/>
              <a:ahLst/>
              <a:cxnLst/>
              <a:rect l="l" t="t" r="r" b="b"/>
              <a:pathLst>
                <a:path w="8023" h="9785" extrusionOk="0">
                  <a:moveTo>
                    <a:pt x="1" y="0"/>
                  </a:moveTo>
                  <a:cubicBezTo>
                    <a:pt x="1" y="1"/>
                    <a:pt x="487" y="669"/>
                    <a:pt x="1155" y="1580"/>
                  </a:cubicBezTo>
                  <a:lnTo>
                    <a:pt x="2432" y="3160"/>
                  </a:lnTo>
                  <a:lnTo>
                    <a:pt x="3829" y="4984"/>
                  </a:lnTo>
                  <a:lnTo>
                    <a:pt x="5349" y="6807"/>
                  </a:lnTo>
                  <a:cubicBezTo>
                    <a:pt x="5835" y="7354"/>
                    <a:pt x="6321" y="7840"/>
                    <a:pt x="6686" y="8326"/>
                  </a:cubicBezTo>
                  <a:cubicBezTo>
                    <a:pt x="7476" y="9177"/>
                    <a:pt x="8023" y="9785"/>
                    <a:pt x="8023" y="9785"/>
                  </a:cubicBezTo>
                  <a:cubicBezTo>
                    <a:pt x="8023" y="9785"/>
                    <a:pt x="7537" y="9116"/>
                    <a:pt x="6868" y="8205"/>
                  </a:cubicBezTo>
                  <a:cubicBezTo>
                    <a:pt x="6503" y="7719"/>
                    <a:pt x="6078" y="7172"/>
                    <a:pt x="5592" y="6564"/>
                  </a:cubicBezTo>
                  <a:lnTo>
                    <a:pt x="4133" y="4801"/>
                  </a:lnTo>
                  <a:lnTo>
                    <a:pt x="2614" y="2978"/>
                  </a:lnTo>
                  <a:lnTo>
                    <a:pt x="1338" y="1459"/>
                  </a:lnTo>
                  <a:cubicBezTo>
                    <a:pt x="548" y="60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64"/>
            <p:cNvSpPr/>
            <p:nvPr/>
          </p:nvSpPr>
          <p:spPr>
            <a:xfrm>
              <a:off x="4199700" y="1275825"/>
              <a:ext cx="12175" cy="317575"/>
            </a:xfrm>
            <a:custGeom>
              <a:avLst/>
              <a:gdLst/>
              <a:ahLst/>
              <a:cxnLst/>
              <a:rect l="l" t="t" r="r" b="b"/>
              <a:pathLst>
                <a:path w="487" h="12703" extrusionOk="0">
                  <a:moveTo>
                    <a:pt x="487" y="1"/>
                  </a:moveTo>
                  <a:cubicBezTo>
                    <a:pt x="487" y="1"/>
                    <a:pt x="426" y="852"/>
                    <a:pt x="304" y="2006"/>
                  </a:cubicBezTo>
                  <a:cubicBezTo>
                    <a:pt x="304" y="2614"/>
                    <a:pt x="244" y="3283"/>
                    <a:pt x="183" y="4012"/>
                  </a:cubicBezTo>
                  <a:lnTo>
                    <a:pt x="122" y="6382"/>
                  </a:lnTo>
                  <a:cubicBezTo>
                    <a:pt x="61" y="7172"/>
                    <a:pt x="1" y="7962"/>
                    <a:pt x="1" y="8692"/>
                  </a:cubicBezTo>
                  <a:lnTo>
                    <a:pt x="1" y="10697"/>
                  </a:lnTo>
                  <a:lnTo>
                    <a:pt x="1" y="12703"/>
                  </a:lnTo>
                  <a:cubicBezTo>
                    <a:pt x="1" y="12703"/>
                    <a:pt x="122" y="11913"/>
                    <a:pt x="183" y="10758"/>
                  </a:cubicBezTo>
                  <a:cubicBezTo>
                    <a:pt x="244" y="10150"/>
                    <a:pt x="304" y="9421"/>
                    <a:pt x="304" y="8692"/>
                  </a:cubicBezTo>
                  <a:cubicBezTo>
                    <a:pt x="365" y="7962"/>
                    <a:pt x="426" y="7111"/>
                    <a:pt x="426" y="6382"/>
                  </a:cubicBezTo>
                  <a:lnTo>
                    <a:pt x="487" y="4073"/>
                  </a:lnTo>
                  <a:lnTo>
                    <a:pt x="487" y="2006"/>
                  </a:lnTo>
                  <a:lnTo>
                    <a:pt x="487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64"/>
            <p:cNvSpPr/>
            <p:nvPr/>
          </p:nvSpPr>
          <p:spPr>
            <a:xfrm>
              <a:off x="3368625" y="1337550"/>
              <a:ext cx="838700" cy="53775"/>
            </a:xfrm>
            <a:custGeom>
              <a:avLst/>
              <a:gdLst/>
              <a:ahLst/>
              <a:cxnLst/>
              <a:rect l="l" t="t" r="r" b="b"/>
              <a:pathLst>
                <a:path w="33548" h="2151" extrusionOk="0">
                  <a:moveTo>
                    <a:pt x="18617" y="1"/>
                  </a:moveTo>
                  <a:cubicBezTo>
                    <a:pt x="18472" y="1"/>
                    <a:pt x="18324" y="8"/>
                    <a:pt x="18172" y="24"/>
                  </a:cubicBezTo>
                  <a:cubicBezTo>
                    <a:pt x="17625" y="84"/>
                    <a:pt x="17138" y="267"/>
                    <a:pt x="16652" y="510"/>
                  </a:cubicBezTo>
                  <a:cubicBezTo>
                    <a:pt x="15680" y="935"/>
                    <a:pt x="14647" y="1300"/>
                    <a:pt x="13614" y="1543"/>
                  </a:cubicBezTo>
                  <a:cubicBezTo>
                    <a:pt x="13289" y="1584"/>
                    <a:pt x="12959" y="1604"/>
                    <a:pt x="12623" y="1604"/>
                  </a:cubicBezTo>
                  <a:cubicBezTo>
                    <a:pt x="11952" y="1604"/>
                    <a:pt x="11264" y="1523"/>
                    <a:pt x="10575" y="1361"/>
                  </a:cubicBezTo>
                  <a:lnTo>
                    <a:pt x="9177" y="996"/>
                  </a:lnTo>
                  <a:cubicBezTo>
                    <a:pt x="8691" y="874"/>
                    <a:pt x="8205" y="814"/>
                    <a:pt x="7718" y="692"/>
                  </a:cubicBezTo>
                  <a:cubicBezTo>
                    <a:pt x="7117" y="649"/>
                    <a:pt x="6515" y="606"/>
                    <a:pt x="5892" y="606"/>
                  </a:cubicBezTo>
                  <a:cubicBezTo>
                    <a:pt x="5634" y="606"/>
                    <a:pt x="5372" y="614"/>
                    <a:pt x="5105" y="631"/>
                  </a:cubicBezTo>
                  <a:cubicBezTo>
                    <a:pt x="3829" y="753"/>
                    <a:pt x="2553" y="1057"/>
                    <a:pt x="1337" y="1543"/>
                  </a:cubicBezTo>
                  <a:cubicBezTo>
                    <a:pt x="851" y="1725"/>
                    <a:pt x="425" y="1908"/>
                    <a:pt x="0" y="2151"/>
                  </a:cubicBezTo>
                  <a:cubicBezTo>
                    <a:pt x="425" y="1968"/>
                    <a:pt x="851" y="1725"/>
                    <a:pt x="1337" y="1604"/>
                  </a:cubicBezTo>
                  <a:cubicBezTo>
                    <a:pt x="2553" y="1178"/>
                    <a:pt x="3829" y="874"/>
                    <a:pt x="5105" y="814"/>
                  </a:cubicBezTo>
                  <a:cubicBezTo>
                    <a:pt x="6017" y="814"/>
                    <a:pt x="6868" y="814"/>
                    <a:pt x="7718" y="935"/>
                  </a:cubicBezTo>
                  <a:cubicBezTo>
                    <a:pt x="8144" y="996"/>
                    <a:pt x="8630" y="1118"/>
                    <a:pt x="9055" y="1239"/>
                  </a:cubicBezTo>
                  <a:lnTo>
                    <a:pt x="10514" y="1604"/>
                  </a:lnTo>
                  <a:cubicBezTo>
                    <a:pt x="11160" y="1794"/>
                    <a:pt x="11805" y="1889"/>
                    <a:pt x="12466" y="1889"/>
                  </a:cubicBezTo>
                  <a:cubicBezTo>
                    <a:pt x="12862" y="1889"/>
                    <a:pt x="13264" y="1854"/>
                    <a:pt x="13674" y="1786"/>
                  </a:cubicBezTo>
                  <a:cubicBezTo>
                    <a:pt x="14707" y="1604"/>
                    <a:pt x="15741" y="1239"/>
                    <a:pt x="16713" y="753"/>
                  </a:cubicBezTo>
                  <a:cubicBezTo>
                    <a:pt x="17199" y="571"/>
                    <a:pt x="17685" y="388"/>
                    <a:pt x="18232" y="328"/>
                  </a:cubicBezTo>
                  <a:cubicBezTo>
                    <a:pt x="18363" y="311"/>
                    <a:pt x="18497" y="304"/>
                    <a:pt x="18634" y="304"/>
                  </a:cubicBezTo>
                  <a:cubicBezTo>
                    <a:pt x="19007" y="304"/>
                    <a:pt x="19396" y="360"/>
                    <a:pt x="19752" y="449"/>
                  </a:cubicBezTo>
                  <a:cubicBezTo>
                    <a:pt x="19995" y="571"/>
                    <a:pt x="20238" y="631"/>
                    <a:pt x="20420" y="753"/>
                  </a:cubicBezTo>
                  <a:lnTo>
                    <a:pt x="21150" y="1118"/>
                  </a:lnTo>
                  <a:cubicBezTo>
                    <a:pt x="21393" y="1239"/>
                    <a:pt x="21636" y="1300"/>
                    <a:pt x="21879" y="1361"/>
                  </a:cubicBezTo>
                  <a:cubicBezTo>
                    <a:pt x="22183" y="1482"/>
                    <a:pt x="22426" y="1543"/>
                    <a:pt x="22669" y="1543"/>
                  </a:cubicBezTo>
                  <a:cubicBezTo>
                    <a:pt x="23641" y="1786"/>
                    <a:pt x="24614" y="1847"/>
                    <a:pt x="25586" y="1908"/>
                  </a:cubicBezTo>
                  <a:cubicBezTo>
                    <a:pt x="26498" y="1908"/>
                    <a:pt x="27409" y="1908"/>
                    <a:pt x="28199" y="1847"/>
                  </a:cubicBezTo>
                  <a:cubicBezTo>
                    <a:pt x="29779" y="1725"/>
                    <a:pt x="31117" y="1543"/>
                    <a:pt x="32089" y="1421"/>
                  </a:cubicBezTo>
                  <a:cubicBezTo>
                    <a:pt x="32998" y="1240"/>
                    <a:pt x="33544" y="1179"/>
                    <a:pt x="33547" y="1178"/>
                  </a:cubicBezTo>
                  <a:lnTo>
                    <a:pt x="33547" y="1178"/>
                  </a:lnTo>
                  <a:cubicBezTo>
                    <a:pt x="33544" y="1179"/>
                    <a:pt x="32998" y="1240"/>
                    <a:pt x="32089" y="1361"/>
                  </a:cubicBezTo>
                  <a:cubicBezTo>
                    <a:pt x="31117" y="1482"/>
                    <a:pt x="29779" y="1604"/>
                    <a:pt x="28199" y="1665"/>
                  </a:cubicBezTo>
                  <a:cubicBezTo>
                    <a:pt x="27673" y="1665"/>
                    <a:pt x="27092" y="1692"/>
                    <a:pt x="26493" y="1692"/>
                  </a:cubicBezTo>
                  <a:cubicBezTo>
                    <a:pt x="26194" y="1692"/>
                    <a:pt x="25890" y="1685"/>
                    <a:pt x="25586" y="1665"/>
                  </a:cubicBezTo>
                  <a:cubicBezTo>
                    <a:pt x="24614" y="1604"/>
                    <a:pt x="23641" y="1482"/>
                    <a:pt x="22730" y="1300"/>
                  </a:cubicBezTo>
                  <a:cubicBezTo>
                    <a:pt x="22487" y="1239"/>
                    <a:pt x="22243" y="1178"/>
                    <a:pt x="22000" y="1118"/>
                  </a:cubicBezTo>
                  <a:cubicBezTo>
                    <a:pt x="21757" y="1057"/>
                    <a:pt x="21514" y="935"/>
                    <a:pt x="21332" y="874"/>
                  </a:cubicBezTo>
                  <a:lnTo>
                    <a:pt x="20603" y="510"/>
                  </a:lnTo>
                  <a:cubicBezTo>
                    <a:pt x="20359" y="388"/>
                    <a:pt x="20116" y="267"/>
                    <a:pt x="19873" y="206"/>
                  </a:cubicBezTo>
                  <a:cubicBezTo>
                    <a:pt x="19463" y="69"/>
                    <a:pt x="19053" y="1"/>
                    <a:pt x="18617" y="1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64"/>
            <p:cNvSpPr/>
            <p:nvPr/>
          </p:nvSpPr>
          <p:spPr>
            <a:xfrm>
              <a:off x="3058675" y="1213550"/>
              <a:ext cx="209675" cy="379850"/>
            </a:xfrm>
            <a:custGeom>
              <a:avLst/>
              <a:gdLst/>
              <a:ahLst/>
              <a:cxnLst/>
              <a:rect l="l" t="t" r="r" b="b"/>
              <a:pathLst>
                <a:path w="8387" h="15194" extrusionOk="0">
                  <a:moveTo>
                    <a:pt x="8387" y="0"/>
                  </a:moveTo>
                  <a:lnTo>
                    <a:pt x="7050" y="2370"/>
                  </a:lnTo>
                  <a:cubicBezTo>
                    <a:pt x="6685" y="3100"/>
                    <a:pt x="6199" y="3890"/>
                    <a:pt x="5713" y="4801"/>
                  </a:cubicBezTo>
                  <a:lnTo>
                    <a:pt x="4194" y="7597"/>
                  </a:lnTo>
                  <a:cubicBezTo>
                    <a:pt x="3160" y="9542"/>
                    <a:pt x="2066" y="11426"/>
                    <a:pt x="1276" y="12824"/>
                  </a:cubicBezTo>
                  <a:lnTo>
                    <a:pt x="0" y="15194"/>
                  </a:lnTo>
                  <a:lnTo>
                    <a:pt x="365" y="14586"/>
                  </a:lnTo>
                  <a:cubicBezTo>
                    <a:pt x="669" y="14161"/>
                    <a:pt x="1033" y="13614"/>
                    <a:pt x="1459" y="12945"/>
                  </a:cubicBezTo>
                  <a:cubicBezTo>
                    <a:pt x="1884" y="12216"/>
                    <a:pt x="2370" y="11426"/>
                    <a:pt x="2917" y="10514"/>
                  </a:cubicBezTo>
                  <a:cubicBezTo>
                    <a:pt x="3403" y="9663"/>
                    <a:pt x="3950" y="8691"/>
                    <a:pt x="4497" y="7779"/>
                  </a:cubicBezTo>
                  <a:lnTo>
                    <a:pt x="6017" y="4923"/>
                  </a:lnTo>
                  <a:cubicBezTo>
                    <a:pt x="6503" y="4072"/>
                    <a:pt x="6868" y="3221"/>
                    <a:pt x="7232" y="2431"/>
                  </a:cubicBezTo>
                  <a:cubicBezTo>
                    <a:pt x="7961" y="973"/>
                    <a:pt x="8387" y="1"/>
                    <a:pt x="8387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64"/>
            <p:cNvSpPr/>
            <p:nvPr/>
          </p:nvSpPr>
          <p:spPr>
            <a:xfrm>
              <a:off x="2900650" y="268675"/>
              <a:ext cx="264400" cy="224725"/>
            </a:xfrm>
            <a:custGeom>
              <a:avLst/>
              <a:gdLst/>
              <a:ahLst/>
              <a:cxnLst/>
              <a:rect l="l" t="t" r="r" b="b"/>
              <a:pathLst>
                <a:path w="10576" h="8989" extrusionOk="0">
                  <a:moveTo>
                    <a:pt x="7847" y="1"/>
                  </a:moveTo>
                  <a:cubicBezTo>
                    <a:pt x="7191" y="1"/>
                    <a:pt x="6541" y="259"/>
                    <a:pt x="6078" y="784"/>
                  </a:cubicBezTo>
                  <a:lnTo>
                    <a:pt x="5288" y="1513"/>
                  </a:lnTo>
                  <a:lnTo>
                    <a:pt x="4559" y="784"/>
                  </a:lnTo>
                  <a:cubicBezTo>
                    <a:pt x="4072" y="267"/>
                    <a:pt x="3419" y="9"/>
                    <a:pt x="2766" y="9"/>
                  </a:cubicBezTo>
                  <a:cubicBezTo>
                    <a:pt x="2112" y="9"/>
                    <a:pt x="1459" y="267"/>
                    <a:pt x="973" y="784"/>
                  </a:cubicBezTo>
                  <a:cubicBezTo>
                    <a:pt x="1" y="1817"/>
                    <a:pt x="1" y="3458"/>
                    <a:pt x="973" y="4491"/>
                  </a:cubicBezTo>
                  <a:lnTo>
                    <a:pt x="1763" y="5220"/>
                  </a:lnTo>
                  <a:lnTo>
                    <a:pt x="5288" y="8988"/>
                  </a:lnTo>
                  <a:lnTo>
                    <a:pt x="9603" y="4491"/>
                  </a:lnTo>
                  <a:cubicBezTo>
                    <a:pt x="10575" y="3397"/>
                    <a:pt x="10575" y="1756"/>
                    <a:pt x="9603" y="723"/>
                  </a:cubicBezTo>
                  <a:cubicBezTo>
                    <a:pt x="9124" y="244"/>
                    <a:pt x="8483" y="1"/>
                    <a:pt x="7847" y="1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64"/>
            <p:cNvSpPr/>
            <p:nvPr/>
          </p:nvSpPr>
          <p:spPr>
            <a:xfrm>
              <a:off x="3155900" y="508950"/>
              <a:ext cx="138300" cy="118150"/>
            </a:xfrm>
            <a:custGeom>
              <a:avLst/>
              <a:gdLst/>
              <a:ahLst/>
              <a:cxnLst/>
              <a:rect l="l" t="t" r="r" b="b"/>
              <a:pathLst>
                <a:path w="5532" h="4726" extrusionOk="0">
                  <a:moveTo>
                    <a:pt x="1406" y="0"/>
                  </a:moveTo>
                  <a:cubicBezTo>
                    <a:pt x="1064" y="0"/>
                    <a:pt x="730" y="137"/>
                    <a:pt x="487" y="410"/>
                  </a:cubicBezTo>
                  <a:cubicBezTo>
                    <a:pt x="1" y="957"/>
                    <a:pt x="1" y="1808"/>
                    <a:pt x="487" y="2355"/>
                  </a:cubicBezTo>
                  <a:lnTo>
                    <a:pt x="912" y="2780"/>
                  </a:lnTo>
                  <a:lnTo>
                    <a:pt x="2736" y="4725"/>
                  </a:lnTo>
                  <a:lnTo>
                    <a:pt x="5045" y="2355"/>
                  </a:lnTo>
                  <a:cubicBezTo>
                    <a:pt x="5531" y="1808"/>
                    <a:pt x="5531" y="957"/>
                    <a:pt x="5045" y="410"/>
                  </a:cubicBezTo>
                  <a:cubicBezTo>
                    <a:pt x="4771" y="137"/>
                    <a:pt x="4422" y="0"/>
                    <a:pt x="4080" y="0"/>
                  </a:cubicBezTo>
                  <a:cubicBezTo>
                    <a:pt x="3738" y="0"/>
                    <a:pt x="3404" y="137"/>
                    <a:pt x="3161" y="410"/>
                  </a:cubicBezTo>
                  <a:lnTo>
                    <a:pt x="2736" y="775"/>
                  </a:lnTo>
                  <a:lnTo>
                    <a:pt x="2371" y="410"/>
                  </a:lnTo>
                  <a:cubicBezTo>
                    <a:pt x="2097" y="137"/>
                    <a:pt x="1748" y="0"/>
                    <a:pt x="1406" y="0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64"/>
            <p:cNvSpPr/>
            <p:nvPr/>
          </p:nvSpPr>
          <p:spPr>
            <a:xfrm>
              <a:off x="3005500" y="616050"/>
              <a:ext cx="110925" cy="93100"/>
            </a:xfrm>
            <a:custGeom>
              <a:avLst/>
              <a:gdLst/>
              <a:ahLst/>
              <a:cxnLst/>
              <a:rect l="l" t="t" r="r" b="b"/>
              <a:pathLst>
                <a:path w="4437" h="3724" extrusionOk="0">
                  <a:moveTo>
                    <a:pt x="1132" y="1"/>
                  </a:moveTo>
                  <a:cubicBezTo>
                    <a:pt x="866" y="1"/>
                    <a:pt x="608" y="107"/>
                    <a:pt x="425" y="320"/>
                  </a:cubicBezTo>
                  <a:cubicBezTo>
                    <a:pt x="0" y="806"/>
                    <a:pt x="0" y="1474"/>
                    <a:pt x="425" y="1900"/>
                  </a:cubicBezTo>
                  <a:lnTo>
                    <a:pt x="729" y="2204"/>
                  </a:lnTo>
                  <a:lnTo>
                    <a:pt x="2249" y="3723"/>
                  </a:lnTo>
                  <a:lnTo>
                    <a:pt x="4011" y="1900"/>
                  </a:lnTo>
                  <a:cubicBezTo>
                    <a:pt x="4437" y="1414"/>
                    <a:pt x="4437" y="745"/>
                    <a:pt x="4011" y="320"/>
                  </a:cubicBezTo>
                  <a:cubicBezTo>
                    <a:pt x="3798" y="107"/>
                    <a:pt x="3525" y="1"/>
                    <a:pt x="3251" y="1"/>
                  </a:cubicBezTo>
                  <a:cubicBezTo>
                    <a:pt x="2978" y="1"/>
                    <a:pt x="2704" y="107"/>
                    <a:pt x="2492" y="320"/>
                  </a:cubicBezTo>
                  <a:lnTo>
                    <a:pt x="2188" y="684"/>
                  </a:lnTo>
                  <a:lnTo>
                    <a:pt x="1884" y="320"/>
                  </a:lnTo>
                  <a:cubicBezTo>
                    <a:pt x="1671" y="107"/>
                    <a:pt x="1398" y="1"/>
                    <a:pt x="1132" y="1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64"/>
            <p:cNvSpPr/>
            <p:nvPr/>
          </p:nvSpPr>
          <p:spPr>
            <a:xfrm>
              <a:off x="3199975" y="248375"/>
              <a:ext cx="109400" cy="93075"/>
            </a:xfrm>
            <a:custGeom>
              <a:avLst/>
              <a:gdLst/>
              <a:ahLst/>
              <a:cxnLst/>
              <a:rect l="l" t="t" r="r" b="b"/>
              <a:pathLst>
                <a:path w="4376" h="3723" extrusionOk="0">
                  <a:moveTo>
                    <a:pt x="1155" y="0"/>
                  </a:moveTo>
                  <a:cubicBezTo>
                    <a:pt x="881" y="0"/>
                    <a:pt x="608" y="107"/>
                    <a:pt x="426" y="319"/>
                  </a:cubicBezTo>
                  <a:cubicBezTo>
                    <a:pt x="0" y="745"/>
                    <a:pt x="0" y="1413"/>
                    <a:pt x="426" y="1839"/>
                  </a:cubicBezTo>
                  <a:lnTo>
                    <a:pt x="729" y="2203"/>
                  </a:lnTo>
                  <a:lnTo>
                    <a:pt x="2188" y="3723"/>
                  </a:lnTo>
                  <a:lnTo>
                    <a:pt x="4011" y="1839"/>
                  </a:lnTo>
                  <a:cubicBezTo>
                    <a:pt x="4376" y="1413"/>
                    <a:pt x="4376" y="745"/>
                    <a:pt x="4011" y="319"/>
                  </a:cubicBezTo>
                  <a:cubicBezTo>
                    <a:pt x="3799" y="107"/>
                    <a:pt x="3525" y="0"/>
                    <a:pt x="3252" y="0"/>
                  </a:cubicBezTo>
                  <a:cubicBezTo>
                    <a:pt x="2978" y="0"/>
                    <a:pt x="2705" y="107"/>
                    <a:pt x="2492" y="319"/>
                  </a:cubicBezTo>
                  <a:lnTo>
                    <a:pt x="2188" y="684"/>
                  </a:lnTo>
                  <a:lnTo>
                    <a:pt x="1884" y="319"/>
                  </a:lnTo>
                  <a:cubicBezTo>
                    <a:pt x="1702" y="107"/>
                    <a:pt x="1428" y="0"/>
                    <a:pt x="1155" y="0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64"/>
            <p:cNvSpPr/>
            <p:nvPr/>
          </p:nvSpPr>
          <p:spPr>
            <a:xfrm>
              <a:off x="2823175" y="491475"/>
              <a:ext cx="170175" cy="146250"/>
            </a:xfrm>
            <a:custGeom>
              <a:avLst/>
              <a:gdLst/>
              <a:ahLst/>
              <a:cxnLst/>
              <a:rect l="l" t="t" r="r" b="b"/>
              <a:pathLst>
                <a:path w="6807" h="5850" extrusionOk="0">
                  <a:moveTo>
                    <a:pt x="1763" y="0"/>
                  </a:moveTo>
                  <a:cubicBezTo>
                    <a:pt x="1337" y="0"/>
                    <a:pt x="912" y="167"/>
                    <a:pt x="608" y="502"/>
                  </a:cubicBezTo>
                  <a:cubicBezTo>
                    <a:pt x="0" y="1170"/>
                    <a:pt x="0" y="2264"/>
                    <a:pt x="608" y="2932"/>
                  </a:cubicBezTo>
                  <a:lnTo>
                    <a:pt x="1094" y="3419"/>
                  </a:lnTo>
                  <a:lnTo>
                    <a:pt x="3403" y="5850"/>
                  </a:lnTo>
                  <a:lnTo>
                    <a:pt x="6199" y="2932"/>
                  </a:lnTo>
                  <a:cubicBezTo>
                    <a:pt x="6807" y="2203"/>
                    <a:pt x="6807" y="1170"/>
                    <a:pt x="6199" y="502"/>
                  </a:cubicBezTo>
                  <a:cubicBezTo>
                    <a:pt x="5865" y="167"/>
                    <a:pt x="5439" y="0"/>
                    <a:pt x="5022" y="0"/>
                  </a:cubicBezTo>
                  <a:cubicBezTo>
                    <a:pt x="4604" y="0"/>
                    <a:pt x="4194" y="167"/>
                    <a:pt x="3890" y="502"/>
                  </a:cubicBezTo>
                  <a:lnTo>
                    <a:pt x="3403" y="988"/>
                  </a:lnTo>
                  <a:lnTo>
                    <a:pt x="2917" y="502"/>
                  </a:lnTo>
                  <a:cubicBezTo>
                    <a:pt x="2613" y="167"/>
                    <a:pt x="2188" y="0"/>
                    <a:pt x="1763" y="0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64"/>
            <p:cNvSpPr/>
            <p:nvPr/>
          </p:nvSpPr>
          <p:spPr>
            <a:xfrm>
              <a:off x="4372900" y="361175"/>
              <a:ext cx="104875" cy="235525"/>
            </a:xfrm>
            <a:custGeom>
              <a:avLst/>
              <a:gdLst/>
              <a:ahLst/>
              <a:cxnLst/>
              <a:rect l="l" t="t" r="r" b="b"/>
              <a:pathLst>
                <a:path w="4195" h="9421" extrusionOk="0">
                  <a:moveTo>
                    <a:pt x="1459" y="1"/>
                  </a:moveTo>
                  <a:lnTo>
                    <a:pt x="1" y="5045"/>
                  </a:lnTo>
                  <a:lnTo>
                    <a:pt x="1763" y="5045"/>
                  </a:lnTo>
                  <a:lnTo>
                    <a:pt x="669" y="9421"/>
                  </a:lnTo>
                  <a:lnTo>
                    <a:pt x="4194" y="3708"/>
                  </a:lnTo>
                  <a:lnTo>
                    <a:pt x="2067" y="3708"/>
                  </a:lnTo>
                  <a:lnTo>
                    <a:pt x="4194" y="1"/>
                  </a:lnTo>
                  <a:close/>
                </a:path>
              </a:pathLst>
            </a:custGeom>
            <a:solidFill>
              <a:srgbClr val="1E4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64"/>
            <p:cNvSpPr/>
            <p:nvPr/>
          </p:nvSpPr>
          <p:spPr>
            <a:xfrm>
              <a:off x="4477750" y="493375"/>
              <a:ext cx="133725" cy="302375"/>
            </a:xfrm>
            <a:custGeom>
              <a:avLst/>
              <a:gdLst/>
              <a:ahLst/>
              <a:cxnLst/>
              <a:rect l="l" t="t" r="r" b="b"/>
              <a:pathLst>
                <a:path w="5349" h="12095" extrusionOk="0">
                  <a:moveTo>
                    <a:pt x="1824" y="0"/>
                  </a:moveTo>
                  <a:lnTo>
                    <a:pt x="0" y="6503"/>
                  </a:lnTo>
                  <a:lnTo>
                    <a:pt x="2188" y="6503"/>
                  </a:lnTo>
                  <a:lnTo>
                    <a:pt x="851" y="12094"/>
                  </a:lnTo>
                  <a:lnTo>
                    <a:pt x="5348" y="4740"/>
                  </a:lnTo>
                  <a:lnTo>
                    <a:pt x="2553" y="4740"/>
                  </a:lnTo>
                  <a:lnTo>
                    <a:pt x="5348" y="0"/>
                  </a:lnTo>
                  <a:close/>
                </a:path>
              </a:pathLst>
            </a:custGeom>
            <a:solidFill>
              <a:srgbClr val="1E4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64"/>
            <p:cNvSpPr/>
            <p:nvPr/>
          </p:nvSpPr>
          <p:spPr>
            <a:xfrm>
              <a:off x="4271125" y="415875"/>
              <a:ext cx="83575" cy="188425"/>
            </a:xfrm>
            <a:custGeom>
              <a:avLst/>
              <a:gdLst/>
              <a:ahLst/>
              <a:cxnLst/>
              <a:rect l="l" t="t" r="r" b="b"/>
              <a:pathLst>
                <a:path w="3343" h="7537" extrusionOk="0">
                  <a:moveTo>
                    <a:pt x="1155" y="1"/>
                  </a:moveTo>
                  <a:lnTo>
                    <a:pt x="0" y="4072"/>
                  </a:lnTo>
                  <a:lnTo>
                    <a:pt x="1398" y="4072"/>
                  </a:lnTo>
                  <a:lnTo>
                    <a:pt x="547" y="7537"/>
                  </a:lnTo>
                  <a:lnTo>
                    <a:pt x="3343" y="2979"/>
                  </a:lnTo>
                  <a:lnTo>
                    <a:pt x="1641" y="2979"/>
                  </a:lnTo>
                  <a:lnTo>
                    <a:pt x="3343" y="1"/>
                  </a:lnTo>
                  <a:close/>
                </a:path>
              </a:pathLst>
            </a:custGeom>
            <a:solidFill>
              <a:srgbClr val="1E4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64"/>
            <p:cNvSpPr/>
            <p:nvPr/>
          </p:nvSpPr>
          <p:spPr>
            <a:xfrm>
              <a:off x="4512700" y="238125"/>
              <a:ext cx="83575" cy="188425"/>
            </a:xfrm>
            <a:custGeom>
              <a:avLst/>
              <a:gdLst/>
              <a:ahLst/>
              <a:cxnLst/>
              <a:rect l="l" t="t" r="r" b="b"/>
              <a:pathLst>
                <a:path w="3343" h="7537" extrusionOk="0">
                  <a:moveTo>
                    <a:pt x="1094" y="0"/>
                  </a:moveTo>
                  <a:lnTo>
                    <a:pt x="0" y="4072"/>
                  </a:lnTo>
                  <a:lnTo>
                    <a:pt x="1398" y="4072"/>
                  </a:lnTo>
                  <a:lnTo>
                    <a:pt x="547" y="7536"/>
                  </a:lnTo>
                  <a:lnTo>
                    <a:pt x="3343" y="2917"/>
                  </a:lnTo>
                  <a:lnTo>
                    <a:pt x="1580" y="2917"/>
                  </a:lnTo>
                  <a:lnTo>
                    <a:pt x="3343" y="0"/>
                  </a:lnTo>
                  <a:close/>
                </a:path>
              </a:pathLst>
            </a:custGeom>
            <a:solidFill>
              <a:srgbClr val="1E4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54"/>
          <p:cNvSpPr txBox="1">
            <a:spLocks noGrp="1"/>
          </p:cNvSpPr>
          <p:nvPr>
            <p:ph type="title"/>
          </p:nvPr>
        </p:nvSpPr>
        <p:spPr>
          <a:xfrm>
            <a:off x="707200" y="445025"/>
            <a:ext cx="772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500" dirty="0"/>
              <a:t>     What </a:t>
            </a:r>
            <a:r>
              <a:rPr lang="en" sz="3500" dirty="0">
                <a:solidFill>
                  <a:schemeClr val="accent4"/>
                </a:solidFill>
              </a:rPr>
              <a:t>is the role of </a:t>
            </a:r>
            <a:r>
              <a:rPr lang="en" sz="3500" dirty="0">
                <a:solidFill>
                  <a:schemeClr val="tx1"/>
                </a:solidFill>
              </a:rPr>
              <a:t>What</a:t>
            </a:r>
            <a:r>
              <a:rPr lang="en" sz="3500" dirty="0">
                <a:solidFill>
                  <a:schemeClr val="accent4"/>
                </a:solidFill>
              </a:rPr>
              <a:t> !??</a:t>
            </a:r>
            <a:endParaRPr sz="3500" dirty="0">
              <a:solidFill>
                <a:schemeClr val="accent4"/>
              </a:solidFill>
            </a:endParaRPr>
          </a:p>
        </p:txBody>
      </p:sp>
      <p:sp>
        <p:nvSpPr>
          <p:cNvPr id="6" name="Google Shape;427;p49">
            <a:extLst>
              <a:ext uri="{FF2B5EF4-FFF2-40B4-BE49-F238E27FC236}">
                <a16:creationId xmlns:a16="http://schemas.microsoft.com/office/drawing/2014/main" id="{D3AFB8B2-E1E4-5BEC-F540-AF97EB8A5C5F}"/>
              </a:ext>
            </a:extLst>
          </p:cNvPr>
          <p:cNvSpPr txBox="1">
            <a:spLocks/>
          </p:cNvSpPr>
          <p:nvPr/>
        </p:nvSpPr>
        <p:spPr>
          <a:xfrm>
            <a:off x="1768827" y="1499704"/>
            <a:ext cx="5603546" cy="1037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r>
              <a:rPr lang="en-IN" dirty="0"/>
              <a:t>What is the work we should do in </a:t>
            </a:r>
            <a:r>
              <a:rPr lang="en-IN" dirty="0">
                <a:solidFill>
                  <a:schemeClr val="accent4"/>
                </a:solidFill>
              </a:rPr>
              <a:t>School ?</a:t>
            </a:r>
            <a:endParaRPr lang="en-IN" dirty="0"/>
          </a:p>
        </p:txBody>
      </p:sp>
      <p:sp>
        <p:nvSpPr>
          <p:cNvPr id="7" name="Google Shape;427;p49">
            <a:extLst>
              <a:ext uri="{FF2B5EF4-FFF2-40B4-BE49-F238E27FC236}">
                <a16:creationId xmlns:a16="http://schemas.microsoft.com/office/drawing/2014/main" id="{9F793B33-393C-CD09-60F3-8D352304063D}"/>
              </a:ext>
            </a:extLst>
          </p:cNvPr>
          <p:cNvSpPr txBox="1">
            <a:spLocks/>
          </p:cNvSpPr>
          <p:nvPr/>
        </p:nvSpPr>
        <p:spPr>
          <a:xfrm>
            <a:off x="1768827" y="3019094"/>
            <a:ext cx="5603546" cy="1037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rica One"/>
              <a:buNone/>
              <a:defRPr sz="2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r>
              <a:rPr lang="en-IN" dirty="0"/>
              <a:t>What is the work we should do in </a:t>
            </a:r>
            <a:r>
              <a:rPr lang="en-IN" dirty="0">
                <a:solidFill>
                  <a:schemeClr val="accent4"/>
                </a:solidFill>
              </a:rPr>
              <a:t>Tuitions &amp; Coaching ?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405438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3" name="Google Shape;1823;p71"/>
          <p:cNvSpPr txBox="1">
            <a:spLocks noGrp="1"/>
          </p:cNvSpPr>
          <p:nvPr>
            <p:ph type="title"/>
          </p:nvPr>
        </p:nvSpPr>
        <p:spPr>
          <a:xfrm>
            <a:off x="1397400" y="2011499"/>
            <a:ext cx="6349200" cy="249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Discussion </a:t>
            </a:r>
            <a:r>
              <a:rPr lang="en" dirty="0">
                <a:solidFill>
                  <a:schemeClr val="accent4"/>
                </a:solidFill>
              </a:rPr>
              <a:t>Time</a:t>
            </a:r>
            <a:endParaRPr dirty="0">
              <a:solidFill>
                <a:schemeClr val="accent4"/>
              </a:solidFill>
            </a:endParaRPr>
          </a:p>
        </p:txBody>
      </p:sp>
      <p:grpSp>
        <p:nvGrpSpPr>
          <p:cNvPr id="1824" name="Google Shape;1824;p71"/>
          <p:cNvGrpSpPr/>
          <p:nvPr/>
        </p:nvGrpSpPr>
        <p:grpSpPr>
          <a:xfrm flipH="1">
            <a:off x="3568252" y="509989"/>
            <a:ext cx="2007507" cy="1689463"/>
            <a:chOff x="2223375" y="2721575"/>
            <a:chExt cx="3223875" cy="2713125"/>
          </a:xfrm>
        </p:grpSpPr>
        <p:sp>
          <p:nvSpPr>
            <p:cNvPr id="1825" name="Google Shape;1825;p71"/>
            <p:cNvSpPr/>
            <p:nvPr/>
          </p:nvSpPr>
          <p:spPr>
            <a:xfrm>
              <a:off x="2223375" y="5175325"/>
              <a:ext cx="2862325" cy="259375"/>
            </a:xfrm>
            <a:custGeom>
              <a:avLst/>
              <a:gdLst/>
              <a:ahLst/>
              <a:cxnLst/>
              <a:rect l="l" t="t" r="r" b="b"/>
              <a:pathLst>
                <a:path w="114493" h="10375" extrusionOk="0">
                  <a:moveTo>
                    <a:pt x="57246" y="0"/>
                  </a:moveTo>
                  <a:cubicBezTo>
                    <a:pt x="25623" y="0"/>
                    <a:pt x="0" y="2313"/>
                    <a:pt x="0" y="5187"/>
                  </a:cubicBezTo>
                  <a:cubicBezTo>
                    <a:pt x="0" y="8000"/>
                    <a:pt x="25623" y="10375"/>
                    <a:pt x="57246" y="10375"/>
                  </a:cubicBezTo>
                  <a:cubicBezTo>
                    <a:pt x="88869" y="10375"/>
                    <a:pt x="114492" y="8000"/>
                    <a:pt x="114492" y="5187"/>
                  </a:cubicBezTo>
                  <a:cubicBezTo>
                    <a:pt x="114492" y="2313"/>
                    <a:pt x="88869" y="0"/>
                    <a:pt x="57246" y="0"/>
                  </a:cubicBezTo>
                  <a:close/>
                </a:path>
              </a:pathLst>
            </a:custGeom>
            <a:solidFill>
              <a:srgbClr val="EEC3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71"/>
            <p:cNvSpPr/>
            <p:nvPr/>
          </p:nvSpPr>
          <p:spPr>
            <a:xfrm>
              <a:off x="4227925" y="2925600"/>
              <a:ext cx="748150" cy="910450"/>
            </a:xfrm>
            <a:custGeom>
              <a:avLst/>
              <a:gdLst/>
              <a:ahLst/>
              <a:cxnLst/>
              <a:rect l="l" t="t" r="r" b="b"/>
              <a:pathLst>
                <a:path w="29926" h="36418" extrusionOk="0">
                  <a:moveTo>
                    <a:pt x="7318" y="1"/>
                  </a:moveTo>
                  <a:cubicBezTo>
                    <a:pt x="6491" y="1"/>
                    <a:pt x="5635" y="60"/>
                    <a:pt x="4750" y="182"/>
                  </a:cubicBezTo>
                  <a:cubicBezTo>
                    <a:pt x="4937" y="3994"/>
                    <a:pt x="813" y="9807"/>
                    <a:pt x="2187" y="14119"/>
                  </a:cubicBezTo>
                  <a:cubicBezTo>
                    <a:pt x="3562" y="18368"/>
                    <a:pt x="0" y="23556"/>
                    <a:pt x="2687" y="26618"/>
                  </a:cubicBezTo>
                  <a:cubicBezTo>
                    <a:pt x="4953" y="29141"/>
                    <a:pt x="3740" y="36418"/>
                    <a:pt x="10900" y="36418"/>
                  </a:cubicBezTo>
                  <a:cubicBezTo>
                    <a:pt x="12429" y="36418"/>
                    <a:pt x="14341" y="36086"/>
                    <a:pt x="16749" y="35305"/>
                  </a:cubicBezTo>
                  <a:cubicBezTo>
                    <a:pt x="29925" y="31113"/>
                    <a:pt x="26342" y="1"/>
                    <a:pt x="7318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71"/>
            <p:cNvSpPr/>
            <p:nvPr/>
          </p:nvSpPr>
          <p:spPr>
            <a:xfrm>
              <a:off x="3396725" y="3814450"/>
              <a:ext cx="284375" cy="165650"/>
            </a:xfrm>
            <a:custGeom>
              <a:avLst/>
              <a:gdLst/>
              <a:ahLst/>
              <a:cxnLst/>
              <a:rect l="l" t="t" r="r" b="b"/>
              <a:pathLst>
                <a:path w="11375" h="6626" extrusionOk="0">
                  <a:moveTo>
                    <a:pt x="5687" y="1"/>
                  </a:moveTo>
                  <a:cubicBezTo>
                    <a:pt x="2563" y="1"/>
                    <a:pt x="0" y="1501"/>
                    <a:pt x="0" y="3313"/>
                  </a:cubicBezTo>
                  <a:cubicBezTo>
                    <a:pt x="0" y="5126"/>
                    <a:pt x="2563" y="6626"/>
                    <a:pt x="5687" y="6626"/>
                  </a:cubicBezTo>
                  <a:cubicBezTo>
                    <a:pt x="8875" y="6626"/>
                    <a:pt x="11375" y="5126"/>
                    <a:pt x="11375" y="3313"/>
                  </a:cubicBezTo>
                  <a:cubicBezTo>
                    <a:pt x="11375" y="1501"/>
                    <a:pt x="8875" y="1"/>
                    <a:pt x="5687" y="1"/>
                  </a:cubicBezTo>
                  <a:close/>
                </a:path>
              </a:pathLst>
            </a:custGeom>
            <a:solidFill>
              <a:srgbClr val="9B77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71"/>
            <p:cNvSpPr/>
            <p:nvPr/>
          </p:nvSpPr>
          <p:spPr>
            <a:xfrm>
              <a:off x="3556075" y="3466050"/>
              <a:ext cx="1337450" cy="867175"/>
            </a:xfrm>
            <a:custGeom>
              <a:avLst/>
              <a:gdLst/>
              <a:ahLst/>
              <a:cxnLst/>
              <a:rect l="l" t="t" r="r" b="b"/>
              <a:pathLst>
                <a:path w="53498" h="34687" extrusionOk="0">
                  <a:moveTo>
                    <a:pt x="41811" y="0"/>
                  </a:moveTo>
                  <a:cubicBezTo>
                    <a:pt x="41811" y="0"/>
                    <a:pt x="23374" y="22374"/>
                    <a:pt x="23312" y="22811"/>
                  </a:cubicBezTo>
                  <a:cubicBezTo>
                    <a:pt x="23310" y="22826"/>
                    <a:pt x="23292" y="22833"/>
                    <a:pt x="23259" y="22833"/>
                  </a:cubicBezTo>
                  <a:cubicBezTo>
                    <a:pt x="22160" y="22833"/>
                    <a:pt x="4313" y="14999"/>
                    <a:pt x="4313" y="14999"/>
                  </a:cubicBezTo>
                  <a:lnTo>
                    <a:pt x="1" y="20749"/>
                  </a:lnTo>
                  <a:cubicBezTo>
                    <a:pt x="1" y="20749"/>
                    <a:pt x="11813" y="32686"/>
                    <a:pt x="20625" y="34561"/>
                  </a:cubicBezTo>
                  <a:cubicBezTo>
                    <a:pt x="21022" y="34646"/>
                    <a:pt x="21440" y="34687"/>
                    <a:pt x="21875" y="34687"/>
                  </a:cubicBezTo>
                  <a:cubicBezTo>
                    <a:pt x="31018" y="34687"/>
                    <a:pt x="48009" y="16633"/>
                    <a:pt x="53497" y="11562"/>
                  </a:cubicBezTo>
                  <a:lnTo>
                    <a:pt x="41811" y="0"/>
                  </a:ln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71"/>
            <p:cNvSpPr/>
            <p:nvPr/>
          </p:nvSpPr>
          <p:spPr>
            <a:xfrm>
              <a:off x="2382725" y="4790975"/>
              <a:ext cx="765600" cy="508325"/>
            </a:xfrm>
            <a:custGeom>
              <a:avLst/>
              <a:gdLst/>
              <a:ahLst/>
              <a:cxnLst/>
              <a:rect l="l" t="t" r="r" b="b"/>
              <a:pathLst>
                <a:path w="30624" h="20333" extrusionOk="0">
                  <a:moveTo>
                    <a:pt x="22937" y="0"/>
                  </a:moveTo>
                  <a:cubicBezTo>
                    <a:pt x="22937" y="0"/>
                    <a:pt x="17374" y="9500"/>
                    <a:pt x="13312" y="12562"/>
                  </a:cubicBezTo>
                  <a:cubicBezTo>
                    <a:pt x="10687" y="14374"/>
                    <a:pt x="8125" y="16312"/>
                    <a:pt x="4063" y="16999"/>
                  </a:cubicBezTo>
                  <a:cubicBezTo>
                    <a:pt x="1" y="17687"/>
                    <a:pt x="1126" y="20249"/>
                    <a:pt x="1126" y="20249"/>
                  </a:cubicBezTo>
                  <a:cubicBezTo>
                    <a:pt x="1126" y="20249"/>
                    <a:pt x="4570" y="20332"/>
                    <a:pt x="8903" y="20332"/>
                  </a:cubicBezTo>
                  <a:cubicBezTo>
                    <a:pt x="11069" y="20332"/>
                    <a:pt x="13458" y="20311"/>
                    <a:pt x="15750" y="20249"/>
                  </a:cubicBezTo>
                  <a:cubicBezTo>
                    <a:pt x="22624" y="20124"/>
                    <a:pt x="21062" y="17749"/>
                    <a:pt x="21624" y="14124"/>
                  </a:cubicBezTo>
                  <a:cubicBezTo>
                    <a:pt x="24311" y="10187"/>
                    <a:pt x="27311" y="6562"/>
                    <a:pt x="30624" y="3187"/>
                  </a:cubicBezTo>
                  <a:lnTo>
                    <a:pt x="22937" y="0"/>
                  </a:lnTo>
                  <a:close/>
                </a:path>
              </a:pathLst>
            </a:custGeom>
            <a:solidFill>
              <a:srgbClr val="9B77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71"/>
            <p:cNvSpPr/>
            <p:nvPr/>
          </p:nvSpPr>
          <p:spPr>
            <a:xfrm>
              <a:off x="2843625" y="3900325"/>
              <a:ext cx="2023975" cy="1336075"/>
            </a:xfrm>
            <a:custGeom>
              <a:avLst/>
              <a:gdLst/>
              <a:ahLst/>
              <a:cxnLst/>
              <a:rect l="l" t="t" r="r" b="b"/>
              <a:pathLst>
                <a:path w="80959" h="53443" extrusionOk="0">
                  <a:moveTo>
                    <a:pt x="26364" y="1"/>
                  </a:moveTo>
                  <a:cubicBezTo>
                    <a:pt x="16839" y="1"/>
                    <a:pt x="1" y="39126"/>
                    <a:pt x="1" y="39126"/>
                  </a:cubicBezTo>
                  <a:lnTo>
                    <a:pt x="8813" y="45063"/>
                  </a:lnTo>
                  <a:lnTo>
                    <a:pt x="26687" y="19565"/>
                  </a:lnTo>
                  <a:cubicBezTo>
                    <a:pt x="26687" y="19565"/>
                    <a:pt x="41248" y="41563"/>
                    <a:pt x="51685" y="49250"/>
                  </a:cubicBezTo>
                  <a:cubicBezTo>
                    <a:pt x="55333" y="51915"/>
                    <a:pt x="60103" y="53443"/>
                    <a:pt x="64670" y="53443"/>
                  </a:cubicBezTo>
                  <a:cubicBezTo>
                    <a:pt x="73168" y="53443"/>
                    <a:pt x="80959" y="48153"/>
                    <a:pt x="79496" y="35064"/>
                  </a:cubicBezTo>
                  <a:cubicBezTo>
                    <a:pt x="79058" y="31314"/>
                    <a:pt x="36061" y="378"/>
                    <a:pt x="26499" y="3"/>
                  </a:cubicBezTo>
                  <a:cubicBezTo>
                    <a:pt x="26454" y="1"/>
                    <a:pt x="26409" y="1"/>
                    <a:pt x="26364" y="1"/>
                  </a:cubicBezTo>
                  <a:close/>
                </a:path>
              </a:pathLst>
            </a:custGeom>
            <a:solidFill>
              <a:srgbClr val="75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71"/>
            <p:cNvSpPr/>
            <p:nvPr/>
          </p:nvSpPr>
          <p:spPr>
            <a:xfrm>
              <a:off x="2549900" y="4853450"/>
              <a:ext cx="765600" cy="509200"/>
            </a:xfrm>
            <a:custGeom>
              <a:avLst/>
              <a:gdLst/>
              <a:ahLst/>
              <a:cxnLst/>
              <a:rect l="l" t="t" r="r" b="b"/>
              <a:pathLst>
                <a:path w="30624" h="20368" extrusionOk="0">
                  <a:moveTo>
                    <a:pt x="22937" y="1"/>
                  </a:moveTo>
                  <a:cubicBezTo>
                    <a:pt x="22937" y="1"/>
                    <a:pt x="17374" y="9563"/>
                    <a:pt x="13312" y="12563"/>
                  </a:cubicBezTo>
                  <a:cubicBezTo>
                    <a:pt x="10687" y="14375"/>
                    <a:pt x="8125" y="16375"/>
                    <a:pt x="4063" y="17062"/>
                  </a:cubicBezTo>
                  <a:cubicBezTo>
                    <a:pt x="1" y="17750"/>
                    <a:pt x="1126" y="20312"/>
                    <a:pt x="1126" y="20312"/>
                  </a:cubicBezTo>
                  <a:cubicBezTo>
                    <a:pt x="1126" y="20312"/>
                    <a:pt x="4598" y="20368"/>
                    <a:pt x="8931" y="20368"/>
                  </a:cubicBezTo>
                  <a:cubicBezTo>
                    <a:pt x="11097" y="20368"/>
                    <a:pt x="13479" y="20354"/>
                    <a:pt x="15750" y="20312"/>
                  </a:cubicBezTo>
                  <a:cubicBezTo>
                    <a:pt x="22624" y="20187"/>
                    <a:pt x="21124" y="17812"/>
                    <a:pt x="21624" y="14125"/>
                  </a:cubicBezTo>
                  <a:cubicBezTo>
                    <a:pt x="24312" y="10250"/>
                    <a:pt x="27311" y="6563"/>
                    <a:pt x="30624" y="3188"/>
                  </a:cubicBezTo>
                  <a:lnTo>
                    <a:pt x="22937" y="1"/>
                  </a:lnTo>
                  <a:close/>
                </a:path>
              </a:pathLst>
            </a:custGeom>
            <a:solidFill>
              <a:srgbClr val="9B77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71"/>
            <p:cNvSpPr/>
            <p:nvPr/>
          </p:nvSpPr>
          <p:spPr>
            <a:xfrm>
              <a:off x="2659275" y="4853450"/>
              <a:ext cx="462500" cy="423450"/>
            </a:xfrm>
            <a:custGeom>
              <a:avLst/>
              <a:gdLst/>
              <a:ahLst/>
              <a:cxnLst/>
              <a:rect l="l" t="t" r="r" b="b"/>
              <a:pathLst>
                <a:path w="18500" h="16938" extrusionOk="0">
                  <a:moveTo>
                    <a:pt x="18499" y="1"/>
                  </a:moveTo>
                  <a:cubicBezTo>
                    <a:pt x="18499" y="1"/>
                    <a:pt x="17624" y="1376"/>
                    <a:pt x="16249" y="3438"/>
                  </a:cubicBezTo>
                  <a:cubicBezTo>
                    <a:pt x="15562" y="4438"/>
                    <a:pt x="14749" y="5626"/>
                    <a:pt x="13812" y="6876"/>
                  </a:cubicBezTo>
                  <a:cubicBezTo>
                    <a:pt x="13374" y="7438"/>
                    <a:pt x="12812" y="8126"/>
                    <a:pt x="12375" y="8750"/>
                  </a:cubicBezTo>
                  <a:cubicBezTo>
                    <a:pt x="11875" y="9375"/>
                    <a:pt x="11375" y="10000"/>
                    <a:pt x="10812" y="10563"/>
                  </a:cubicBezTo>
                  <a:cubicBezTo>
                    <a:pt x="10562" y="10875"/>
                    <a:pt x="10250" y="11188"/>
                    <a:pt x="9937" y="11438"/>
                  </a:cubicBezTo>
                  <a:cubicBezTo>
                    <a:pt x="9687" y="11688"/>
                    <a:pt x="9375" y="12000"/>
                    <a:pt x="9062" y="12188"/>
                  </a:cubicBezTo>
                  <a:cubicBezTo>
                    <a:pt x="8437" y="12688"/>
                    <a:pt x="7750" y="13125"/>
                    <a:pt x="7125" y="13563"/>
                  </a:cubicBezTo>
                  <a:cubicBezTo>
                    <a:pt x="6000" y="14438"/>
                    <a:pt x="4813" y="15125"/>
                    <a:pt x="3563" y="15750"/>
                  </a:cubicBezTo>
                  <a:cubicBezTo>
                    <a:pt x="2625" y="16125"/>
                    <a:pt x="1750" y="16500"/>
                    <a:pt x="750" y="16750"/>
                  </a:cubicBezTo>
                  <a:cubicBezTo>
                    <a:pt x="438" y="16812"/>
                    <a:pt x="188" y="16875"/>
                    <a:pt x="0" y="16937"/>
                  </a:cubicBezTo>
                  <a:cubicBezTo>
                    <a:pt x="188" y="16937"/>
                    <a:pt x="438" y="16875"/>
                    <a:pt x="813" y="16812"/>
                  </a:cubicBezTo>
                  <a:cubicBezTo>
                    <a:pt x="1750" y="16625"/>
                    <a:pt x="2750" y="16313"/>
                    <a:pt x="3625" y="15875"/>
                  </a:cubicBezTo>
                  <a:cubicBezTo>
                    <a:pt x="4938" y="15313"/>
                    <a:pt x="6187" y="14625"/>
                    <a:pt x="7312" y="13813"/>
                  </a:cubicBezTo>
                  <a:cubicBezTo>
                    <a:pt x="7937" y="13375"/>
                    <a:pt x="8625" y="12938"/>
                    <a:pt x="9250" y="12438"/>
                  </a:cubicBezTo>
                  <a:cubicBezTo>
                    <a:pt x="9562" y="12188"/>
                    <a:pt x="9875" y="11938"/>
                    <a:pt x="10187" y="11688"/>
                  </a:cubicBezTo>
                  <a:cubicBezTo>
                    <a:pt x="10500" y="11375"/>
                    <a:pt x="10812" y="11125"/>
                    <a:pt x="11062" y="10813"/>
                  </a:cubicBezTo>
                  <a:cubicBezTo>
                    <a:pt x="11562" y="10188"/>
                    <a:pt x="12125" y="9563"/>
                    <a:pt x="12624" y="8938"/>
                  </a:cubicBezTo>
                  <a:cubicBezTo>
                    <a:pt x="13124" y="8313"/>
                    <a:pt x="13624" y="7626"/>
                    <a:pt x="14062" y="7001"/>
                  </a:cubicBezTo>
                  <a:cubicBezTo>
                    <a:pt x="14937" y="5751"/>
                    <a:pt x="15749" y="4563"/>
                    <a:pt x="16374" y="3563"/>
                  </a:cubicBezTo>
                  <a:cubicBezTo>
                    <a:pt x="17749" y="1439"/>
                    <a:pt x="18499" y="1"/>
                    <a:pt x="18499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71"/>
            <p:cNvSpPr/>
            <p:nvPr/>
          </p:nvSpPr>
          <p:spPr>
            <a:xfrm>
              <a:off x="3012375" y="3962825"/>
              <a:ext cx="2023375" cy="1336450"/>
            </a:xfrm>
            <a:custGeom>
              <a:avLst/>
              <a:gdLst/>
              <a:ahLst/>
              <a:cxnLst/>
              <a:rect l="l" t="t" r="r" b="b"/>
              <a:pathLst>
                <a:path w="80935" h="53458" extrusionOk="0">
                  <a:moveTo>
                    <a:pt x="26363" y="0"/>
                  </a:moveTo>
                  <a:cubicBezTo>
                    <a:pt x="16839" y="0"/>
                    <a:pt x="0" y="39126"/>
                    <a:pt x="0" y="39126"/>
                  </a:cubicBezTo>
                  <a:lnTo>
                    <a:pt x="8687" y="45063"/>
                  </a:lnTo>
                  <a:lnTo>
                    <a:pt x="26686" y="19564"/>
                  </a:lnTo>
                  <a:cubicBezTo>
                    <a:pt x="26686" y="19564"/>
                    <a:pt x="41248" y="41563"/>
                    <a:pt x="51684" y="49250"/>
                  </a:cubicBezTo>
                  <a:cubicBezTo>
                    <a:pt x="55341" y="51922"/>
                    <a:pt x="60126" y="53458"/>
                    <a:pt x="64699" y="53458"/>
                  </a:cubicBezTo>
                  <a:cubicBezTo>
                    <a:pt x="73179" y="53458"/>
                    <a:pt x="80935" y="48177"/>
                    <a:pt x="79433" y="35064"/>
                  </a:cubicBezTo>
                  <a:cubicBezTo>
                    <a:pt x="78995" y="31314"/>
                    <a:pt x="35998" y="378"/>
                    <a:pt x="26499" y="3"/>
                  </a:cubicBezTo>
                  <a:cubicBezTo>
                    <a:pt x="26454" y="1"/>
                    <a:pt x="26409" y="0"/>
                    <a:pt x="26363" y="0"/>
                  </a:cubicBezTo>
                  <a:close/>
                </a:path>
              </a:pathLst>
            </a:custGeom>
            <a:solidFill>
              <a:srgbClr val="75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71"/>
            <p:cNvSpPr/>
            <p:nvPr/>
          </p:nvSpPr>
          <p:spPr>
            <a:xfrm>
              <a:off x="3010800" y="3964450"/>
              <a:ext cx="664025" cy="1006225"/>
            </a:xfrm>
            <a:custGeom>
              <a:avLst/>
              <a:gdLst/>
              <a:ahLst/>
              <a:cxnLst/>
              <a:rect l="l" t="t" r="r" b="b"/>
              <a:pathLst>
                <a:path w="26561" h="40249" extrusionOk="0">
                  <a:moveTo>
                    <a:pt x="26560" y="1"/>
                  </a:moveTo>
                  <a:lnTo>
                    <a:pt x="26560" y="1"/>
                  </a:lnTo>
                  <a:cubicBezTo>
                    <a:pt x="25561" y="1"/>
                    <a:pt x="24561" y="313"/>
                    <a:pt x="23687" y="813"/>
                  </a:cubicBezTo>
                  <a:cubicBezTo>
                    <a:pt x="22812" y="1376"/>
                    <a:pt x="21999" y="2000"/>
                    <a:pt x="21249" y="2688"/>
                  </a:cubicBezTo>
                  <a:cubicBezTo>
                    <a:pt x="19812" y="4063"/>
                    <a:pt x="18500" y="5563"/>
                    <a:pt x="17250" y="7250"/>
                  </a:cubicBezTo>
                  <a:cubicBezTo>
                    <a:pt x="14875" y="10500"/>
                    <a:pt x="12688" y="13875"/>
                    <a:pt x="10688" y="17375"/>
                  </a:cubicBezTo>
                  <a:cubicBezTo>
                    <a:pt x="9688" y="19124"/>
                    <a:pt x="8750" y="20937"/>
                    <a:pt x="7813" y="22687"/>
                  </a:cubicBezTo>
                  <a:cubicBezTo>
                    <a:pt x="6875" y="24499"/>
                    <a:pt x="5938" y="26312"/>
                    <a:pt x="5063" y="28124"/>
                  </a:cubicBezTo>
                  <a:cubicBezTo>
                    <a:pt x="3313" y="31749"/>
                    <a:pt x="1563" y="35374"/>
                    <a:pt x="1" y="39123"/>
                  </a:cubicBezTo>
                  <a:lnTo>
                    <a:pt x="1813" y="40248"/>
                  </a:lnTo>
                  <a:lnTo>
                    <a:pt x="1813" y="40248"/>
                  </a:lnTo>
                  <a:lnTo>
                    <a:pt x="126" y="39123"/>
                  </a:lnTo>
                  <a:cubicBezTo>
                    <a:pt x="1813" y="35436"/>
                    <a:pt x="3501" y="31749"/>
                    <a:pt x="5313" y="28186"/>
                  </a:cubicBezTo>
                  <a:cubicBezTo>
                    <a:pt x="6188" y="26374"/>
                    <a:pt x="7125" y="24562"/>
                    <a:pt x="8063" y="22812"/>
                  </a:cubicBezTo>
                  <a:cubicBezTo>
                    <a:pt x="9000" y="20999"/>
                    <a:pt x="10000" y="19249"/>
                    <a:pt x="11000" y="17500"/>
                  </a:cubicBezTo>
                  <a:cubicBezTo>
                    <a:pt x="12938" y="14000"/>
                    <a:pt x="15125" y="10625"/>
                    <a:pt x="17500" y="7375"/>
                  </a:cubicBezTo>
                  <a:cubicBezTo>
                    <a:pt x="18625" y="5750"/>
                    <a:pt x="19937" y="4188"/>
                    <a:pt x="21374" y="2750"/>
                  </a:cubicBezTo>
                  <a:cubicBezTo>
                    <a:pt x="22124" y="2063"/>
                    <a:pt x="22874" y="1438"/>
                    <a:pt x="23749" y="876"/>
                  </a:cubicBezTo>
                  <a:cubicBezTo>
                    <a:pt x="24561" y="313"/>
                    <a:pt x="25561" y="1"/>
                    <a:pt x="26560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71"/>
            <p:cNvSpPr/>
            <p:nvPr/>
          </p:nvSpPr>
          <p:spPr>
            <a:xfrm>
              <a:off x="3598275" y="4450350"/>
              <a:ext cx="581225" cy="634375"/>
            </a:xfrm>
            <a:custGeom>
              <a:avLst/>
              <a:gdLst/>
              <a:ahLst/>
              <a:cxnLst/>
              <a:rect l="l" t="t" r="r" b="b"/>
              <a:pathLst>
                <a:path w="23249" h="25375" extrusionOk="0">
                  <a:moveTo>
                    <a:pt x="3125" y="1"/>
                  </a:moveTo>
                  <a:lnTo>
                    <a:pt x="0" y="3501"/>
                  </a:lnTo>
                  <a:lnTo>
                    <a:pt x="0" y="3501"/>
                  </a:lnTo>
                  <a:lnTo>
                    <a:pt x="3237" y="203"/>
                  </a:lnTo>
                  <a:lnTo>
                    <a:pt x="3237" y="203"/>
                  </a:lnTo>
                  <a:cubicBezTo>
                    <a:pt x="4661" y="2427"/>
                    <a:pt x="6205" y="4650"/>
                    <a:pt x="7750" y="6751"/>
                  </a:cubicBezTo>
                  <a:cubicBezTo>
                    <a:pt x="9312" y="8938"/>
                    <a:pt x="10875" y="11125"/>
                    <a:pt x="12562" y="13250"/>
                  </a:cubicBezTo>
                  <a:cubicBezTo>
                    <a:pt x="13374" y="14250"/>
                    <a:pt x="14249" y="15313"/>
                    <a:pt x="15062" y="16375"/>
                  </a:cubicBezTo>
                  <a:cubicBezTo>
                    <a:pt x="15937" y="17437"/>
                    <a:pt x="16812" y="18500"/>
                    <a:pt x="17687" y="19500"/>
                  </a:cubicBezTo>
                  <a:cubicBezTo>
                    <a:pt x="18562" y="20500"/>
                    <a:pt x="19437" y="21500"/>
                    <a:pt x="20374" y="22500"/>
                  </a:cubicBezTo>
                  <a:cubicBezTo>
                    <a:pt x="20874" y="23000"/>
                    <a:pt x="21311" y="23500"/>
                    <a:pt x="21811" y="23937"/>
                  </a:cubicBezTo>
                  <a:lnTo>
                    <a:pt x="23249" y="25374"/>
                  </a:lnTo>
                  <a:lnTo>
                    <a:pt x="21811" y="23812"/>
                  </a:lnTo>
                  <a:cubicBezTo>
                    <a:pt x="21374" y="23375"/>
                    <a:pt x="20936" y="22812"/>
                    <a:pt x="20499" y="22312"/>
                  </a:cubicBezTo>
                  <a:cubicBezTo>
                    <a:pt x="19562" y="21312"/>
                    <a:pt x="18687" y="20312"/>
                    <a:pt x="17812" y="19312"/>
                  </a:cubicBezTo>
                  <a:cubicBezTo>
                    <a:pt x="16999" y="18250"/>
                    <a:pt x="16124" y="17187"/>
                    <a:pt x="15249" y="16187"/>
                  </a:cubicBezTo>
                  <a:cubicBezTo>
                    <a:pt x="14437" y="15188"/>
                    <a:pt x="13624" y="14125"/>
                    <a:pt x="12749" y="13063"/>
                  </a:cubicBezTo>
                  <a:cubicBezTo>
                    <a:pt x="11125" y="10938"/>
                    <a:pt x="9500" y="8750"/>
                    <a:pt x="7937" y="6563"/>
                  </a:cubicBezTo>
                  <a:cubicBezTo>
                    <a:pt x="6375" y="4438"/>
                    <a:pt x="4750" y="2251"/>
                    <a:pt x="3250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71"/>
            <p:cNvSpPr/>
            <p:nvPr/>
          </p:nvSpPr>
          <p:spPr>
            <a:xfrm>
              <a:off x="4293525" y="3419825"/>
              <a:ext cx="1014025" cy="1513350"/>
            </a:xfrm>
            <a:custGeom>
              <a:avLst/>
              <a:gdLst/>
              <a:ahLst/>
              <a:cxnLst/>
              <a:rect l="l" t="t" r="r" b="b"/>
              <a:pathLst>
                <a:path w="40561" h="60534" extrusionOk="0">
                  <a:moveTo>
                    <a:pt x="17889" y="1"/>
                  </a:moveTo>
                  <a:cubicBezTo>
                    <a:pt x="17493" y="1"/>
                    <a:pt x="17092" y="32"/>
                    <a:pt x="16687" y="99"/>
                  </a:cubicBezTo>
                  <a:cubicBezTo>
                    <a:pt x="13313" y="599"/>
                    <a:pt x="9188" y="2474"/>
                    <a:pt x="7063" y="9286"/>
                  </a:cubicBezTo>
                  <a:cubicBezTo>
                    <a:pt x="5376" y="14661"/>
                    <a:pt x="563" y="18098"/>
                    <a:pt x="313" y="21723"/>
                  </a:cubicBezTo>
                  <a:cubicBezTo>
                    <a:pt x="1" y="26160"/>
                    <a:pt x="3438" y="27973"/>
                    <a:pt x="4501" y="29598"/>
                  </a:cubicBezTo>
                  <a:cubicBezTo>
                    <a:pt x="3313" y="36097"/>
                    <a:pt x="4626" y="42784"/>
                    <a:pt x="8063" y="48409"/>
                  </a:cubicBezTo>
                  <a:cubicBezTo>
                    <a:pt x="15187" y="59658"/>
                    <a:pt x="28187" y="60471"/>
                    <a:pt x="29499" y="60533"/>
                  </a:cubicBezTo>
                  <a:cubicBezTo>
                    <a:pt x="31186" y="56034"/>
                    <a:pt x="40561" y="19223"/>
                    <a:pt x="27812" y="5724"/>
                  </a:cubicBezTo>
                  <a:cubicBezTo>
                    <a:pt x="26716" y="4513"/>
                    <a:pt x="22638" y="1"/>
                    <a:pt x="17889" y="1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71"/>
            <p:cNvSpPr/>
            <p:nvPr/>
          </p:nvSpPr>
          <p:spPr>
            <a:xfrm>
              <a:off x="4545075" y="4528475"/>
              <a:ext cx="317200" cy="260950"/>
            </a:xfrm>
            <a:custGeom>
              <a:avLst/>
              <a:gdLst/>
              <a:ahLst/>
              <a:cxnLst/>
              <a:rect l="l" t="t" r="r" b="b"/>
              <a:pathLst>
                <a:path w="12688" h="10438" extrusionOk="0">
                  <a:moveTo>
                    <a:pt x="1" y="1"/>
                  </a:moveTo>
                  <a:cubicBezTo>
                    <a:pt x="1" y="1"/>
                    <a:pt x="1" y="313"/>
                    <a:pt x="126" y="751"/>
                  </a:cubicBezTo>
                  <a:cubicBezTo>
                    <a:pt x="313" y="1376"/>
                    <a:pt x="563" y="2001"/>
                    <a:pt x="876" y="2626"/>
                  </a:cubicBezTo>
                  <a:cubicBezTo>
                    <a:pt x="1063" y="3001"/>
                    <a:pt x="1251" y="3376"/>
                    <a:pt x="1501" y="3751"/>
                  </a:cubicBezTo>
                  <a:cubicBezTo>
                    <a:pt x="1751" y="4188"/>
                    <a:pt x="2001" y="4625"/>
                    <a:pt x="2313" y="5000"/>
                  </a:cubicBezTo>
                  <a:cubicBezTo>
                    <a:pt x="2688" y="5438"/>
                    <a:pt x="2938" y="5875"/>
                    <a:pt x="3376" y="6250"/>
                  </a:cubicBezTo>
                  <a:lnTo>
                    <a:pt x="3938" y="6813"/>
                  </a:lnTo>
                  <a:lnTo>
                    <a:pt x="4563" y="7375"/>
                  </a:lnTo>
                  <a:cubicBezTo>
                    <a:pt x="5000" y="7750"/>
                    <a:pt x="5438" y="8063"/>
                    <a:pt x="5875" y="8313"/>
                  </a:cubicBezTo>
                  <a:cubicBezTo>
                    <a:pt x="6313" y="8625"/>
                    <a:pt x="6813" y="8875"/>
                    <a:pt x="7250" y="9125"/>
                  </a:cubicBezTo>
                  <a:cubicBezTo>
                    <a:pt x="7750" y="9313"/>
                    <a:pt x="8188" y="9500"/>
                    <a:pt x="8688" y="9688"/>
                  </a:cubicBezTo>
                  <a:cubicBezTo>
                    <a:pt x="9063" y="9813"/>
                    <a:pt x="9500" y="9938"/>
                    <a:pt x="9938" y="10000"/>
                  </a:cubicBezTo>
                  <a:cubicBezTo>
                    <a:pt x="10313" y="10125"/>
                    <a:pt x="10688" y="10188"/>
                    <a:pt x="11063" y="10250"/>
                  </a:cubicBezTo>
                  <a:lnTo>
                    <a:pt x="11875" y="10375"/>
                  </a:lnTo>
                  <a:lnTo>
                    <a:pt x="12687" y="10438"/>
                  </a:lnTo>
                  <a:lnTo>
                    <a:pt x="11937" y="10313"/>
                  </a:lnTo>
                  <a:lnTo>
                    <a:pt x="11063" y="10125"/>
                  </a:lnTo>
                  <a:cubicBezTo>
                    <a:pt x="10813" y="10063"/>
                    <a:pt x="10438" y="9938"/>
                    <a:pt x="10000" y="9875"/>
                  </a:cubicBezTo>
                  <a:cubicBezTo>
                    <a:pt x="9563" y="9750"/>
                    <a:pt x="9188" y="9625"/>
                    <a:pt x="8750" y="9438"/>
                  </a:cubicBezTo>
                  <a:cubicBezTo>
                    <a:pt x="8375" y="9250"/>
                    <a:pt x="7875" y="9063"/>
                    <a:pt x="7438" y="8875"/>
                  </a:cubicBezTo>
                  <a:cubicBezTo>
                    <a:pt x="6938" y="8625"/>
                    <a:pt x="6500" y="8375"/>
                    <a:pt x="6063" y="8063"/>
                  </a:cubicBezTo>
                  <a:cubicBezTo>
                    <a:pt x="5625" y="7750"/>
                    <a:pt x="5188" y="7438"/>
                    <a:pt x="4813" y="7125"/>
                  </a:cubicBezTo>
                  <a:lnTo>
                    <a:pt x="4188" y="6563"/>
                  </a:lnTo>
                  <a:lnTo>
                    <a:pt x="3626" y="6000"/>
                  </a:lnTo>
                  <a:cubicBezTo>
                    <a:pt x="3251" y="5625"/>
                    <a:pt x="2876" y="5250"/>
                    <a:pt x="2563" y="4813"/>
                  </a:cubicBezTo>
                  <a:cubicBezTo>
                    <a:pt x="2313" y="4438"/>
                    <a:pt x="2001" y="4063"/>
                    <a:pt x="1751" y="3626"/>
                  </a:cubicBezTo>
                  <a:cubicBezTo>
                    <a:pt x="1501" y="3251"/>
                    <a:pt x="1251" y="2876"/>
                    <a:pt x="1063" y="2501"/>
                  </a:cubicBezTo>
                  <a:cubicBezTo>
                    <a:pt x="751" y="1938"/>
                    <a:pt x="501" y="1376"/>
                    <a:pt x="251" y="751"/>
                  </a:cubicBezTo>
                  <a:cubicBezTo>
                    <a:pt x="126" y="501"/>
                    <a:pt x="63" y="251"/>
                    <a:pt x="1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71"/>
            <p:cNvSpPr/>
            <p:nvPr/>
          </p:nvSpPr>
          <p:spPr>
            <a:xfrm>
              <a:off x="4545075" y="4433175"/>
              <a:ext cx="475000" cy="267200"/>
            </a:xfrm>
            <a:custGeom>
              <a:avLst/>
              <a:gdLst/>
              <a:ahLst/>
              <a:cxnLst/>
              <a:rect l="l" t="t" r="r" b="b"/>
              <a:pathLst>
                <a:path w="19000" h="10688" extrusionOk="0">
                  <a:moveTo>
                    <a:pt x="1" y="1"/>
                  </a:moveTo>
                  <a:lnTo>
                    <a:pt x="1" y="1"/>
                  </a:lnTo>
                  <a:cubicBezTo>
                    <a:pt x="2" y="4"/>
                    <a:pt x="127" y="316"/>
                    <a:pt x="438" y="938"/>
                  </a:cubicBezTo>
                  <a:cubicBezTo>
                    <a:pt x="876" y="1688"/>
                    <a:pt x="1376" y="2375"/>
                    <a:pt x="1876" y="3125"/>
                  </a:cubicBezTo>
                  <a:cubicBezTo>
                    <a:pt x="2626" y="4063"/>
                    <a:pt x="3501" y="5000"/>
                    <a:pt x="4375" y="5875"/>
                  </a:cubicBezTo>
                  <a:cubicBezTo>
                    <a:pt x="4875" y="6313"/>
                    <a:pt x="5438" y="6750"/>
                    <a:pt x="6000" y="7188"/>
                  </a:cubicBezTo>
                  <a:cubicBezTo>
                    <a:pt x="6563" y="7625"/>
                    <a:pt x="7188" y="8063"/>
                    <a:pt x="7813" y="8437"/>
                  </a:cubicBezTo>
                  <a:lnTo>
                    <a:pt x="8750" y="8937"/>
                  </a:lnTo>
                  <a:cubicBezTo>
                    <a:pt x="9063" y="9125"/>
                    <a:pt x="9375" y="9250"/>
                    <a:pt x="9750" y="9375"/>
                  </a:cubicBezTo>
                  <a:cubicBezTo>
                    <a:pt x="10063" y="9500"/>
                    <a:pt x="10375" y="9687"/>
                    <a:pt x="10750" y="9812"/>
                  </a:cubicBezTo>
                  <a:lnTo>
                    <a:pt x="11688" y="10125"/>
                  </a:lnTo>
                  <a:cubicBezTo>
                    <a:pt x="12375" y="10312"/>
                    <a:pt x="13000" y="10437"/>
                    <a:pt x="13625" y="10500"/>
                  </a:cubicBezTo>
                  <a:lnTo>
                    <a:pt x="14562" y="10687"/>
                  </a:lnTo>
                  <a:lnTo>
                    <a:pt x="16875" y="10687"/>
                  </a:lnTo>
                  <a:lnTo>
                    <a:pt x="18000" y="10562"/>
                  </a:lnTo>
                  <a:lnTo>
                    <a:pt x="19000" y="10437"/>
                  </a:lnTo>
                  <a:lnTo>
                    <a:pt x="19000" y="10437"/>
                  </a:lnTo>
                  <a:lnTo>
                    <a:pt x="18000" y="10500"/>
                  </a:lnTo>
                  <a:lnTo>
                    <a:pt x="16875" y="10562"/>
                  </a:lnTo>
                  <a:cubicBezTo>
                    <a:pt x="16437" y="10562"/>
                    <a:pt x="15937" y="10500"/>
                    <a:pt x="15375" y="10500"/>
                  </a:cubicBezTo>
                  <a:lnTo>
                    <a:pt x="14562" y="10437"/>
                  </a:lnTo>
                  <a:lnTo>
                    <a:pt x="13687" y="10250"/>
                  </a:lnTo>
                  <a:cubicBezTo>
                    <a:pt x="13062" y="10125"/>
                    <a:pt x="12437" y="10000"/>
                    <a:pt x="11812" y="9812"/>
                  </a:cubicBezTo>
                  <a:lnTo>
                    <a:pt x="10813" y="9500"/>
                  </a:lnTo>
                  <a:cubicBezTo>
                    <a:pt x="10500" y="9375"/>
                    <a:pt x="10188" y="9187"/>
                    <a:pt x="9875" y="9062"/>
                  </a:cubicBezTo>
                  <a:cubicBezTo>
                    <a:pt x="9563" y="8937"/>
                    <a:pt x="9188" y="8812"/>
                    <a:pt x="8875" y="8625"/>
                  </a:cubicBezTo>
                  <a:lnTo>
                    <a:pt x="7938" y="8063"/>
                  </a:lnTo>
                  <a:cubicBezTo>
                    <a:pt x="7375" y="7750"/>
                    <a:pt x="6750" y="7313"/>
                    <a:pt x="6188" y="6938"/>
                  </a:cubicBezTo>
                  <a:cubicBezTo>
                    <a:pt x="5625" y="6500"/>
                    <a:pt x="5125" y="6063"/>
                    <a:pt x="4625" y="5563"/>
                  </a:cubicBezTo>
                  <a:cubicBezTo>
                    <a:pt x="4126" y="5125"/>
                    <a:pt x="3626" y="4688"/>
                    <a:pt x="3251" y="4250"/>
                  </a:cubicBezTo>
                  <a:cubicBezTo>
                    <a:pt x="2813" y="3813"/>
                    <a:pt x="2438" y="3375"/>
                    <a:pt x="2063" y="2938"/>
                  </a:cubicBezTo>
                  <a:cubicBezTo>
                    <a:pt x="1501" y="2250"/>
                    <a:pt x="1001" y="1563"/>
                    <a:pt x="501" y="813"/>
                  </a:cubicBezTo>
                  <a:cubicBezTo>
                    <a:pt x="128" y="316"/>
                    <a:pt x="2" y="4"/>
                    <a:pt x="1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71"/>
            <p:cNvSpPr/>
            <p:nvPr/>
          </p:nvSpPr>
          <p:spPr>
            <a:xfrm>
              <a:off x="4295100" y="3651975"/>
              <a:ext cx="173450" cy="489050"/>
            </a:xfrm>
            <a:custGeom>
              <a:avLst/>
              <a:gdLst/>
              <a:ahLst/>
              <a:cxnLst/>
              <a:rect l="l" t="t" r="r" b="b"/>
              <a:pathLst>
                <a:path w="6938" h="19562" extrusionOk="0">
                  <a:moveTo>
                    <a:pt x="6937" y="0"/>
                  </a:moveTo>
                  <a:lnTo>
                    <a:pt x="6563" y="938"/>
                  </a:lnTo>
                  <a:cubicBezTo>
                    <a:pt x="6188" y="1750"/>
                    <a:pt x="5813" y="2563"/>
                    <a:pt x="5313" y="3313"/>
                  </a:cubicBezTo>
                  <a:cubicBezTo>
                    <a:pt x="4750" y="4250"/>
                    <a:pt x="4000" y="5313"/>
                    <a:pt x="3188" y="6437"/>
                  </a:cubicBezTo>
                  <a:cubicBezTo>
                    <a:pt x="2313" y="7562"/>
                    <a:pt x="1500" y="8750"/>
                    <a:pt x="813" y="10000"/>
                  </a:cubicBezTo>
                  <a:cubicBezTo>
                    <a:pt x="625" y="10375"/>
                    <a:pt x="500" y="10687"/>
                    <a:pt x="375" y="11062"/>
                  </a:cubicBezTo>
                  <a:cubicBezTo>
                    <a:pt x="250" y="11375"/>
                    <a:pt x="188" y="11750"/>
                    <a:pt x="125" y="12125"/>
                  </a:cubicBezTo>
                  <a:cubicBezTo>
                    <a:pt x="0" y="12875"/>
                    <a:pt x="63" y="13562"/>
                    <a:pt x="188" y="14312"/>
                  </a:cubicBezTo>
                  <a:cubicBezTo>
                    <a:pt x="438" y="15562"/>
                    <a:pt x="1063" y="16687"/>
                    <a:pt x="1875" y="17624"/>
                  </a:cubicBezTo>
                  <a:cubicBezTo>
                    <a:pt x="2625" y="18499"/>
                    <a:pt x="3313" y="19062"/>
                    <a:pt x="3813" y="19562"/>
                  </a:cubicBezTo>
                  <a:cubicBezTo>
                    <a:pt x="3375" y="19062"/>
                    <a:pt x="2688" y="18437"/>
                    <a:pt x="2000" y="17562"/>
                  </a:cubicBezTo>
                  <a:cubicBezTo>
                    <a:pt x="1188" y="16624"/>
                    <a:pt x="688" y="15499"/>
                    <a:pt x="438" y="14250"/>
                  </a:cubicBezTo>
                  <a:cubicBezTo>
                    <a:pt x="313" y="13562"/>
                    <a:pt x="313" y="12875"/>
                    <a:pt x="438" y="12187"/>
                  </a:cubicBezTo>
                  <a:cubicBezTo>
                    <a:pt x="500" y="11500"/>
                    <a:pt x="750" y="10812"/>
                    <a:pt x="1125" y="10187"/>
                  </a:cubicBezTo>
                  <a:cubicBezTo>
                    <a:pt x="1813" y="8937"/>
                    <a:pt x="2563" y="7687"/>
                    <a:pt x="3438" y="6562"/>
                  </a:cubicBezTo>
                  <a:cubicBezTo>
                    <a:pt x="3875" y="6000"/>
                    <a:pt x="4188" y="5500"/>
                    <a:pt x="4563" y="4938"/>
                  </a:cubicBezTo>
                  <a:cubicBezTo>
                    <a:pt x="4938" y="4375"/>
                    <a:pt x="5250" y="3875"/>
                    <a:pt x="5500" y="3375"/>
                  </a:cubicBezTo>
                  <a:cubicBezTo>
                    <a:pt x="5813" y="2938"/>
                    <a:pt x="6000" y="2438"/>
                    <a:pt x="6188" y="2063"/>
                  </a:cubicBezTo>
                  <a:cubicBezTo>
                    <a:pt x="6375" y="1625"/>
                    <a:pt x="6500" y="1250"/>
                    <a:pt x="6625" y="938"/>
                  </a:cubicBezTo>
                  <a:cubicBezTo>
                    <a:pt x="6812" y="376"/>
                    <a:pt x="6937" y="1"/>
                    <a:pt x="6937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71"/>
            <p:cNvSpPr/>
            <p:nvPr/>
          </p:nvSpPr>
          <p:spPr>
            <a:xfrm>
              <a:off x="3199850" y="3958225"/>
              <a:ext cx="337500" cy="218750"/>
            </a:xfrm>
            <a:custGeom>
              <a:avLst/>
              <a:gdLst/>
              <a:ahLst/>
              <a:cxnLst/>
              <a:rect l="l" t="t" r="r" b="b"/>
              <a:pathLst>
                <a:path w="13500" h="8750" extrusionOk="0">
                  <a:moveTo>
                    <a:pt x="4597" y="0"/>
                  </a:moveTo>
                  <a:cubicBezTo>
                    <a:pt x="3904" y="0"/>
                    <a:pt x="3263" y="218"/>
                    <a:pt x="3501" y="812"/>
                  </a:cubicBezTo>
                  <a:cubicBezTo>
                    <a:pt x="3001" y="812"/>
                    <a:pt x="2001" y="1562"/>
                    <a:pt x="2251" y="2249"/>
                  </a:cubicBezTo>
                  <a:cubicBezTo>
                    <a:pt x="1501" y="2562"/>
                    <a:pt x="1063" y="3374"/>
                    <a:pt x="1313" y="4124"/>
                  </a:cubicBezTo>
                  <a:cubicBezTo>
                    <a:pt x="1" y="5062"/>
                    <a:pt x="376" y="6874"/>
                    <a:pt x="376" y="6874"/>
                  </a:cubicBezTo>
                  <a:lnTo>
                    <a:pt x="1563" y="5437"/>
                  </a:lnTo>
                  <a:cubicBezTo>
                    <a:pt x="2015" y="6171"/>
                    <a:pt x="4915" y="7160"/>
                    <a:pt x="6438" y="7160"/>
                  </a:cubicBezTo>
                  <a:cubicBezTo>
                    <a:pt x="6601" y="7160"/>
                    <a:pt x="6749" y="7148"/>
                    <a:pt x="6875" y="7124"/>
                  </a:cubicBezTo>
                  <a:cubicBezTo>
                    <a:pt x="6973" y="7101"/>
                    <a:pt x="7085" y="7090"/>
                    <a:pt x="7206" y="7090"/>
                  </a:cubicBezTo>
                  <a:cubicBezTo>
                    <a:pt x="8718" y="7090"/>
                    <a:pt x="11875" y="8749"/>
                    <a:pt x="11875" y="8749"/>
                  </a:cubicBezTo>
                  <a:lnTo>
                    <a:pt x="13500" y="4374"/>
                  </a:lnTo>
                  <a:cubicBezTo>
                    <a:pt x="11500" y="3999"/>
                    <a:pt x="6375" y="500"/>
                    <a:pt x="5688" y="187"/>
                  </a:cubicBezTo>
                  <a:cubicBezTo>
                    <a:pt x="5414" y="73"/>
                    <a:pt x="4997" y="0"/>
                    <a:pt x="4597" y="0"/>
                  </a:cubicBezTo>
                  <a:close/>
                </a:path>
              </a:pathLst>
            </a:custGeom>
            <a:solidFill>
              <a:srgbClr val="9B77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71"/>
            <p:cNvSpPr/>
            <p:nvPr/>
          </p:nvSpPr>
          <p:spPr>
            <a:xfrm>
              <a:off x="3224850" y="4055075"/>
              <a:ext cx="40650" cy="12525"/>
            </a:xfrm>
            <a:custGeom>
              <a:avLst/>
              <a:gdLst/>
              <a:ahLst/>
              <a:cxnLst/>
              <a:rect l="l" t="t" r="r" b="b"/>
              <a:pathLst>
                <a:path w="1626" h="501" extrusionOk="0">
                  <a:moveTo>
                    <a:pt x="751" y="0"/>
                  </a:moveTo>
                  <a:cubicBezTo>
                    <a:pt x="626" y="63"/>
                    <a:pt x="563" y="63"/>
                    <a:pt x="438" y="125"/>
                  </a:cubicBezTo>
                  <a:cubicBezTo>
                    <a:pt x="376" y="188"/>
                    <a:pt x="251" y="188"/>
                    <a:pt x="188" y="250"/>
                  </a:cubicBezTo>
                  <a:cubicBezTo>
                    <a:pt x="126" y="313"/>
                    <a:pt x="63" y="438"/>
                    <a:pt x="1" y="500"/>
                  </a:cubicBezTo>
                  <a:cubicBezTo>
                    <a:pt x="126" y="500"/>
                    <a:pt x="188" y="438"/>
                    <a:pt x="313" y="438"/>
                  </a:cubicBezTo>
                  <a:lnTo>
                    <a:pt x="813" y="313"/>
                  </a:lnTo>
                  <a:cubicBezTo>
                    <a:pt x="938" y="313"/>
                    <a:pt x="1001" y="250"/>
                    <a:pt x="1126" y="250"/>
                  </a:cubicBezTo>
                  <a:cubicBezTo>
                    <a:pt x="1188" y="250"/>
                    <a:pt x="1313" y="188"/>
                    <a:pt x="1376" y="188"/>
                  </a:cubicBezTo>
                  <a:cubicBezTo>
                    <a:pt x="1438" y="125"/>
                    <a:pt x="1563" y="63"/>
                    <a:pt x="1626" y="63"/>
                  </a:cubicBezTo>
                  <a:cubicBezTo>
                    <a:pt x="1563" y="0"/>
                    <a:pt x="1438" y="0"/>
                    <a:pt x="1376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71"/>
            <p:cNvSpPr/>
            <p:nvPr/>
          </p:nvSpPr>
          <p:spPr>
            <a:xfrm>
              <a:off x="3245175" y="4005075"/>
              <a:ext cx="39075" cy="12525"/>
            </a:xfrm>
            <a:custGeom>
              <a:avLst/>
              <a:gdLst/>
              <a:ahLst/>
              <a:cxnLst/>
              <a:rect l="l" t="t" r="r" b="b"/>
              <a:pathLst>
                <a:path w="1563" h="501" extrusionOk="0">
                  <a:moveTo>
                    <a:pt x="688" y="1"/>
                  </a:moveTo>
                  <a:cubicBezTo>
                    <a:pt x="625" y="1"/>
                    <a:pt x="500" y="63"/>
                    <a:pt x="375" y="63"/>
                  </a:cubicBezTo>
                  <a:cubicBezTo>
                    <a:pt x="313" y="126"/>
                    <a:pt x="188" y="188"/>
                    <a:pt x="125" y="251"/>
                  </a:cubicBezTo>
                  <a:cubicBezTo>
                    <a:pt x="63" y="313"/>
                    <a:pt x="0" y="438"/>
                    <a:pt x="0" y="500"/>
                  </a:cubicBezTo>
                  <a:cubicBezTo>
                    <a:pt x="63" y="500"/>
                    <a:pt x="188" y="438"/>
                    <a:pt x="250" y="438"/>
                  </a:cubicBezTo>
                  <a:lnTo>
                    <a:pt x="500" y="375"/>
                  </a:lnTo>
                  <a:lnTo>
                    <a:pt x="750" y="375"/>
                  </a:lnTo>
                  <a:cubicBezTo>
                    <a:pt x="813" y="375"/>
                    <a:pt x="938" y="313"/>
                    <a:pt x="1000" y="313"/>
                  </a:cubicBezTo>
                  <a:lnTo>
                    <a:pt x="1313" y="313"/>
                  </a:lnTo>
                  <a:lnTo>
                    <a:pt x="1563" y="251"/>
                  </a:lnTo>
                  <a:cubicBezTo>
                    <a:pt x="1500" y="188"/>
                    <a:pt x="1375" y="126"/>
                    <a:pt x="1313" y="63"/>
                  </a:cubicBezTo>
                  <a:cubicBezTo>
                    <a:pt x="1250" y="63"/>
                    <a:pt x="1125" y="1"/>
                    <a:pt x="1063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71"/>
            <p:cNvSpPr/>
            <p:nvPr/>
          </p:nvSpPr>
          <p:spPr>
            <a:xfrm>
              <a:off x="3273300" y="3972275"/>
              <a:ext cx="35950" cy="12525"/>
            </a:xfrm>
            <a:custGeom>
              <a:avLst/>
              <a:gdLst/>
              <a:ahLst/>
              <a:cxnLst/>
              <a:rect l="l" t="t" r="r" b="b"/>
              <a:pathLst>
                <a:path w="1438" h="501" extrusionOk="0">
                  <a:moveTo>
                    <a:pt x="688" y="0"/>
                  </a:moveTo>
                  <a:cubicBezTo>
                    <a:pt x="563" y="0"/>
                    <a:pt x="500" y="63"/>
                    <a:pt x="375" y="63"/>
                  </a:cubicBezTo>
                  <a:cubicBezTo>
                    <a:pt x="250" y="125"/>
                    <a:pt x="188" y="188"/>
                    <a:pt x="125" y="250"/>
                  </a:cubicBezTo>
                  <a:cubicBezTo>
                    <a:pt x="63" y="313"/>
                    <a:pt x="0" y="375"/>
                    <a:pt x="0" y="500"/>
                  </a:cubicBezTo>
                  <a:cubicBezTo>
                    <a:pt x="188" y="375"/>
                    <a:pt x="438" y="375"/>
                    <a:pt x="688" y="375"/>
                  </a:cubicBezTo>
                  <a:cubicBezTo>
                    <a:pt x="813" y="375"/>
                    <a:pt x="1000" y="375"/>
                    <a:pt x="1188" y="438"/>
                  </a:cubicBezTo>
                  <a:lnTo>
                    <a:pt x="1438" y="500"/>
                  </a:lnTo>
                  <a:cubicBezTo>
                    <a:pt x="1375" y="375"/>
                    <a:pt x="1313" y="313"/>
                    <a:pt x="1250" y="250"/>
                  </a:cubicBezTo>
                  <a:cubicBezTo>
                    <a:pt x="1188" y="188"/>
                    <a:pt x="1125" y="125"/>
                    <a:pt x="1000" y="125"/>
                  </a:cubicBezTo>
                  <a:cubicBezTo>
                    <a:pt x="938" y="63"/>
                    <a:pt x="813" y="63"/>
                    <a:pt x="688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71"/>
            <p:cNvSpPr/>
            <p:nvPr/>
          </p:nvSpPr>
          <p:spPr>
            <a:xfrm>
              <a:off x="3442025" y="3762900"/>
              <a:ext cx="1474925" cy="775275"/>
            </a:xfrm>
            <a:custGeom>
              <a:avLst/>
              <a:gdLst/>
              <a:ahLst/>
              <a:cxnLst/>
              <a:rect l="l" t="t" r="r" b="b"/>
              <a:pathLst>
                <a:path w="58997" h="31011" extrusionOk="0">
                  <a:moveTo>
                    <a:pt x="45685" y="1"/>
                  </a:moveTo>
                  <a:cubicBezTo>
                    <a:pt x="45685" y="1"/>
                    <a:pt x="28624" y="18437"/>
                    <a:pt x="28624" y="18812"/>
                  </a:cubicBezTo>
                  <a:cubicBezTo>
                    <a:pt x="28624" y="18823"/>
                    <a:pt x="28607" y="18829"/>
                    <a:pt x="28576" y="18829"/>
                  </a:cubicBezTo>
                  <a:cubicBezTo>
                    <a:pt x="27355" y="18829"/>
                    <a:pt x="3376" y="10875"/>
                    <a:pt x="3376" y="10875"/>
                  </a:cubicBezTo>
                  <a:lnTo>
                    <a:pt x="1" y="17125"/>
                  </a:lnTo>
                  <a:cubicBezTo>
                    <a:pt x="1" y="17125"/>
                    <a:pt x="20937" y="30436"/>
                    <a:pt x="29874" y="30999"/>
                  </a:cubicBezTo>
                  <a:cubicBezTo>
                    <a:pt x="30014" y="31007"/>
                    <a:pt x="30156" y="31010"/>
                    <a:pt x="30299" y="31010"/>
                  </a:cubicBezTo>
                  <a:cubicBezTo>
                    <a:pt x="39346" y="31010"/>
                    <a:pt x="54198" y="15654"/>
                    <a:pt x="58997" y="9625"/>
                  </a:cubicBezTo>
                  <a:lnTo>
                    <a:pt x="45685" y="1"/>
                  </a:ln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71"/>
            <p:cNvSpPr/>
            <p:nvPr/>
          </p:nvSpPr>
          <p:spPr>
            <a:xfrm>
              <a:off x="4177925" y="3762900"/>
              <a:ext cx="406250" cy="445325"/>
            </a:xfrm>
            <a:custGeom>
              <a:avLst/>
              <a:gdLst/>
              <a:ahLst/>
              <a:cxnLst/>
              <a:rect l="l" t="t" r="r" b="b"/>
              <a:pathLst>
                <a:path w="16250" h="17813" extrusionOk="0">
                  <a:moveTo>
                    <a:pt x="16249" y="1"/>
                  </a:moveTo>
                  <a:lnTo>
                    <a:pt x="13687" y="2688"/>
                  </a:lnTo>
                  <a:lnTo>
                    <a:pt x="11000" y="5563"/>
                  </a:lnTo>
                  <a:lnTo>
                    <a:pt x="8000" y="8813"/>
                  </a:lnTo>
                  <a:lnTo>
                    <a:pt x="5062" y="12062"/>
                  </a:lnTo>
                  <a:lnTo>
                    <a:pt x="2500" y="15000"/>
                  </a:lnTo>
                  <a:lnTo>
                    <a:pt x="0" y="17812"/>
                  </a:lnTo>
                  <a:lnTo>
                    <a:pt x="2625" y="15125"/>
                  </a:lnTo>
                  <a:lnTo>
                    <a:pt x="5250" y="12312"/>
                  </a:lnTo>
                  <a:lnTo>
                    <a:pt x="8250" y="9000"/>
                  </a:lnTo>
                  <a:lnTo>
                    <a:pt x="11250" y="5750"/>
                  </a:lnTo>
                  <a:lnTo>
                    <a:pt x="13812" y="2813"/>
                  </a:lnTo>
                  <a:lnTo>
                    <a:pt x="16249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71"/>
            <p:cNvSpPr/>
            <p:nvPr/>
          </p:nvSpPr>
          <p:spPr>
            <a:xfrm>
              <a:off x="4418525" y="4003525"/>
              <a:ext cx="498425" cy="456225"/>
            </a:xfrm>
            <a:custGeom>
              <a:avLst/>
              <a:gdLst/>
              <a:ahLst/>
              <a:cxnLst/>
              <a:rect l="l" t="t" r="r" b="b"/>
              <a:pathLst>
                <a:path w="19937" h="18249" extrusionOk="0">
                  <a:moveTo>
                    <a:pt x="19937" y="0"/>
                  </a:moveTo>
                  <a:lnTo>
                    <a:pt x="19187" y="875"/>
                  </a:lnTo>
                  <a:cubicBezTo>
                    <a:pt x="18687" y="1437"/>
                    <a:pt x="17937" y="2187"/>
                    <a:pt x="17124" y="3125"/>
                  </a:cubicBezTo>
                  <a:cubicBezTo>
                    <a:pt x="16250" y="4062"/>
                    <a:pt x="15250" y="5125"/>
                    <a:pt x="14125" y="6250"/>
                  </a:cubicBezTo>
                  <a:cubicBezTo>
                    <a:pt x="13000" y="7375"/>
                    <a:pt x="11750" y="8562"/>
                    <a:pt x="10562" y="9749"/>
                  </a:cubicBezTo>
                  <a:cubicBezTo>
                    <a:pt x="9313" y="10874"/>
                    <a:pt x="8063" y="11999"/>
                    <a:pt x="6813" y="13062"/>
                  </a:cubicBezTo>
                  <a:cubicBezTo>
                    <a:pt x="5625" y="14062"/>
                    <a:pt x="4438" y="14999"/>
                    <a:pt x="3438" y="15749"/>
                  </a:cubicBezTo>
                  <a:cubicBezTo>
                    <a:pt x="2938" y="16124"/>
                    <a:pt x="2500" y="16499"/>
                    <a:pt x="2063" y="16812"/>
                  </a:cubicBezTo>
                  <a:cubicBezTo>
                    <a:pt x="1626" y="17124"/>
                    <a:pt x="1251" y="17374"/>
                    <a:pt x="938" y="17561"/>
                  </a:cubicBezTo>
                  <a:lnTo>
                    <a:pt x="1" y="18249"/>
                  </a:lnTo>
                  <a:lnTo>
                    <a:pt x="1001" y="17624"/>
                  </a:lnTo>
                  <a:cubicBezTo>
                    <a:pt x="1376" y="17436"/>
                    <a:pt x="1688" y="17186"/>
                    <a:pt x="2125" y="16937"/>
                  </a:cubicBezTo>
                  <a:cubicBezTo>
                    <a:pt x="2563" y="16624"/>
                    <a:pt x="3063" y="16312"/>
                    <a:pt x="3563" y="15937"/>
                  </a:cubicBezTo>
                  <a:cubicBezTo>
                    <a:pt x="4625" y="15187"/>
                    <a:pt x="5750" y="14312"/>
                    <a:pt x="7000" y="13249"/>
                  </a:cubicBezTo>
                  <a:cubicBezTo>
                    <a:pt x="8250" y="12249"/>
                    <a:pt x="9500" y="11124"/>
                    <a:pt x="10750" y="9999"/>
                  </a:cubicBezTo>
                  <a:cubicBezTo>
                    <a:pt x="13062" y="7875"/>
                    <a:pt x="15187" y="5625"/>
                    <a:pt x="17249" y="3250"/>
                  </a:cubicBezTo>
                  <a:cubicBezTo>
                    <a:pt x="18062" y="2312"/>
                    <a:pt x="18749" y="1500"/>
                    <a:pt x="19249" y="937"/>
                  </a:cubicBezTo>
                  <a:lnTo>
                    <a:pt x="19937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71"/>
            <p:cNvSpPr/>
            <p:nvPr/>
          </p:nvSpPr>
          <p:spPr>
            <a:xfrm>
              <a:off x="4588825" y="3283250"/>
              <a:ext cx="275000" cy="265100"/>
            </a:xfrm>
            <a:custGeom>
              <a:avLst/>
              <a:gdLst/>
              <a:ahLst/>
              <a:cxnLst/>
              <a:rect l="l" t="t" r="r" b="b"/>
              <a:pathLst>
                <a:path w="11000" h="10604" extrusionOk="0">
                  <a:moveTo>
                    <a:pt x="8938" y="0"/>
                  </a:moveTo>
                  <a:lnTo>
                    <a:pt x="1" y="3875"/>
                  </a:lnTo>
                  <a:cubicBezTo>
                    <a:pt x="1" y="3875"/>
                    <a:pt x="563" y="5000"/>
                    <a:pt x="63" y="9812"/>
                  </a:cubicBezTo>
                  <a:cubicBezTo>
                    <a:pt x="1516" y="10338"/>
                    <a:pt x="3029" y="10603"/>
                    <a:pt x="4533" y="10603"/>
                  </a:cubicBezTo>
                  <a:cubicBezTo>
                    <a:pt x="6783" y="10603"/>
                    <a:pt x="9015" y="10011"/>
                    <a:pt x="11000" y="8812"/>
                  </a:cubicBezTo>
                  <a:lnTo>
                    <a:pt x="8938" y="0"/>
                  </a:lnTo>
                  <a:close/>
                </a:path>
              </a:pathLst>
            </a:custGeom>
            <a:solidFill>
              <a:srgbClr val="9B77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71"/>
            <p:cNvSpPr/>
            <p:nvPr/>
          </p:nvSpPr>
          <p:spPr>
            <a:xfrm>
              <a:off x="4296650" y="2794500"/>
              <a:ext cx="576550" cy="628475"/>
            </a:xfrm>
            <a:custGeom>
              <a:avLst/>
              <a:gdLst/>
              <a:ahLst/>
              <a:cxnLst/>
              <a:rect l="l" t="t" r="r" b="b"/>
              <a:pathLst>
                <a:path w="23062" h="25139" extrusionOk="0">
                  <a:moveTo>
                    <a:pt x="13317" y="1"/>
                  </a:moveTo>
                  <a:cubicBezTo>
                    <a:pt x="12320" y="1"/>
                    <a:pt x="11290" y="128"/>
                    <a:pt x="10250" y="364"/>
                  </a:cubicBezTo>
                  <a:cubicBezTo>
                    <a:pt x="1" y="2614"/>
                    <a:pt x="1501" y="9238"/>
                    <a:pt x="3251" y="16550"/>
                  </a:cubicBezTo>
                  <a:cubicBezTo>
                    <a:pt x="4608" y="22481"/>
                    <a:pt x="4388" y="25138"/>
                    <a:pt x="9192" y="25138"/>
                  </a:cubicBezTo>
                  <a:cubicBezTo>
                    <a:pt x="10361" y="25138"/>
                    <a:pt x="11828" y="24981"/>
                    <a:pt x="13688" y="24675"/>
                  </a:cubicBezTo>
                  <a:cubicBezTo>
                    <a:pt x="18687" y="23862"/>
                    <a:pt x="23062" y="20738"/>
                    <a:pt x="22562" y="11051"/>
                  </a:cubicBezTo>
                  <a:cubicBezTo>
                    <a:pt x="22148" y="2973"/>
                    <a:pt x="18130" y="1"/>
                    <a:pt x="13317" y="1"/>
                  </a:cubicBezTo>
                  <a:close/>
                </a:path>
              </a:pathLst>
            </a:custGeom>
            <a:solidFill>
              <a:srgbClr val="9B77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71"/>
            <p:cNvSpPr/>
            <p:nvPr/>
          </p:nvSpPr>
          <p:spPr>
            <a:xfrm>
              <a:off x="4413850" y="3300425"/>
              <a:ext cx="82825" cy="25025"/>
            </a:xfrm>
            <a:custGeom>
              <a:avLst/>
              <a:gdLst/>
              <a:ahLst/>
              <a:cxnLst/>
              <a:rect l="l" t="t" r="r" b="b"/>
              <a:pathLst>
                <a:path w="3313" h="1001" extrusionOk="0">
                  <a:moveTo>
                    <a:pt x="1438" y="1"/>
                  </a:moveTo>
                  <a:cubicBezTo>
                    <a:pt x="1188" y="1"/>
                    <a:pt x="1000" y="63"/>
                    <a:pt x="750" y="126"/>
                  </a:cubicBezTo>
                  <a:cubicBezTo>
                    <a:pt x="563" y="188"/>
                    <a:pt x="375" y="313"/>
                    <a:pt x="188" y="438"/>
                  </a:cubicBezTo>
                  <a:cubicBezTo>
                    <a:pt x="125" y="501"/>
                    <a:pt x="63" y="563"/>
                    <a:pt x="63" y="626"/>
                  </a:cubicBezTo>
                  <a:cubicBezTo>
                    <a:pt x="0" y="688"/>
                    <a:pt x="0" y="751"/>
                    <a:pt x="0" y="813"/>
                  </a:cubicBezTo>
                  <a:lnTo>
                    <a:pt x="0" y="1001"/>
                  </a:lnTo>
                  <a:lnTo>
                    <a:pt x="63" y="876"/>
                  </a:lnTo>
                  <a:cubicBezTo>
                    <a:pt x="63" y="813"/>
                    <a:pt x="125" y="751"/>
                    <a:pt x="188" y="751"/>
                  </a:cubicBezTo>
                  <a:cubicBezTo>
                    <a:pt x="188" y="688"/>
                    <a:pt x="250" y="626"/>
                    <a:pt x="313" y="626"/>
                  </a:cubicBezTo>
                  <a:cubicBezTo>
                    <a:pt x="500" y="501"/>
                    <a:pt x="625" y="438"/>
                    <a:pt x="813" y="438"/>
                  </a:cubicBezTo>
                  <a:cubicBezTo>
                    <a:pt x="1063" y="376"/>
                    <a:pt x="1250" y="376"/>
                    <a:pt x="1438" y="376"/>
                  </a:cubicBezTo>
                  <a:cubicBezTo>
                    <a:pt x="1938" y="376"/>
                    <a:pt x="2375" y="438"/>
                    <a:pt x="2687" y="438"/>
                  </a:cubicBezTo>
                  <a:lnTo>
                    <a:pt x="3312" y="438"/>
                  </a:lnTo>
                  <a:cubicBezTo>
                    <a:pt x="3125" y="313"/>
                    <a:pt x="2937" y="251"/>
                    <a:pt x="2750" y="188"/>
                  </a:cubicBezTo>
                  <a:cubicBezTo>
                    <a:pt x="2562" y="188"/>
                    <a:pt x="2375" y="63"/>
                    <a:pt x="2125" y="63"/>
                  </a:cubicBezTo>
                  <a:cubicBezTo>
                    <a:pt x="1938" y="63"/>
                    <a:pt x="1688" y="1"/>
                    <a:pt x="1438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71"/>
            <p:cNvSpPr/>
            <p:nvPr/>
          </p:nvSpPr>
          <p:spPr>
            <a:xfrm>
              <a:off x="4330600" y="3210300"/>
              <a:ext cx="69200" cy="72975"/>
            </a:xfrm>
            <a:custGeom>
              <a:avLst/>
              <a:gdLst/>
              <a:ahLst/>
              <a:cxnLst/>
              <a:rect l="l" t="t" r="r" b="b"/>
              <a:pathLst>
                <a:path w="2768" h="2919" extrusionOk="0">
                  <a:moveTo>
                    <a:pt x="1954" y="1"/>
                  </a:moveTo>
                  <a:cubicBezTo>
                    <a:pt x="318" y="1"/>
                    <a:pt x="0" y="1938"/>
                    <a:pt x="2768" y="2918"/>
                  </a:cubicBezTo>
                  <a:lnTo>
                    <a:pt x="2393" y="43"/>
                  </a:lnTo>
                  <a:cubicBezTo>
                    <a:pt x="2238" y="14"/>
                    <a:pt x="2091" y="1"/>
                    <a:pt x="1954" y="1"/>
                  </a:cubicBezTo>
                  <a:close/>
                </a:path>
              </a:pathLst>
            </a:custGeom>
            <a:solidFill>
              <a:srgbClr val="9B77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71"/>
            <p:cNvSpPr/>
            <p:nvPr/>
          </p:nvSpPr>
          <p:spPr>
            <a:xfrm>
              <a:off x="4410725" y="3062950"/>
              <a:ext cx="56250" cy="34400"/>
            </a:xfrm>
            <a:custGeom>
              <a:avLst/>
              <a:gdLst/>
              <a:ahLst/>
              <a:cxnLst/>
              <a:rect l="l" t="t" r="r" b="b"/>
              <a:pathLst>
                <a:path w="2250" h="1376" extrusionOk="0">
                  <a:moveTo>
                    <a:pt x="375" y="0"/>
                  </a:moveTo>
                  <a:cubicBezTo>
                    <a:pt x="250" y="0"/>
                    <a:pt x="125" y="63"/>
                    <a:pt x="0" y="125"/>
                  </a:cubicBezTo>
                  <a:lnTo>
                    <a:pt x="375" y="125"/>
                  </a:lnTo>
                  <a:cubicBezTo>
                    <a:pt x="563" y="188"/>
                    <a:pt x="688" y="188"/>
                    <a:pt x="813" y="250"/>
                  </a:cubicBezTo>
                  <a:cubicBezTo>
                    <a:pt x="1000" y="250"/>
                    <a:pt x="1188" y="313"/>
                    <a:pt x="1313" y="375"/>
                  </a:cubicBezTo>
                  <a:cubicBezTo>
                    <a:pt x="1563" y="500"/>
                    <a:pt x="1813" y="750"/>
                    <a:pt x="2000" y="1000"/>
                  </a:cubicBezTo>
                  <a:cubicBezTo>
                    <a:pt x="2125" y="1125"/>
                    <a:pt x="2188" y="1250"/>
                    <a:pt x="2250" y="1375"/>
                  </a:cubicBezTo>
                  <a:cubicBezTo>
                    <a:pt x="2250" y="1250"/>
                    <a:pt x="2250" y="1125"/>
                    <a:pt x="2188" y="1000"/>
                  </a:cubicBezTo>
                  <a:cubicBezTo>
                    <a:pt x="2125" y="813"/>
                    <a:pt x="2063" y="625"/>
                    <a:pt x="1938" y="500"/>
                  </a:cubicBezTo>
                  <a:cubicBezTo>
                    <a:pt x="1813" y="375"/>
                    <a:pt x="1625" y="250"/>
                    <a:pt x="1438" y="125"/>
                  </a:cubicBezTo>
                  <a:cubicBezTo>
                    <a:pt x="1250" y="63"/>
                    <a:pt x="1063" y="0"/>
                    <a:pt x="875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71"/>
            <p:cNvSpPr/>
            <p:nvPr/>
          </p:nvSpPr>
          <p:spPr>
            <a:xfrm>
              <a:off x="4412275" y="3144050"/>
              <a:ext cx="42225" cy="67475"/>
            </a:xfrm>
            <a:custGeom>
              <a:avLst/>
              <a:gdLst/>
              <a:ahLst/>
              <a:cxnLst/>
              <a:rect l="l" t="t" r="r" b="b"/>
              <a:pathLst>
                <a:path w="1689" h="2699" extrusionOk="0">
                  <a:moveTo>
                    <a:pt x="690" y="1"/>
                  </a:moveTo>
                  <a:cubicBezTo>
                    <a:pt x="668" y="1"/>
                    <a:pt x="647" y="3"/>
                    <a:pt x="626" y="6"/>
                  </a:cubicBezTo>
                  <a:cubicBezTo>
                    <a:pt x="251" y="6"/>
                    <a:pt x="1" y="694"/>
                    <a:pt x="126" y="1443"/>
                  </a:cubicBezTo>
                  <a:cubicBezTo>
                    <a:pt x="185" y="2155"/>
                    <a:pt x="582" y="2698"/>
                    <a:pt x="943" y="2698"/>
                  </a:cubicBezTo>
                  <a:cubicBezTo>
                    <a:pt x="962" y="2698"/>
                    <a:pt x="981" y="2697"/>
                    <a:pt x="1001" y="2693"/>
                  </a:cubicBezTo>
                  <a:cubicBezTo>
                    <a:pt x="1438" y="2631"/>
                    <a:pt x="1688" y="1943"/>
                    <a:pt x="1563" y="1193"/>
                  </a:cubicBezTo>
                  <a:cubicBezTo>
                    <a:pt x="1445" y="486"/>
                    <a:pt x="1049" y="1"/>
                    <a:pt x="690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71"/>
            <p:cNvSpPr/>
            <p:nvPr/>
          </p:nvSpPr>
          <p:spPr>
            <a:xfrm>
              <a:off x="4596650" y="3384800"/>
              <a:ext cx="129700" cy="32825"/>
            </a:xfrm>
            <a:custGeom>
              <a:avLst/>
              <a:gdLst/>
              <a:ahLst/>
              <a:cxnLst/>
              <a:rect l="l" t="t" r="r" b="b"/>
              <a:pathLst>
                <a:path w="5188" h="1313" extrusionOk="0">
                  <a:moveTo>
                    <a:pt x="5187" y="0"/>
                  </a:moveTo>
                  <a:cubicBezTo>
                    <a:pt x="4937" y="125"/>
                    <a:pt x="4687" y="250"/>
                    <a:pt x="4437" y="375"/>
                  </a:cubicBezTo>
                  <a:cubicBezTo>
                    <a:pt x="4187" y="438"/>
                    <a:pt x="3875" y="500"/>
                    <a:pt x="3562" y="563"/>
                  </a:cubicBezTo>
                  <a:cubicBezTo>
                    <a:pt x="3312" y="625"/>
                    <a:pt x="2937" y="750"/>
                    <a:pt x="2625" y="813"/>
                  </a:cubicBezTo>
                  <a:lnTo>
                    <a:pt x="1688" y="1000"/>
                  </a:lnTo>
                  <a:lnTo>
                    <a:pt x="813" y="1125"/>
                  </a:lnTo>
                  <a:lnTo>
                    <a:pt x="0" y="1313"/>
                  </a:lnTo>
                  <a:lnTo>
                    <a:pt x="813" y="1313"/>
                  </a:lnTo>
                  <a:cubicBezTo>
                    <a:pt x="1438" y="1250"/>
                    <a:pt x="2063" y="1188"/>
                    <a:pt x="2687" y="1063"/>
                  </a:cubicBezTo>
                  <a:cubicBezTo>
                    <a:pt x="3000" y="1000"/>
                    <a:pt x="3375" y="938"/>
                    <a:pt x="3687" y="813"/>
                  </a:cubicBezTo>
                  <a:cubicBezTo>
                    <a:pt x="3937" y="750"/>
                    <a:pt x="4187" y="625"/>
                    <a:pt x="4437" y="500"/>
                  </a:cubicBezTo>
                  <a:cubicBezTo>
                    <a:pt x="4687" y="375"/>
                    <a:pt x="4937" y="188"/>
                    <a:pt x="5187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71"/>
            <p:cNvSpPr/>
            <p:nvPr/>
          </p:nvSpPr>
          <p:spPr>
            <a:xfrm>
              <a:off x="4279475" y="2721575"/>
              <a:ext cx="1167775" cy="1334975"/>
            </a:xfrm>
            <a:custGeom>
              <a:avLst/>
              <a:gdLst/>
              <a:ahLst/>
              <a:cxnLst/>
              <a:rect l="l" t="t" r="r" b="b"/>
              <a:pathLst>
                <a:path w="46711" h="53399" extrusionOk="0">
                  <a:moveTo>
                    <a:pt x="16597" y="0"/>
                  </a:moveTo>
                  <a:cubicBezTo>
                    <a:pt x="16304" y="0"/>
                    <a:pt x="16001" y="10"/>
                    <a:pt x="15687" y="31"/>
                  </a:cubicBezTo>
                  <a:cubicBezTo>
                    <a:pt x="7188" y="531"/>
                    <a:pt x="1" y="4906"/>
                    <a:pt x="2313" y="11718"/>
                  </a:cubicBezTo>
                  <a:cubicBezTo>
                    <a:pt x="2450" y="12329"/>
                    <a:pt x="2786" y="12544"/>
                    <a:pt x="3230" y="12544"/>
                  </a:cubicBezTo>
                  <a:cubicBezTo>
                    <a:pt x="4286" y="12544"/>
                    <a:pt x="5957" y="11327"/>
                    <a:pt x="7036" y="11327"/>
                  </a:cubicBezTo>
                  <a:cubicBezTo>
                    <a:pt x="7358" y="11327"/>
                    <a:pt x="7628" y="11435"/>
                    <a:pt x="7812" y="11718"/>
                  </a:cubicBezTo>
                  <a:cubicBezTo>
                    <a:pt x="8875" y="13280"/>
                    <a:pt x="13562" y="11780"/>
                    <a:pt x="13000" y="15030"/>
                  </a:cubicBezTo>
                  <a:cubicBezTo>
                    <a:pt x="12562" y="17718"/>
                    <a:pt x="13375" y="20467"/>
                    <a:pt x="15249" y="22467"/>
                  </a:cubicBezTo>
                  <a:cubicBezTo>
                    <a:pt x="16749" y="24155"/>
                    <a:pt x="10375" y="33467"/>
                    <a:pt x="20562" y="38904"/>
                  </a:cubicBezTo>
                  <a:cubicBezTo>
                    <a:pt x="25124" y="41341"/>
                    <a:pt x="33186" y="45091"/>
                    <a:pt x="34186" y="51591"/>
                  </a:cubicBezTo>
                  <a:cubicBezTo>
                    <a:pt x="34380" y="52853"/>
                    <a:pt x="35037" y="53399"/>
                    <a:pt x="35903" y="53399"/>
                  </a:cubicBezTo>
                  <a:cubicBezTo>
                    <a:pt x="39498" y="53399"/>
                    <a:pt x="46711" y="44013"/>
                    <a:pt x="39560" y="37466"/>
                  </a:cubicBezTo>
                  <a:cubicBezTo>
                    <a:pt x="30748" y="29342"/>
                    <a:pt x="38685" y="19467"/>
                    <a:pt x="32623" y="16843"/>
                  </a:cubicBezTo>
                  <a:cubicBezTo>
                    <a:pt x="26561" y="14280"/>
                    <a:pt x="30936" y="8843"/>
                    <a:pt x="27811" y="7781"/>
                  </a:cubicBezTo>
                  <a:cubicBezTo>
                    <a:pt x="24803" y="6758"/>
                    <a:pt x="24169" y="0"/>
                    <a:pt x="16597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71"/>
            <p:cNvSpPr/>
            <p:nvPr/>
          </p:nvSpPr>
          <p:spPr>
            <a:xfrm>
              <a:off x="4782575" y="3181675"/>
              <a:ext cx="134375" cy="234400"/>
            </a:xfrm>
            <a:custGeom>
              <a:avLst/>
              <a:gdLst/>
              <a:ahLst/>
              <a:cxnLst/>
              <a:rect l="l" t="t" r="r" b="b"/>
              <a:pathLst>
                <a:path w="5375" h="9376" extrusionOk="0">
                  <a:moveTo>
                    <a:pt x="0" y="1"/>
                  </a:moveTo>
                  <a:cubicBezTo>
                    <a:pt x="0" y="1"/>
                    <a:pt x="438" y="501"/>
                    <a:pt x="1125" y="1313"/>
                  </a:cubicBezTo>
                  <a:cubicBezTo>
                    <a:pt x="1375" y="1688"/>
                    <a:pt x="1813" y="2188"/>
                    <a:pt x="2188" y="2688"/>
                  </a:cubicBezTo>
                  <a:cubicBezTo>
                    <a:pt x="2562" y="3188"/>
                    <a:pt x="2937" y="3751"/>
                    <a:pt x="3312" y="4313"/>
                  </a:cubicBezTo>
                  <a:cubicBezTo>
                    <a:pt x="3500" y="4626"/>
                    <a:pt x="3687" y="4938"/>
                    <a:pt x="3875" y="5188"/>
                  </a:cubicBezTo>
                  <a:cubicBezTo>
                    <a:pt x="4062" y="5501"/>
                    <a:pt x="4187" y="5813"/>
                    <a:pt x="4312" y="6063"/>
                  </a:cubicBezTo>
                  <a:cubicBezTo>
                    <a:pt x="4500" y="6376"/>
                    <a:pt x="4625" y="6626"/>
                    <a:pt x="4687" y="6938"/>
                  </a:cubicBezTo>
                  <a:cubicBezTo>
                    <a:pt x="4812" y="7188"/>
                    <a:pt x="4937" y="7438"/>
                    <a:pt x="5000" y="7688"/>
                  </a:cubicBezTo>
                  <a:cubicBezTo>
                    <a:pt x="5062" y="7938"/>
                    <a:pt x="5125" y="8188"/>
                    <a:pt x="5187" y="8375"/>
                  </a:cubicBezTo>
                  <a:cubicBezTo>
                    <a:pt x="5250" y="8563"/>
                    <a:pt x="5250" y="8750"/>
                    <a:pt x="5312" y="8875"/>
                  </a:cubicBezTo>
                  <a:cubicBezTo>
                    <a:pt x="5375" y="9188"/>
                    <a:pt x="5375" y="9375"/>
                    <a:pt x="5375" y="9375"/>
                  </a:cubicBezTo>
                  <a:lnTo>
                    <a:pt x="5375" y="8875"/>
                  </a:lnTo>
                  <a:cubicBezTo>
                    <a:pt x="5375" y="8688"/>
                    <a:pt x="5375" y="8563"/>
                    <a:pt x="5312" y="8375"/>
                  </a:cubicBezTo>
                  <a:cubicBezTo>
                    <a:pt x="5312" y="8125"/>
                    <a:pt x="5250" y="7876"/>
                    <a:pt x="5187" y="7626"/>
                  </a:cubicBezTo>
                  <a:cubicBezTo>
                    <a:pt x="5062" y="7063"/>
                    <a:pt x="4875" y="6501"/>
                    <a:pt x="4625" y="5938"/>
                  </a:cubicBezTo>
                  <a:cubicBezTo>
                    <a:pt x="4437" y="5688"/>
                    <a:pt x="4312" y="5376"/>
                    <a:pt x="4125" y="5063"/>
                  </a:cubicBezTo>
                  <a:cubicBezTo>
                    <a:pt x="4000" y="4751"/>
                    <a:pt x="3812" y="4501"/>
                    <a:pt x="3625" y="4188"/>
                  </a:cubicBezTo>
                  <a:cubicBezTo>
                    <a:pt x="3187" y="3626"/>
                    <a:pt x="2812" y="3063"/>
                    <a:pt x="2437" y="2501"/>
                  </a:cubicBezTo>
                  <a:cubicBezTo>
                    <a:pt x="2000" y="2001"/>
                    <a:pt x="1625" y="1563"/>
                    <a:pt x="1250" y="1188"/>
                  </a:cubicBezTo>
                  <a:cubicBezTo>
                    <a:pt x="875" y="751"/>
                    <a:pt x="438" y="376"/>
                    <a:pt x="0" y="1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71"/>
            <p:cNvSpPr/>
            <p:nvPr/>
          </p:nvSpPr>
          <p:spPr>
            <a:xfrm>
              <a:off x="4862250" y="2905150"/>
              <a:ext cx="34400" cy="204700"/>
            </a:xfrm>
            <a:custGeom>
              <a:avLst/>
              <a:gdLst/>
              <a:ahLst/>
              <a:cxnLst/>
              <a:rect l="l" t="t" r="r" b="b"/>
              <a:pathLst>
                <a:path w="1376" h="8188" extrusionOk="0">
                  <a:moveTo>
                    <a:pt x="1250" y="0"/>
                  </a:moveTo>
                  <a:cubicBezTo>
                    <a:pt x="1000" y="438"/>
                    <a:pt x="813" y="875"/>
                    <a:pt x="688" y="1313"/>
                  </a:cubicBezTo>
                  <a:cubicBezTo>
                    <a:pt x="500" y="1750"/>
                    <a:pt x="375" y="2188"/>
                    <a:pt x="250" y="2625"/>
                  </a:cubicBezTo>
                  <a:cubicBezTo>
                    <a:pt x="188" y="2875"/>
                    <a:pt x="188" y="3187"/>
                    <a:pt x="125" y="3375"/>
                  </a:cubicBezTo>
                  <a:cubicBezTo>
                    <a:pt x="63" y="3625"/>
                    <a:pt x="0" y="3937"/>
                    <a:pt x="0" y="4187"/>
                  </a:cubicBezTo>
                  <a:lnTo>
                    <a:pt x="0" y="4937"/>
                  </a:lnTo>
                  <a:cubicBezTo>
                    <a:pt x="63" y="5250"/>
                    <a:pt x="63" y="5500"/>
                    <a:pt x="125" y="5750"/>
                  </a:cubicBezTo>
                  <a:cubicBezTo>
                    <a:pt x="188" y="6000"/>
                    <a:pt x="250" y="6250"/>
                    <a:pt x="313" y="6437"/>
                  </a:cubicBezTo>
                  <a:cubicBezTo>
                    <a:pt x="375" y="6687"/>
                    <a:pt x="500" y="6875"/>
                    <a:pt x="563" y="7062"/>
                  </a:cubicBezTo>
                  <a:cubicBezTo>
                    <a:pt x="688" y="7250"/>
                    <a:pt x="750" y="7437"/>
                    <a:pt x="813" y="7562"/>
                  </a:cubicBezTo>
                  <a:cubicBezTo>
                    <a:pt x="938" y="7687"/>
                    <a:pt x="1063" y="7812"/>
                    <a:pt x="1125" y="7875"/>
                  </a:cubicBezTo>
                  <a:lnTo>
                    <a:pt x="1375" y="8187"/>
                  </a:lnTo>
                  <a:lnTo>
                    <a:pt x="1188" y="7875"/>
                  </a:lnTo>
                  <a:cubicBezTo>
                    <a:pt x="1063" y="7750"/>
                    <a:pt x="1000" y="7625"/>
                    <a:pt x="938" y="7500"/>
                  </a:cubicBezTo>
                  <a:lnTo>
                    <a:pt x="750" y="7000"/>
                  </a:lnTo>
                  <a:cubicBezTo>
                    <a:pt x="688" y="6812"/>
                    <a:pt x="625" y="6562"/>
                    <a:pt x="563" y="6375"/>
                  </a:cubicBezTo>
                  <a:cubicBezTo>
                    <a:pt x="500" y="6187"/>
                    <a:pt x="438" y="5937"/>
                    <a:pt x="375" y="5687"/>
                  </a:cubicBezTo>
                  <a:cubicBezTo>
                    <a:pt x="313" y="5437"/>
                    <a:pt x="313" y="5187"/>
                    <a:pt x="313" y="4937"/>
                  </a:cubicBezTo>
                  <a:lnTo>
                    <a:pt x="313" y="4125"/>
                  </a:lnTo>
                  <a:cubicBezTo>
                    <a:pt x="375" y="3187"/>
                    <a:pt x="563" y="2188"/>
                    <a:pt x="813" y="1250"/>
                  </a:cubicBezTo>
                  <a:cubicBezTo>
                    <a:pt x="1063" y="500"/>
                    <a:pt x="1250" y="0"/>
                    <a:pt x="1250" y="0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71"/>
            <p:cNvSpPr/>
            <p:nvPr/>
          </p:nvSpPr>
          <p:spPr>
            <a:xfrm>
              <a:off x="3365475" y="3823825"/>
              <a:ext cx="224725" cy="151700"/>
            </a:xfrm>
            <a:custGeom>
              <a:avLst/>
              <a:gdLst/>
              <a:ahLst/>
              <a:cxnLst/>
              <a:rect l="l" t="t" r="r" b="b"/>
              <a:pathLst>
                <a:path w="8989" h="6068" extrusionOk="0">
                  <a:moveTo>
                    <a:pt x="4750" y="1"/>
                  </a:moveTo>
                  <a:cubicBezTo>
                    <a:pt x="1438" y="876"/>
                    <a:pt x="0" y="3376"/>
                    <a:pt x="1625" y="5313"/>
                  </a:cubicBezTo>
                  <a:cubicBezTo>
                    <a:pt x="2083" y="5859"/>
                    <a:pt x="2441" y="6067"/>
                    <a:pt x="2709" y="6067"/>
                  </a:cubicBezTo>
                  <a:cubicBezTo>
                    <a:pt x="3392" y="6067"/>
                    <a:pt x="3484" y="4709"/>
                    <a:pt x="3125" y="4126"/>
                  </a:cubicBezTo>
                  <a:lnTo>
                    <a:pt x="3125" y="4126"/>
                  </a:lnTo>
                  <a:cubicBezTo>
                    <a:pt x="3709" y="5043"/>
                    <a:pt x="4218" y="5416"/>
                    <a:pt x="4560" y="5416"/>
                  </a:cubicBezTo>
                  <a:cubicBezTo>
                    <a:pt x="4987" y="5416"/>
                    <a:pt x="5153" y="4834"/>
                    <a:pt x="4875" y="4001"/>
                  </a:cubicBezTo>
                  <a:lnTo>
                    <a:pt x="4875" y="4001"/>
                  </a:lnTo>
                  <a:cubicBezTo>
                    <a:pt x="5411" y="4726"/>
                    <a:pt x="6011" y="5165"/>
                    <a:pt x="6441" y="5165"/>
                  </a:cubicBezTo>
                  <a:cubicBezTo>
                    <a:pt x="6864" y="5165"/>
                    <a:pt x="7124" y="4742"/>
                    <a:pt x="7000" y="3751"/>
                  </a:cubicBezTo>
                  <a:lnTo>
                    <a:pt x="7000" y="3751"/>
                  </a:lnTo>
                  <a:cubicBezTo>
                    <a:pt x="7517" y="4676"/>
                    <a:pt x="7987" y="5115"/>
                    <a:pt x="8326" y="5115"/>
                  </a:cubicBezTo>
                  <a:cubicBezTo>
                    <a:pt x="8767" y="5115"/>
                    <a:pt x="8989" y="4377"/>
                    <a:pt x="8812" y="3001"/>
                  </a:cubicBezTo>
                  <a:cubicBezTo>
                    <a:pt x="8687" y="2313"/>
                    <a:pt x="8375" y="1688"/>
                    <a:pt x="8000" y="1126"/>
                  </a:cubicBezTo>
                  <a:lnTo>
                    <a:pt x="4750" y="1"/>
                  </a:lnTo>
                  <a:close/>
                </a:path>
              </a:pathLst>
            </a:custGeom>
            <a:solidFill>
              <a:srgbClr val="9B77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71"/>
            <p:cNvSpPr/>
            <p:nvPr/>
          </p:nvSpPr>
          <p:spPr>
            <a:xfrm>
              <a:off x="3527975" y="3873825"/>
              <a:ext cx="18750" cy="54725"/>
            </a:xfrm>
            <a:custGeom>
              <a:avLst/>
              <a:gdLst/>
              <a:ahLst/>
              <a:cxnLst/>
              <a:rect l="l" t="t" r="r" b="b"/>
              <a:pathLst>
                <a:path w="750" h="2189" extrusionOk="0">
                  <a:moveTo>
                    <a:pt x="63" y="1"/>
                  </a:moveTo>
                  <a:cubicBezTo>
                    <a:pt x="0" y="126"/>
                    <a:pt x="0" y="251"/>
                    <a:pt x="63" y="376"/>
                  </a:cubicBezTo>
                  <a:cubicBezTo>
                    <a:pt x="63" y="501"/>
                    <a:pt x="63" y="626"/>
                    <a:pt x="63" y="751"/>
                  </a:cubicBezTo>
                  <a:cubicBezTo>
                    <a:pt x="63" y="938"/>
                    <a:pt x="125" y="1063"/>
                    <a:pt x="125" y="1188"/>
                  </a:cubicBezTo>
                  <a:cubicBezTo>
                    <a:pt x="250" y="1438"/>
                    <a:pt x="375" y="1688"/>
                    <a:pt x="500" y="1876"/>
                  </a:cubicBezTo>
                  <a:cubicBezTo>
                    <a:pt x="562" y="2001"/>
                    <a:pt x="625" y="2126"/>
                    <a:pt x="750" y="2188"/>
                  </a:cubicBezTo>
                  <a:cubicBezTo>
                    <a:pt x="750" y="2063"/>
                    <a:pt x="687" y="1938"/>
                    <a:pt x="687" y="1813"/>
                  </a:cubicBezTo>
                  <a:cubicBezTo>
                    <a:pt x="625" y="1751"/>
                    <a:pt x="625" y="1626"/>
                    <a:pt x="562" y="1501"/>
                  </a:cubicBezTo>
                  <a:lnTo>
                    <a:pt x="437" y="1063"/>
                  </a:lnTo>
                  <a:cubicBezTo>
                    <a:pt x="375" y="813"/>
                    <a:pt x="250" y="563"/>
                    <a:pt x="188" y="376"/>
                  </a:cubicBezTo>
                  <a:cubicBezTo>
                    <a:pt x="125" y="251"/>
                    <a:pt x="125" y="126"/>
                    <a:pt x="63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71"/>
            <p:cNvSpPr/>
            <p:nvPr/>
          </p:nvSpPr>
          <p:spPr>
            <a:xfrm>
              <a:off x="3570150" y="3864450"/>
              <a:ext cx="15650" cy="48475"/>
            </a:xfrm>
            <a:custGeom>
              <a:avLst/>
              <a:gdLst/>
              <a:ahLst/>
              <a:cxnLst/>
              <a:rect l="l" t="t" r="r" b="b"/>
              <a:pathLst>
                <a:path w="626" h="1939" extrusionOk="0">
                  <a:moveTo>
                    <a:pt x="0" y="1"/>
                  </a:moveTo>
                  <a:cubicBezTo>
                    <a:pt x="0" y="1"/>
                    <a:pt x="0" y="188"/>
                    <a:pt x="63" y="313"/>
                  </a:cubicBezTo>
                  <a:cubicBezTo>
                    <a:pt x="63" y="438"/>
                    <a:pt x="125" y="501"/>
                    <a:pt x="125" y="626"/>
                  </a:cubicBezTo>
                  <a:lnTo>
                    <a:pt x="250" y="1001"/>
                  </a:lnTo>
                  <a:lnTo>
                    <a:pt x="375" y="1376"/>
                  </a:lnTo>
                  <a:cubicBezTo>
                    <a:pt x="375" y="1501"/>
                    <a:pt x="500" y="1563"/>
                    <a:pt x="500" y="1688"/>
                  </a:cubicBezTo>
                  <a:lnTo>
                    <a:pt x="625" y="1938"/>
                  </a:lnTo>
                  <a:cubicBezTo>
                    <a:pt x="625" y="1876"/>
                    <a:pt x="625" y="1751"/>
                    <a:pt x="625" y="1626"/>
                  </a:cubicBezTo>
                  <a:cubicBezTo>
                    <a:pt x="625" y="1501"/>
                    <a:pt x="625" y="1376"/>
                    <a:pt x="625" y="1313"/>
                  </a:cubicBezTo>
                  <a:lnTo>
                    <a:pt x="563" y="876"/>
                  </a:lnTo>
                  <a:cubicBezTo>
                    <a:pt x="438" y="688"/>
                    <a:pt x="375" y="438"/>
                    <a:pt x="250" y="251"/>
                  </a:cubicBezTo>
                  <a:cubicBezTo>
                    <a:pt x="188" y="126"/>
                    <a:pt x="63" y="63"/>
                    <a:pt x="0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71"/>
            <p:cNvSpPr/>
            <p:nvPr/>
          </p:nvSpPr>
          <p:spPr>
            <a:xfrm>
              <a:off x="3426400" y="3900400"/>
              <a:ext cx="29725" cy="43775"/>
            </a:xfrm>
            <a:custGeom>
              <a:avLst/>
              <a:gdLst/>
              <a:ahLst/>
              <a:cxnLst/>
              <a:rect l="l" t="t" r="r" b="b"/>
              <a:pathLst>
                <a:path w="1189" h="1751" extrusionOk="0">
                  <a:moveTo>
                    <a:pt x="1" y="0"/>
                  </a:moveTo>
                  <a:cubicBezTo>
                    <a:pt x="1" y="125"/>
                    <a:pt x="63" y="188"/>
                    <a:pt x="63" y="313"/>
                  </a:cubicBezTo>
                  <a:cubicBezTo>
                    <a:pt x="126" y="438"/>
                    <a:pt x="188" y="563"/>
                    <a:pt x="188" y="625"/>
                  </a:cubicBezTo>
                  <a:lnTo>
                    <a:pt x="438" y="1000"/>
                  </a:lnTo>
                  <a:cubicBezTo>
                    <a:pt x="563" y="1188"/>
                    <a:pt x="688" y="1375"/>
                    <a:pt x="876" y="1563"/>
                  </a:cubicBezTo>
                  <a:cubicBezTo>
                    <a:pt x="1001" y="1625"/>
                    <a:pt x="1063" y="1688"/>
                    <a:pt x="1188" y="1750"/>
                  </a:cubicBezTo>
                  <a:cubicBezTo>
                    <a:pt x="1188" y="1750"/>
                    <a:pt x="1126" y="1563"/>
                    <a:pt x="1063" y="1438"/>
                  </a:cubicBezTo>
                  <a:cubicBezTo>
                    <a:pt x="1001" y="1375"/>
                    <a:pt x="938" y="1250"/>
                    <a:pt x="876" y="1125"/>
                  </a:cubicBezTo>
                  <a:lnTo>
                    <a:pt x="688" y="813"/>
                  </a:lnTo>
                  <a:lnTo>
                    <a:pt x="438" y="500"/>
                  </a:lnTo>
                  <a:cubicBezTo>
                    <a:pt x="376" y="438"/>
                    <a:pt x="313" y="313"/>
                    <a:pt x="251" y="250"/>
                  </a:cubicBezTo>
                  <a:cubicBezTo>
                    <a:pt x="126" y="63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71"/>
            <p:cNvSpPr/>
            <p:nvPr/>
          </p:nvSpPr>
          <p:spPr>
            <a:xfrm>
              <a:off x="3470150" y="3881650"/>
              <a:ext cx="17225" cy="45325"/>
            </a:xfrm>
            <a:custGeom>
              <a:avLst/>
              <a:gdLst/>
              <a:ahLst/>
              <a:cxnLst/>
              <a:rect l="l" t="t" r="r" b="b"/>
              <a:pathLst>
                <a:path w="689" h="1813" extrusionOk="0">
                  <a:moveTo>
                    <a:pt x="1" y="0"/>
                  </a:moveTo>
                  <a:cubicBezTo>
                    <a:pt x="1" y="125"/>
                    <a:pt x="1" y="250"/>
                    <a:pt x="1" y="313"/>
                  </a:cubicBezTo>
                  <a:cubicBezTo>
                    <a:pt x="1" y="438"/>
                    <a:pt x="1" y="563"/>
                    <a:pt x="63" y="625"/>
                  </a:cubicBezTo>
                  <a:cubicBezTo>
                    <a:pt x="63" y="750"/>
                    <a:pt x="126" y="875"/>
                    <a:pt x="126" y="1000"/>
                  </a:cubicBezTo>
                  <a:cubicBezTo>
                    <a:pt x="251" y="1188"/>
                    <a:pt x="376" y="1375"/>
                    <a:pt x="501" y="1563"/>
                  </a:cubicBezTo>
                  <a:cubicBezTo>
                    <a:pt x="563" y="1688"/>
                    <a:pt x="626" y="1750"/>
                    <a:pt x="688" y="1813"/>
                  </a:cubicBezTo>
                  <a:cubicBezTo>
                    <a:pt x="688" y="1688"/>
                    <a:pt x="688" y="1625"/>
                    <a:pt x="688" y="1500"/>
                  </a:cubicBezTo>
                  <a:cubicBezTo>
                    <a:pt x="626" y="1438"/>
                    <a:pt x="626" y="1313"/>
                    <a:pt x="563" y="1188"/>
                  </a:cubicBezTo>
                  <a:lnTo>
                    <a:pt x="438" y="875"/>
                  </a:lnTo>
                  <a:cubicBezTo>
                    <a:pt x="438" y="750"/>
                    <a:pt x="376" y="688"/>
                    <a:pt x="313" y="563"/>
                  </a:cubicBezTo>
                  <a:cubicBezTo>
                    <a:pt x="251" y="438"/>
                    <a:pt x="188" y="375"/>
                    <a:pt x="188" y="313"/>
                  </a:cubicBezTo>
                  <a:cubicBezTo>
                    <a:pt x="126" y="188"/>
                    <a:pt x="63" y="125"/>
                    <a:pt x="1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71"/>
            <p:cNvSpPr/>
            <p:nvPr/>
          </p:nvSpPr>
          <p:spPr>
            <a:xfrm>
              <a:off x="2699900" y="5321600"/>
              <a:ext cx="50025" cy="39675"/>
            </a:xfrm>
            <a:custGeom>
              <a:avLst/>
              <a:gdLst/>
              <a:ahLst/>
              <a:cxnLst/>
              <a:rect l="l" t="t" r="r" b="b"/>
              <a:pathLst>
                <a:path w="2001" h="1587" extrusionOk="0">
                  <a:moveTo>
                    <a:pt x="1256" y="0"/>
                  </a:moveTo>
                  <a:cubicBezTo>
                    <a:pt x="1004" y="0"/>
                    <a:pt x="735" y="71"/>
                    <a:pt x="500" y="211"/>
                  </a:cubicBezTo>
                  <a:cubicBezTo>
                    <a:pt x="313" y="336"/>
                    <a:pt x="188" y="461"/>
                    <a:pt x="63" y="649"/>
                  </a:cubicBezTo>
                  <a:cubicBezTo>
                    <a:pt x="63" y="774"/>
                    <a:pt x="0" y="836"/>
                    <a:pt x="63" y="961"/>
                  </a:cubicBezTo>
                  <a:cubicBezTo>
                    <a:pt x="63" y="1024"/>
                    <a:pt x="63" y="1149"/>
                    <a:pt x="63" y="1211"/>
                  </a:cubicBezTo>
                  <a:cubicBezTo>
                    <a:pt x="125" y="1336"/>
                    <a:pt x="188" y="1399"/>
                    <a:pt x="250" y="1524"/>
                  </a:cubicBezTo>
                  <a:lnTo>
                    <a:pt x="313" y="1586"/>
                  </a:lnTo>
                  <a:cubicBezTo>
                    <a:pt x="375" y="1586"/>
                    <a:pt x="250" y="1399"/>
                    <a:pt x="250" y="1149"/>
                  </a:cubicBezTo>
                  <a:cubicBezTo>
                    <a:pt x="250" y="899"/>
                    <a:pt x="375" y="586"/>
                    <a:pt x="688" y="524"/>
                  </a:cubicBezTo>
                  <a:cubicBezTo>
                    <a:pt x="813" y="399"/>
                    <a:pt x="938" y="336"/>
                    <a:pt x="1125" y="336"/>
                  </a:cubicBezTo>
                  <a:cubicBezTo>
                    <a:pt x="1250" y="274"/>
                    <a:pt x="1438" y="211"/>
                    <a:pt x="1563" y="211"/>
                  </a:cubicBezTo>
                  <a:lnTo>
                    <a:pt x="2000" y="86"/>
                  </a:lnTo>
                  <a:cubicBezTo>
                    <a:pt x="1813" y="24"/>
                    <a:pt x="1688" y="24"/>
                    <a:pt x="1500" y="24"/>
                  </a:cubicBezTo>
                  <a:cubicBezTo>
                    <a:pt x="1422" y="8"/>
                    <a:pt x="1340" y="0"/>
                    <a:pt x="1256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71"/>
            <p:cNvSpPr/>
            <p:nvPr/>
          </p:nvSpPr>
          <p:spPr>
            <a:xfrm>
              <a:off x="2646775" y="5303425"/>
              <a:ext cx="56275" cy="57850"/>
            </a:xfrm>
            <a:custGeom>
              <a:avLst/>
              <a:gdLst/>
              <a:ahLst/>
              <a:cxnLst/>
              <a:rect l="l" t="t" r="r" b="b"/>
              <a:pathLst>
                <a:path w="2251" h="2314" extrusionOk="0">
                  <a:moveTo>
                    <a:pt x="1688" y="1"/>
                  </a:moveTo>
                  <a:cubicBezTo>
                    <a:pt x="1438" y="1"/>
                    <a:pt x="1250" y="63"/>
                    <a:pt x="1063" y="126"/>
                  </a:cubicBezTo>
                  <a:cubicBezTo>
                    <a:pt x="813" y="251"/>
                    <a:pt x="563" y="376"/>
                    <a:pt x="375" y="563"/>
                  </a:cubicBezTo>
                  <a:cubicBezTo>
                    <a:pt x="188" y="688"/>
                    <a:pt x="63" y="938"/>
                    <a:pt x="0" y="1188"/>
                  </a:cubicBezTo>
                  <a:cubicBezTo>
                    <a:pt x="0" y="1313"/>
                    <a:pt x="0" y="1438"/>
                    <a:pt x="0" y="1563"/>
                  </a:cubicBezTo>
                  <a:cubicBezTo>
                    <a:pt x="63" y="1688"/>
                    <a:pt x="63" y="1751"/>
                    <a:pt x="125" y="1876"/>
                  </a:cubicBezTo>
                  <a:cubicBezTo>
                    <a:pt x="188" y="1938"/>
                    <a:pt x="250" y="2001"/>
                    <a:pt x="250" y="2063"/>
                  </a:cubicBezTo>
                  <a:cubicBezTo>
                    <a:pt x="313" y="2126"/>
                    <a:pt x="375" y="2188"/>
                    <a:pt x="438" y="2188"/>
                  </a:cubicBezTo>
                  <a:lnTo>
                    <a:pt x="563" y="2313"/>
                  </a:lnTo>
                  <a:lnTo>
                    <a:pt x="500" y="2126"/>
                  </a:lnTo>
                  <a:cubicBezTo>
                    <a:pt x="438" y="2126"/>
                    <a:pt x="375" y="2063"/>
                    <a:pt x="375" y="2001"/>
                  </a:cubicBezTo>
                  <a:cubicBezTo>
                    <a:pt x="375" y="1938"/>
                    <a:pt x="313" y="1876"/>
                    <a:pt x="313" y="1813"/>
                  </a:cubicBezTo>
                  <a:cubicBezTo>
                    <a:pt x="250" y="1688"/>
                    <a:pt x="250" y="1626"/>
                    <a:pt x="313" y="1563"/>
                  </a:cubicBezTo>
                  <a:cubicBezTo>
                    <a:pt x="313" y="1438"/>
                    <a:pt x="313" y="1376"/>
                    <a:pt x="313" y="1251"/>
                  </a:cubicBezTo>
                  <a:cubicBezTo>
                    <a:pt x="375" y="1063"/>
                    <a:pt x="500" y="876"/>
                    <a:pt x="625" y="751"/>
                  </a:cubicBezTo>
                  <a:cubicBezTo>
                    <a:pt x="938" y="501"/>
                    <a:pt x="1313" y="313"/>
                    <a:pt x="1688" y="188"/>
                  </a:cubicBezTo>
                  <a:cubicBezTo>
                    <a:pt x="1875" y="188"/>
                    <a:pt x="2000" y="126"/>
                    <a:pt x="2125" y="126"/>
                  </a:cubicBezTo>
                  <a:lnTo>
                    <a:pt x="2250" y="126"/>
                  </a:lnTo>
                  <a:cubicBezTo>
                    <a:pt x="2063" y="63"/>
                    <a:pt x="1875" y="1"/>
                    <a:pt x="1688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71"/>
            <p:cNvSpPr/>
            <p:nvPr/>
          </p:nvSpPr>
          <p:spPr>
            <a:xfrm>
              <a:off x="2603025" y="5298750"/>
              <a:ext cx="46900" cy="62525"/>
            </a:xfrm>
            <a:custGeom>
              <a:avLst/>
              <a:gdLst/>
              <a:ahLst/>
              <a:cxnLst/>
              <a:rect l="l" t="t" r="r" b="b"/>
              <a:pathLst>
                <a:path w="1876" h="2501" extrusionOk="0">
                  <a:moveTo>
                    <a:pt x="1875" y="0"/>
                  </a:moveTo>
                  <a:cubicBezTo>
                    <a:pt x="1688" y="0"/>
                    <a:pt x="1500" y="63"/>
                    <a:pt x="1375" y="125"/>
                  </a:cubicBezTo>
                  <a:cubicBezTo>
                    <a:pt x="938" y="250"/>
                    <a:pt x="563" y="438"/>
                    <a:pt x="313" y="750"/>
                  </a:cubicBezTo>
                  <a:cubicBezTo>
                    <a:pt x="250" y="875"/>
                    <a:pt x="188" y="1000"/>
                    <a:pt x="125" y="1063"/>
                  </a:cubicBezTo>
                  <a:cubicBezTo>
                    <a:pt x="63" y="1188"/>
                    <a:pt x="0" y="1313"/>
                    <a:pt x="0" y="1438"/>
                  </a:cubicBezTo>
                  <a:cubicBezTo>
                    <a:pt x="0" y="1563"/>
                    <a:pt x="0" y="1625"/>
                    <a:pt x="0" y="1750"/>
                  </a:cubicBezTo>
                  <a:cubicBezTo>
                    <a:pt x="0" y="1875"/>
                    <a:pt x="63" y="1938"/>
                    <a:pt x="63" y="2000"/>
                  </a:cubicBezTo>
                  <a:cubicBezTo>
                    <a:pt x="125" y="2125"/>
                    <a:pt x="250" y="2250"/>
                    <a:pt x="313" y="2375"/>
                  </a:cubicBezTo>
                  <a:lnTo>
                    <a:pt x="438" y="2500"/>
                  </a:lnTo>
                  <a:cubicBezTo>
                    <a:pt x="375" y="2313"/>
                    <a:pt x="313" y="2125"/>
                    <a:pt x="250" y="2000"/>
                  </a:cubicBezTo>
                  <a:cubicBezTo>
                    <a:pt x="250" y="1813"/>
                    <a:pt x="250" y="1625"/>
                    <a:pt x="250" y="1500"/>
                  </a:cubicBezTo>
                  <a:cubicBezTo>
                    <a:pt x="313" y="1375"/>
                    <a:pt x="313" y="1313"/>
                    <a:pt x="375" y="1250"/>
                  </a:cubicBezTo>
                  <a:cubicBezTo>
                    <a:pt x="375" y="1125"/>
                    <a:pt x="438" y="1063"/>
                    <a:pt x="500" y="1000"/>
                  </a:cubicBezTo>
                  <a:cubicBezTo>
                    <a:pt x="625" y="813"/>
                    <a:pt x="813" y="688"/>
                    <a:pt x="938" y="563"/>
                  </a:cubicBezTo>
                  <a:cubicBezTo>
                    <a:pt x="1125" y="500"/>
                    <a:pt x="1250" y="375"/>
                    <a:pt x="1375" y="313"/>
                  </a:cubicBezTo>
                  <a:lnTo>
                    <a:pt x="1875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71"/>
            <p:cNvSpPr/>
            <p:nvPr/>
          </p:nvSpPr>
          <p:spPr>
            <a:xfrm>
              <a:off x="2509275" y="5242500"/>
              <a:ext cx="59400" cy="56275"/>
            </a:xfrm>
            <a:custGeom>
              <a:avLst/>
              <a:gdLst/>
              <a:ahLst/>
              <a:cxnLst/>
              <a:rect l="l" t="t" r="r" b="b"/>
              <a:pathLst>
                <a:path w="2376" h="2251" extrusionOk="0">
                  <a:moveTo>
                    <a:pt x="1751" y="1"/>
                  </a:moveTo>
                  <a:cubicBezTo>
                    <a:pt x="1563" y="1"/>
                    <a:pt x="1313" y="1"/>
                    <a:pt x="1063" y="63"/>
                  </a:cubicBezTo>
                  <a:cubicBezTo>
                    <a:pt x="813" y="188"/>
                    <a:pt x="563" y="313"/>
                    <a:pt x="376" y="501"/>
                  </a:cubicBezTo>
                  <a:cubicBezTo>
                    <a:pt x="313" y="626"/>
                    <a:pt x="188" y="688"/>
                    <a:pt x="126" y="876"/>
                  </a:cubicBezTo>
                  <a:cubicBezTo>
                    <a:pt x="63" y="1001"/>
                    <a:pt x="63" y="1125"/>
                    <a:pt x="1" y="1250"/>
                  </a:cubicBezTo>
                  <a:cubicBezTo>
                    <a:pt x="1" y="1375"/>
                    <a:pt x="63" y="1500"/>
                    <a:pt x="63" y="1625"/>
                  </a:cubicBezTo>
                  <a:cubicBezTo>
                    <a:pt x="126" y="1750"/>
                    <a:pt x="188" y="1813"/>
                    <a:pt x="251" y="1938"/>
                  </a:cubicBezTo>
                  <a:cubicBezTo>
                    <a:pt x="438" y="2063"/>
                    <a:pt x="626" y="2188"/>
                    <a:pt x="813" y="2250"/>
                  </a:cubicBezTo>
                  <a:lnTo>
                    <a:pt x="688" y="2125"/>
                  </a:lnTo>
                  <a:cubicBezTo>
                    <a:pt x="626" y="2063"/>
                    <a:pt x="501" y="1938"/>
                    <a:pt x="438" y="1813"/>
                  </a:cubicBezTo>
                  <a:cubicBezTo>
                    <a:pt x="376" y="1750"/>
                    <a:pt x="313" y="1688"/>
                    <a:pt x="313" y="1563"/>
                  </a:cubicBezTo>
                  <a:cubicBezTo>
                    <a:pt x="313" y="1500"/>
                    <a:pt x="313" y="1375"/>
                    <a:pt x="313" y="1313"/>
                  </a:cubicBezTo>
                  <a:cubicBezTo>
                    <a:pt x="313" y="1188"/>
                    <a:pt x="376" y="1063"/>
                    <a:pt x="438" y="1001"/>
                  </a:cubicBezTo>
                  <a:cubicBezTo>
                    <a:pt x="501" y="876"/>
                    <a:pt x="563" y="813"/>
                    <a:pt x="626" y="751"/>
                  </a:cubicBezTo>
                  <a:cubicBezTo>
                    <a:pt x="813" y="563"/>
                    <a:pt x="1001" y="438"/>
                    <a:pt x="1188" y="376"/>
                  </a:cubicBezTo>
                  <a:cubicBezTo>
                    <a:pt x="1376" y="251"/>
                    <a:pt x="1563" y="188"/>
                    <a:pt x="1751" y="188"/>
                  </a:cubicBezTo>
                  <a:lnTo>
                    <a:pt x="2251" y="188"/>
                  </a:lnTo>
                  <a:lnTo>
                    <a:pt x="2376" y="251"/>
                  </a:lnTo>
                  <a:lnTo>
                    <a:pt x="2376" y="251"/>
                  </a:lnTo>
                  <a:lnTo>
                    <a:pt x="2251" y="126"/>
                  </a:lnTo>
                  <a:cubicBezTo>
                    <a:pt x="2063" y="63"/>
                    <a:pt x="1938" y="1"/>
                    <a:pt x="1751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71"/>
            <p:cNvSpPr/>
            <p:nvPr/>
          </p:nvSpPr>
          <p:spPr>
            <a:xfrm>
              <a:off x="2471775" y="5248750"/>
              <a:ext cx="28150" cy="50025"/>
            </a:xfrm>
            <a:custGeom>
              <a:avLst/>
              <a:gdLst/>
              <a:ahLst/>
              <a:cxnLst/>
              <a:rect l="l" t="t" r="r" b="b"/>
              <a:pathLst>
                <a:path w="1126" h="2001" extrusionOk="0">
                  <a:moveTo>
                    <a:pt x="1126" y="1"/>
                  </a:moveTo>
                  <a:cubicBezTo>
                    <a:pt x="938" y="1"/>
                    <a:pt x="813" y="1"/>
                    <a:pt x="688" y="63"/>
                  </a:cubicBezTo>
                  <a:cubicBezTo>
                    <a:pt x="563" y="126"/>
                    <a:pt x="438" y="188"/>
                    <a:pt x="313" y="313"/>
                  </a:cubicBezTo>
                  <a:cubicBezTo>
                    <a:pt x="188" y="438"/>
                    <a:pt x="63" y="563"/>
                    <a:pt x="1" y="751"/>
                  </a:cubicBezTo>
                  <a:cubicBezTo>
                    <a:pt x="1" y="938"/>
                    <a:pt x="1" y="1125"/>
                    <a:pt x="1" y="1313"/>
                  </a:cubicBezTo>
                  <a:cubicBezTo>
                    <a:pt x="63" y="1438"/>
                    <a:pt x="188" y="1563"/>
                    <a:pt x="251" y="1688"/>
                  </a:cubicBezTo>
                  <a:cubicBezTo>
                    <a:pt x="313" y="1750"/>
                    <a:pt x="376" y="1875"/>
                    <a:pt x="501" y="1938"/>
                  </a:cubicBezTo>
                  <a:lnTo>
                    <a:pt x="563" y="2000"/>
                  </a:lnTo>
                  <a:lnTo>
                    <a:pt x="563" y="1875"/>
                  </a:lnTo>
                  <a:cubicBezTo>
                    <a:pt x="563" y="1813"/>
                    <a:pt x="438" y="1688"/>
                    <a:pt x="438" y="1625"/>
                  </a:cubicBezTo>
                  <a:cubicBezTo>
                    <a:pt x="438" y="1500"/>
                    <a:pt x="376" y="1375"/>
                    <a:pt x="313" y="1250"/>
                  </a:cubicBezTo>
                  <a:cubicBezTo>
                    <a:pt x="313" y="1125"/>
                    <a:pt x="313" y="1000"/>
                    <a:pt x="313" y="875"/>
                  </a:cubicBezTo>
                  <a:cubicBezTo>
                    <a:pt x="438" y="626"/>
                    <a:pt x="563" y="376"/>
                    <a:pt x="813" y="251"/>
                  </a:cubicBezTo>
                  <a:lnTo>
                    <a:pt x="1126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71"/>
            <p:cNvSpPr/>
            <p:nvPr/>
          </p:nvSpPr>
          <p:spPr>
            <a:xfrm>
              <a:off x="2432725" y="5244075"/>
              <a:ext cx="28150" cy="53125"/>
            </a:xfrm>
            <a:custGeom>
              <a:avLst/>
              <a:gdLst/>
              <a:ahLst/>
              <a:cxnLst/>
              <a:rect l="l" t="t" r="r" b="b"/>
              <a:pathLst>
                <a:path w="1126" h="2125" extrusionOk="0">
                  <a:moveTo>
                    <a:pt x="1125" y="0"/>
                  </a:moveTo>
                  <a:lnTo>
                    <a:pt x="1125" y="0"/>
                  </a:lnTo>
                  <a:cubicBezTo>
                    <a:pt x="1000" y="63"/>
                    <a:pt x="813" y="125"/>
                    <a:pt x="750" y="188"/>
                  </a:cubicBezTo>
                  <a:cubicBezTo>
                    <a:pt x="438" y="313"/>
                    <a:pt x="188" y="563"/>
                    <a:pt x="63" y="875"/>
                  </a:cubicBezTo>
                  <a:cubicBezTo>
                    <a:pt x="0" y="1062"/>
                    <a:pt x="0" y="1250"/>
                    <a:pt x="0" y="1437"/>
                  </a:cubicBezTo>
                  <a:cubicBezTo>
                    <a:pt x="0" y="1562"/>
                    <a:pt x="63" y="1750"/>
                    <a:pt x="188" y="1875"/>
                  </a:cubicBezTo>
                  <a:cubicBezTo>
                    <a:pt x="250" y="1937"/>
                    <a:pt x="313" y="2000"/>
                    <a:pt x="438" y="2062"/>
                  </a:cubicBezTo>
                  <a:lnTo>
                    <a:pt x="500" y="2125"/>
                  </a:lnTo>
                  <a:cubicBezTo>
                    <a:pt x="500" y="2125"/>
                    <a:pt x="438" y="1937"/>
                    <a:pt x="375" y="1750"/>
                  </a:cubicBezTo>
                  <a:cubicBezTo>
                    <a:pt x="313" y="1625"/>
                    <a:pt x="250" y="1500"/>
                    <a:pt x="250" y="1375"/>
                  </a:cubicBezTo>
                  <a:cubicBezTo>
                    <a:pt x="250" y="1250"/>
                    <a:pt x="313" y="1125"/>
                    <a:pt x="375" y="1000"/>
                  </a:cubicBezTo>
                  <a:cubicBezTo>
                    <a:pt x="438" y="875"/>
                    <a:pt x="500" y="750"/>
                    <a:pt x="563" y="625"/>
                  </a:cubicBezTo>
                  <a:cubicBezTo>
                    <a:pt x="688" y="500"/>
                    <a:pt x="750" y="375"/>
                    <a:pt x="813" y="313"/>
                  </a:cubicBezTo>
                  <a:lnTo>
                    <a:pt x="1125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71"/>
            <p:cNvSpPr/>
            <p:nvPr/>
          </p:nvSpPr>
          <p:spPr>
            <a:xfrm>
              <a:off x="4624775" y="2961400"/>
              <a:ext cx="231250" cy="639025"/>
            </a:xfrm>
            <a:custGeom>
              <a:avLst/>
              <a:gdLst/>
              <a:ahLst/>
              <a:cxnLst/>
              <a:rect l="l" t="t" r="r" b="b"/>
              <a:pathLst>
                <a:path w="9250" h="25561" extrusionOk="0">
                  <a:moveTo>
                    <a:pt x="0" y="0"/>
                  </a:moveTo>
                  <a:cubicBezTo>
                    <a:pt x="0" y="0"/>
                    <a:pt x="438" y="313"/>
                    <a:pt x="1187" y="687"/>
                  </a:cubicBezTo>
                  <a:cubicBezTo>
                    <a:pt x="438" y="250"/>
                    <a:pt x="0" y="0"/>
                    <a:pt x="0" y="0"/>
                  </a:cubicBezTo>
                  <a:close/>
                  <a:moveTo>
                    <a:pt x="1187" y="687"/>
                  </a:moveTo>
                  <a:cubicBezTo>
                    <a:pt x="1625" y="1000"/>
                    <a:pt x="2062" y="1312"/>
                    <a:pt x="2437" y="1625"/>
                  </a:cubicBezTo>
                  <a:cubicBezTo>
                    <a:pt x="3000" y="2062"/>
                    <a:pt x="3437" y="2562"/>
                    <a:pt x="3750" y="3187"/>
                  </a:cubicBezTo>
                  <a:cubicBezTo>
                    <a:pt x="4125" y="3937"/>
                    <a:pt x="4187" y="4750"/>
                    <a:pt x="4000" y="5500"/>
                  </a:cubicBezTo>
                  <a:cubicBezTo>
                    <a:pt x="3812" y="6375"/>
                    <a:pt x="3562" y="7250"/>
                    <a:pt x="3250" y="8125"/>
                  </a:cubicBezTo>
                  <a:cubicBezTo>
                    <a:pt x="2875" y="9062"/>
                    <a:pt x="2812" y="10062"/>
                    <a:pt x="3062" y="11062"/>
                  </a:cubicBezTo>
                  <a:cubicBezTo>
                    <a:pt x="3437" y="11999"/>
                    <a:pt x="3937" y="12874"/>
                    <a:pt x="4625" y="13624"/>
                  </a:cubicBezTo>
                  <a:cubicBezTo>
                    <a:pt x="5375" y="14374"/>
                    <a:pt x="6187" y="14999"/>
                    <a:pt x="7062" y="15499"/>
                  </a:cubicBezTo>
                  <a:cubicBezTo>
                    <a:pt x="7500" y="15687"/>
                    <a:pt x="7875" y="15999"/>
                    <a:pt x="8250" y="16312"/>
                  </a:cubicBezTo>
                  <a:cubicBezTo>
                    <a:pt x="8562" y="16624"/>
                    <a:pt x="8812" y="16999"/>
                    <a:pt x="8874" y="17499"/>
                  </a:cubicBezTo>
                  <a:cubicBezTo>
                    <a:pt x="8937" y="18374"/>
                    <a:pt x="8812" y="19249"/>
                    <a:pt x="8437" y="20061"/>
                  </a:cubicBezTo>
                  <a:cubicBezTo>
                    <a:pt x="8125" y="20811"/>
                    <a:pt x="7750" y="21499"/>
                    <a:pt x="7312" y="22186"/>
                  </a:cubicBezTo>
                  <a:cubicBezTo>
                    <a:pt x="7062" y="22436"/>
                    <a:pt x="6937" y="22811"/>
                    <a:pt x="6812" y="23186"/>
                  </a:cubicBezTo>
                  <a:cubicBezTo>
                    <a:pt x="6750" y="23499"/>
                    <a:pt x="6812" y="23874"/>
                    <a:pt x="7000" y="24124"/>
                  </a:cubicBezTo>
                  <a:cubicBezTo>
                    <a:pt x="7375" y="24561"/>
                    <a:pt x="7750" y="24874"/>
                    <a:pt x="8250" y="25124"/>
                  </a:cubicBezTo>
                  <a:cubicBezTo>
                    <a:pt x="8562" y="25311"/>
                    <a:pt x="8874" y="25436"/>
                    <a:pt x="9187" y="25561"/>
                  </a:cubicBezTo>
                  <a:cubicBezTo>
                    <a:pt x="8999" y="25436"/>
                    <a:pt x="8687" y="25311"/>
                    <a:pt x="8312" y="25061"/>
                  </a:cubicBezTo>
                  <a:cubicBezTo>
                    <a:pt x="7812" y="24874"/>
                    <a:pt x="7437" y="24499"/>
                    <a:pt x="7125" y="24061"/>
                  </a:cubicBezTo>
                  <a:cubicBezTo>
                    <a:pt x="6937" y="23811"/>
                    <a:pt x="6875" y="23499"/>
                    <a:pt x="7000" y="23186"/>
                  </a:cubicBezTo>
                  <a:cubicBezTo>
                    <a:pt x="7062" y="22874"/>
                    <a:pt x="7250" y="22561"/>
                    <a:pt x="7437" y="22249"/>
                  </a:cubicBezTo>
                  <a:cubicBezTo>
                    <a:pt x="7937" y="21624"/>
                    <a:pt x="8312" y="20874"/>
                    <a:pt x="8687" y="20124"/>
                  </a:cubicBezTo>
                  <a:cubicBezTo>
                    <a:pt x="9062" y="19311"/>
                    <a:pt x="9249" y="18374"/>
                    <a:pt x="9124" y="17436"/>
                  </a:cubicBezTo>
                  <a:cubicBezTo>
                    <a:pt x="9062" y="16936"/>
                    <a:pt x="8812" y="16499"/>
                    <a:pt x="8437" y="16124"/>
                  </a:cubicBezTo>
                  <a:cubicBezTo>
                    <a:pt x="8062" y="15749"/>
                    <a:pt x="7625" y="15499"/>
                    <a:pt x="7187" y="15249"/>
                  </a:cubicBezTo>
                  <a:cubicBezTo>
                    <a:pt x="6375" y="14749"/>
                    <a:pt x="5562" y="14124"/>
                    <a:pt x="4875" y="13437"/>
                  </a:cubicBezTo>
                  <a:cubicBezTo>
                    <a:pt x="4187" y="12749"/>
                    <a:pt x="3687" y="11874"/>
                    <a:pt x="3312" y="10937"/>
                  </a:cubicBezTo>
                  <a:cubicBezTo>
                    <a:pt x="3062" y="10062"/>
                    <a:pt x="3125" y="9062"/>
                    <a:pt x="3437" y="8187"/>
                  </a:cubicBezTo>
                  <a:cubicBezTo>
                    <a:pt x="3750" y="7375"/>
                    <a:pt x="4062" y="6500"/>
                    <a:pt x="4250" y="5562"/>
                  </a:cubicBezTo>
                  <a:cubicBezTo>
                    <a:pt x="4437" y="4750"/>
                    <a:pt x="4312" y="3875"/>
                    <a:pt x="3937" y="3125"/>
                  </a:cubicBezTo>
                  <a:cubicBezTo>
                    <a:pt x="3562" y="2562"/>
                    <a:pt x="3125" y="2000"/>
                    <a:pt x="2562" y="1562"/>
                  </a:cubicBezTo>
                  <a:cubicBezTo>
                    <a:pt x="2125" y="1250"/>
                    <a:pt x="1687" y="1000"/>
                    <a:pt x="1187" y="687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71"/>
            <p:cNvSpPr/>
            <p:nvPr/>
          </p:nvSpPr>
          <p:spPr>
            <a:xfrm>
              <a:off x="4726325" y="2845775"/>
              <a:ext cx="410925" cy="887475"/>
            </a:xfrm>
            <a:custGeom>
              <a:avLst/>
              <a:gdLst/>
              <a:ahLst/>
              <a:cxnLst/>
              <a:rect l="l" t="t" r="r" b="b"/>
              <a:pathLst>
                <a:path w="16437" h="35499" extrusionOk="0">
                  <a:moveTo>
                    <a:pt x="0" y="0"/>
                  </a:moveTo>
                  <a:cubicBezTo>
                    <a:pt x="0" y="0"/>
                    <a:pt x="125" y="0"/>
                    <a:pt x="438" y="125"/>
                  </a:cubicBezTo>
                  <a:cubicBezTo>
                    <a:pt x="875" y="313"/>
                    <a:pt x="1250" y="500"/>
                    <a:pt x="1625" y="750"/>
                  </a:cubicBezTo>
                  <a:cubicBezTo>
                    <a:pt x="1250" y="438"/>
                    <a:pt x="875" y="250"/>
                    <a:pt x="438" y="63"/>
                  </a:cubicBezTo>
                  <a:cubicBezTo>
                    <a:pt x="313" y="0"/>
                    <a:pt x="125" y="0"/>
                    <a:pt x="0" y="0"/>
                  </a:cubicBezTo>
                  <a:close/>
                  <a:moveTo>
                    <a:pt x="1625" y="750"/>
                  </a:moveTo>
                  <a:lnTo>
                    <a:pt x="1625" y="750"/>
                  </a:lnTo>
                  <a:cubicBezTo>
                    <a:pt x="2188" y="1125"/>
                    <a:pt x="2688" y="1688"/>
                    <a:pt x="3000" y="2313"/>
                  </a:cubicBezTo>
                  <a:cubicBezTo>
                    <a:pt x="3188" y="2688"/>
                    <a:pt x="3313" y="3063"/>
                    <a:pt x="3313" y="3500"/>
                  </a:cubicBezTo>
                  <a:cubicBezTo>
                    <a:pt x="3313" y="4000"/>
                    <a:pt x="3250" y="4438"/>
                    <a:pt x="3125" y="4875"/>
                  </a:cubicBezTo>
                  <a:cubicBezTo>
                    <a:pt x="2875" y="5937"/>
                    <a:pt x="2750" y="7000"/>
                    <a:pt x="2813" y="8125"/>
                  </a:cubicBezTo>
                  <a:cubicBezTo>
                    <a:pt x="3063" y="9312"/>
                    <a:pt x="3563" y="10437"/>
                    <a:pt x="4250" y="11437"/>
                  </a:cubicBezTo>
                  <a:cubicBezTo>
                    <a:pt x="5000" y="12500"/>
                    <a:pt x="5875" y="13499"/>
                    <a:pt x="6875" y="14312"/>
                  </a:cubicBezTo>
                  <a:cubicBezTo>
                    <a:pt x="7312" y="14749"/>
                    <a:pt x="7812" y="15187"/>
                    <a:pt x="8312" y="15624"/>
                  </a:cubicBezTo>
                  <a:cubicBezTo>
                    <a:pt x="8750" y="16062"/>
                    <a:pt x="9125" y="16624"/>
                    <a:pt x="9312" y="17187"/>
                  </a:cubicBezTo>
                  <a:cubicBezTo>
                    <a:pt x="9250" y="18437"/>
                    <a:pt x="8125" y="19562"/>
                    <a:pt x="8250" y="20999"/>
                  </a:cubicBezTo>
                  <a:cubicBezTo>
                    <a:pt x="8375" y="21686"/>
                    <a:pt x="8687" y="22311"/>
                    <a:pt x="9187" y="22749"/>
                  </a:cubicBezTo>
                  <a:cubicBezTo>
                    <a:pt x="9687" y="23186"/>
                    <a:pt x="10125" y="23624"/>
                    <a:pt x="10562" y="24061"/>
                  </a:cubicBezTo>
                  <a:cubicBezTo>
                    <a:pt x="12187" y="25624"/>
                    <a:pt x="13624" y="27374"/>
                    <a:pt x="14812" y="29311"/>
                  </a:cubicBezTo>
                  <a:cubicBezTo>
                    <a:pt x="15312" y="30061"/>
                    <a:pt x="15687" y="30873"/>
                    <a:pt x="15999" y="31748"/>
                  </a:cubicBezTo>
                  <a:cubicBezTo>
                    <a:pt x="16249" y="32373"/>
                    <a:pt x="16374" y="33123"/>
                    <a:pt x="16374" y="33811"/>
                  </a:cubicBezTo>
                  <a:cubicBezTo>
                    <a:pt x="16374" y="34248"/>
                    <a:pt x="16249" y="34686"/>
                    <a:pt x="16062" y="35123"/>
                  </a:cubicBezTo>
                  <a:cubicBezTo>
                    <a:pt x="15999" y="35248"/>
                    <a:pt x="15937" y="35373"/>
                    <a:pt x="15874" y="35498"/>
                  </a:cubicBezTo>
                  <a:cubicBezTo>
                    <a:pt x="15874" y="35498"/>
                    <a:pt x="15937" y="35373"/>
                    <a:pt x="16124" y="35123"/>
                  </a:cubicBezTo>
                  <a:cubicBezTo>
                    <a:pt x="16312" y="34686"/>
                    <a:pt x="16374" y="34248"/>
                    <a:pt x="16437" y="33811"/>
                  </a:cubicBezTo>
                  <a:cubicBezTo>
                    <a:pt x="16374" y="32186"/>
                    <a:pt x="15874" y="30561"/>
                    <a:pt x="14999" y="29249"/>
                  </a:cubicBezTo>
                  <a:cubicBezTo>
                    <a:pt x="13812" y="27249"/>
                    <a:pt x="12374" y="25436"/>
                    <a:pt x="10750" y="23874"/>
                  </a:cubicBezTo>
                  <a:cubicBezTo>
                    <a:pt x="9937" y="22936"/>
                    <a:pt x="8687" y="22249"/>
                    <a:pt x="8562" y="20937"/>
                  </a:cubicBezTo>
                  <a:cubicBezTo>
                    <a:pt x="8562" y="20312"/>
                    <a:pt x="8687" y="19687"/>
                    <a:pt x="9000" y="19124"/>
                  </a:cubicBezTo>
                  <a:cubicBezTo>
                    <a:pt x="9312" y="18562"/>
                    <a:pt x="9562" y="17874"/>
                    <a:pt x="9625" y="17187"/>
                  </a:cubicBezTo>
                  <a:cubicBezTo>
                    <a:pt x="9437" y="16499"/>
                    <a:pt x="9062" y="15874"/>
                    <a:pt x="8500" y="15437"/>
                  </a:cubicBezTo>
                  <a:cubicBezTo>
                    <a:pt x="8062" y="14937"/>
                    <a:pt x="7562" y="14499"/>
                    <a:pt x="7062" y="14062"/>
                  </a:cubicBezTo>
                  <a:cubicBezTo>
                    <a:pt x="6062" y="13249"/>
                    <a:pt x="5187" y="12312"/>
                    <a:pt x="4500" y="11312"/>
                  </a:cubicBezTo>
                  <a:cubicBezTo>
                    <a:pt x="3813" y="10312"/>
                    <a:pt x="3313" y="9250"/>
                    <a:pt x="3063" y="8125"/>
                  </a:cubicBezTo>
                  <a:cubicBezTo>
                    <a:pt x="3000" y="7062"/>
                    <a:pt x="3063" y="6000"/>
                    <a:pt x="3313" y="5000"/>
                  </a:cubicBezTo>
                  <a:cubicBezTo>
                    <a:pt x="3438" y="4500"/>
                    <a:pt x="3500" y="4000"/>
                    <a:pt x="3500" y="3500"/>
                  </a:cubicBezTo>
                  <a:cubicBezTo>
                    <a:pt x="3438" y="3063"/>
                    <a:pt x="3313" y="2688"/>
                    <a:pt x="3063" y="2250"/>
                  </a:cubicBezTo>
                  <a:cubicBezTo>
                    <a:pt x="2750" y="1688"/>
                    <a:pt x="2250" y="1125"/>
                    <a:pt x="1625" y="750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71"/>
            <p:cNvSpPr/>
            <p:nvPr/>
          </p:nvSpPr>
          <p:spPr>
            <a:xfrm>
              <a:off x="4912250" y="3064500"/>
              <a:ext cx="178125" cy="346875"/>
            </a:xfrm>
            <a:custGeom>
              <a:avLst/>
              <a:gdLst/>
              <a:ahLst/>
              <a:cxnLst/>
              <a:rect l="l" t="t" r="r" b="b"/>
              <a:pathLst>
                <a:path w="7125" h="13875" extrusionOk="0">
                  <a:moveTo>
                    <a:pt x="0" y="1"/>
                  </a:moveTo>
                  <a:lnTo>
                    <a:pt x="563" y="501"/>
                  </a:lnTo>
                  <a:cubicBezTo>
                    <a:pt x="686" y="583"/>
                    <a:pt x="829" y="685"/>
                    <a:pt x="991" y="801"/>
                  </a:cubicBezTo>
                  <a:lnTo>
                    <a:pt x="991" y="801"/>
                  </a:lnTo>
                  <a:cubicBezTo>
                    <a:pt x="845" y="681"/>
                    <a:pt x="702" y="560"/>
                    <a:pt x="563" y="438"/>
                  </a:cubicBezTo>
                  <a:lnTo>
                    <a:pt x="0" y="1"/>
                  </a:lnTo>
                  <a:close/>
                  <a:moveTo>
                    <a:pt x="991" y="801"/>
                  </a:moveTo>
                  <a:cubicBezTo>
                    <a:pt x="1370" y="1114"/>
                    <a:pt x="1764" y="1417"/>
                    <a:pt x="2125" y="1688"/>
                  </a:cubicBezTo>
                  <a:cubicBezTo>
                    <a:pt x="2813" y="2188"/>
                    <a:pt x="3625" y="2688"/>
                    <a:pt x="4500" y="3251"/>
                  </a:cubicBezTo>
                  <a:cubicBezTo>
                    <a:pt x="4937" y="3501"/>
                    <a:pt x="5375" y="3813"/>
                    <a:pt x="5750" y="4188"/>
                  </a:cubicBezTo>
                  <a:cubicBezTo>
                    <a:pt x="6125" y="4500"/>
                    <a:pt x="6437" y="4938"/>
                    <a:pt x="6625" y="5438"/>
                  </a:cubicBezTo>
                  <a:cubicBezTo>
                    <a:pt x="6812" y="5938"/>
                    <a:pt x="6812" y="6500"/>
                    <a:pt x="6687" y="7000"/>
                  </a:cubicBezTo>
                  <a:cubicBezTo>
                    <a:pt x="6625" y="7563"/>
                    <a:pt x="6500" y="8063"/>
                    <a:pt x="6437" y="8563"/>
                  </a:cubicBezTo>
                  <a:cubicBezTo>
                    <a:pt x="6250" y="9500"/>
                    <a:pt x="6187" y="10438"/>
                    <a:pt x="6187" y="11438"/>
                  </a:cubicBezTo>
                  <a:cubicBezTo>
                    <a:pt x="6187" y="12063"/>
                    <a:pt x="6312" y="12750"/>
                    <a:pt x="6562" y="13375"/>
                  </a:cubicBezTo>
                  <a:cubicBezTo>
                    <a:pt x="6625" y="13562"/>
                    <a:pt x="6750" y="13687"/>
                    <a:pt x="6812" y="13875"/>
                  </a:cubicBezTo>
                  <a:cubicBezTo>
                    <a:pt x="6750" y="13687"/>
                    <a:pt x="6687" y="13562"/>
                    <a:pt x="6625" y="13375"/>
                  </a:cubicBezTo>
                  <a:cubicBezTo>
                    <a:pt x="6375" y="12750"/>
                    <a:pt x="6312" y="12063"/>
                    <a:pt x="6375" y="11438"/>
                  </a:cubicBezTo>
                  <a:cubicBezTo>
                    <a:pt x="6437" y="10500"/>
                    <a:pt x="6562" y="9563"/>
                    <a:pt x="6687" y="8625"/>
                  </a:cubicBezTo>
                  <a:cubicBezTo>
                    <a:pt x="6812" y="8125"/>
                    <a:pt x="6937" y="7625"/>
                    <a:pt x="7000" y="7063"/>
                  </a:cubicBezTo>
                  <a:cubicBezTo>
                    <a:pt x="7125" y="6500"/>
                    <a:pt x="7125" y="5938"/>
                    <a:pt x="6937" y="5375"/>
                  </a:cubicBezTo>
                  <a:cubicBezTo>
                    <a:pt x="6750" y="4813"/>
                    <a:pt x="6375" y="4375"/>
                    <a:pt x="5937" y="4001"/>
                  </a:cubicBezTo>
                  <a:cubicBezTo>
                    <a:pt x="5562" y="3626"/>
                    <a:pt x="5125" y="3313"/>
                    <a:pt x="4625" y="3063"/>
                  </a:cubicBezTo>
                  <a:cubicBezTo>
                    <a:pt x="3750" y="2501"/>
                    <a:pt x="2938" y="2063"/>
                    <a:pt x="2188" y="1626"/>
                  </a:cubicBezTo>
                  <a:cubicBezTo>
                    <a:pt x="1726" y="1332"/>
                    <a:pt x="1321" y="1038"/>
                    <a:pt x="991" y="801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71"/>
            <p:cNvSpPr/>
            <p:nvPr/>
          </p:nvSpPr>
          <p:spPr>
            <a:xfrm>
              <a:off x="4541950" y="2797325"/>
              <a:ext cx="46900" cy="103150"/>
            </a:xfrm>
            <a:custGeom>
              <a:avLst/>
              <a:gdLst/>
              <a:ahLst/>
              <a:cxnLst/>
              <a:rect l="l" t="t" r="r" b="b"/>
              <a:pathLst>
                <a:path w="1876" h="4126" extrusionOk="0">
                  <a:moveTo>
                    <a:pt x="1876" y="1"/>
                  </a:moveTo>
                  <a:lnTo>
                    <a:pt x="1876" y="1"/>
                  </a:lnTo>
                  <a:cubicBezTo>
                    <a:pt x="1688" y="126"/>
                    <a:pt x="1563" y="313"/>
                    <a:pt x="1376" y="501"/>
                  </a:cubicBezTo>
                  <a:cubicBezTo>
                    <a:pt x="1251" y="688"/>
                    <a:pt x="1063" y="938"/>
                    <a:pt x="938" y="1126"/>
                  </a:cubicBezTo>
                  <a:cubicBezTo>
                    <a:pt x="751" y="1376"/>
                    <a:pt x="626" y="1626"/>
                    <a:pt x="501" y="1938"/>
                  </a:cubicBezTo>
                  <a:cubicBezTo>
                    <a:pt x="376" y="2188"/>
                    <a:pt x="251" y="2501"/>
                    <a:pt x="126" y="2751"/>
                  </a:cubicBezTo>
                  <a:cubicBezTo>
                    <a:pt x="63" y="3001"/>
                    <a:pt x="1" y="3313"/>
                    <a:pt x="1" y="3563"/>
                  </a:cubicBezTo>
                  <a:cubicBezTo>
                    <a:pt x="1" y="3751"/>
                    <a:pt x="1" y="3938"/>
                    <a:pt x="1" y="4126"/>
                  </a:cubicBezTo>
                  <a:cubicBezTo>
                    <a:pt x="1" y="4001"/>
                    <a:pt x="63" y="3813"/>
                    <a:pt x="126" y="3563"/>
                  </a:cubicBezTo>
                  <a:cubicBezTo>
                    <a:pt x="188" y="3376"/>
                    <a:pt x="251" y="3126"/>
                    <a:pt x="376" y="2876"/>
                  </a:cubicBezTo>
                  <a:cubicBezTo>
                    <a:pt x="438" y="2626"/>
                    <a:pt x="563" y="2313"/>
                    <a:pt x="688" y="2063"/>
                  </a:cubicBezTo>
                  <a:cubicBezTo>
                    <a:pt x="938" y="1563"/>
                    <a:pt x="1251" y="1063"/>
                    <a:pt x="1501" y="626"/>
                  </a:cubicBezTo>
                  <a:cubicBezTo>
                    <a:pt x="1751" y="251"/>
                    <a:pt x="1876" y="1"/>
                    <a:pt x="1876" y="1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71"/>
            <p:cNvSpPr/>
            <p:nvPr/>
          </p:nvSpPr>
          <p:spPr>
            <a:xfrm>
              <a:off x="4429475" y="2808275"/>
              <a:ext cx="81250" cy="140650"/>
            </a:xfrm>
            <a:custGeom>
              <a:avLst/>
              <a:gdLst/>
              <a:ahLst/>
              <a:cxnLst/>
              <a:rect l="l" t="t" r="r" b="b"/>
              <a:pathLst>
                <a:path w="3250" h="5626" extrusionOk="0">
                  <a:moveTo>
                    <a:pt x="3250" y="0"/>
                  </a:moveTo>
                  <a:lnTo>
                    <a:pt x="3250" y="0"/>
                  </a:lnTo>
                  <a:cubicBezTo>
                    <a:pt x="2937" y="188"/>
                    <a:pt x="2562" y="375"/>
                    <a:pt x="2250" y="563"/>
                  </a:cubicBezTo>
                  <a:cubicBezTo>
                    <a:pt x="1625" y="1063"/>
                    <a:pt x="1063" y="1625"/>
                    <a:pt x="625" y="2313"/>
                  </a:cubicBezTo>
                  <a:cubicBezTo>
                    <a:pt x="438" y="2688"/>
                    <a:pt x="250" y="3063"/>
                    <a:pt x="125" y="3500"/>
                  </a:cubicBezTo>
                  <a:cubicBezTo>
                    <a:pt x="0" y="3875"/>
                    <a:pt x="0" y="4250"/>
                    <a:pt x="0" y="4563"/>
                  </a:cubicBezTo>
                  <a:cubicBezTo>
                    <a:pt x="0" y="4875"/>
                    <a:pt x="63" y="5125"/>
                    <a:pt x="125" y="5375"/>
                  </a:cubicBezTo>
                  <a:lnTo>
                    <a:pt x="250" y="5625"/>
                  </a:lnTo>
                  <a:lnTo>
                    <a:pt x="250" y="5375"/>
                  </a:lnTo>
                  <a:cubicBezTo>
                    <a:pt x="188" y="5125"/>
                    <a:pt x="188" y="4813"/>
                    <a:pt x="250" y="4563"/>
                  </a:cubicBezTo>
                  <a:cubicBezTo>
                    <a:pt x="250" y="4438"/>
                    <a:pt x="313" y="4250"/>
                    <a:pt x="313" y="4063"/>
                  </a:cubicBezTo>
                  <a:cubicBezTo>
                    <a:pt x="375" y="3938"/>
                    <a:pt x="438" y="3750"/>
                    <a:pt x="438" y="3563"/>
                  </a:cubicBezTo>
                  <a:cubicBezTo>
                    <a:pt x="563" y="3188"/>
                    <a:pt x="750" y="2813"/>
                    <a:pt x="1000" y="2438"/>
                  </a:cubicBezTo>
                  <a:cubicBezTo>
                    <a:pt x="1188" y="2125"/>
                    <a:pt x="1438" y="1813"/>
                    <a:pt x="1687" y="1500"/>
                  </a:cubicBezTo>
                  <a:cubicBezTo>
                    <a:pt x="2000" y="1188"/>
                    <a:pt x="2250" y="938"/>
                    <a:pt x="2500" y="688"/>
                  </a:cubicBezTo>
                  <a:cubicBezTo>
                    <a:pt x="2937" y="250"/>
                    <a:pt x="3250" y="0"/>
                    <a:pt x="3250" y="0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71"/>
            <p:cNvSpPr/>
            <p:nvPr/>
          </p:nvSpPr>
          <p:spPr>
            <a:xfrm>
              <a:off x="4360725" y="2851325"/>
              <a:ext cx="39075" cy="110075"/>
            </a:xfrm>
            <a:custGeom>
              <a:avLst/>
              <a:gdLst/>
              <a:ahLst/>
              <a:cxnLst/>
              <a:rect l="l" t="t" r="r" b="b"/>
              <a:pathLst>
                <a:path w="1563" h="4403" extrusionOk="0">
                  <a:moveTo>
                    <a:pt x="1498" y="0"/>
                  </a:moveTo>
                  <a:cubicBezTo>
                    <a:pt x="1452" y="0"/>
                    <a:pt x="1396" y="28"/>
                    <a:pt x="1313" y="28"/>
                  </a:cubicBezTo>
                  <a:cubicBezTo>
                    <a:pt x="1125" y="28"/>
                    <a:pt x="938" y="153"/>
                    <a:pt x="813" y="278"/>
                  </a:cubicBezTo>
                  <a:cubicBezTo>
                    <a:pt x="688" y="341"/>
                    <a:pt x="625" y="466"/>
                    <a:pt x="500" y="528"/>
                  </a:cubicBezTo>
                  <a:cubicBezTo>
                    <a:pt x="438" y="653"/>
                    <a:pt x="313" y="778"/>
                    <a:pt x="250" y="966"/>
                  </a:cubicBezTo>
                  <a:cubicBezTo>
                    <a:pt x="188" y="1091"/>
                    <a:pt x="125" y="1278"/>
                    <a:pt x="125" y="1403"/>
                  </a:cubicBezTo>
                  <a:cubicBezTo>
                    <a:pt x="63" y="1591"/>
                    <a:pt x="63" y="1716"/>
                    <a:pt x="0" y="1903"/>
                  </a:cubicBezTo>
                  <a:cubicBezTo>
                    <a:pt x="0" y="2216"/>
                    <a:pt x="63" y="2528"/>
                    <a:pt x="63" y="2841"/>
                  </a:cubicBezTo>
                  <a:cubicBezTo>
                    <a:pt x="125" y="3153"/>
                    <a:pt x="188" y="3403"/>
                    <a:pt x="313" y="3653"/>
                  </a:cubicBezTo>
                  <a:cubicBezTo>
                    <a:pt x="375" y="3903"/>
                    <a:pt x="500" y="4153"/>
                    <a:pt x="563" y="4403"/>
                  </a:cubicBezTo>
                  <a:cubicBezTo>
                    <a:pt x="563" y="4403"/>
                    <a:pt x="563" y="4091"/>
                    <a:pt x="500" y="3653"/>
                  </a:cubicBezTo>
                  <a:cubicBezTo>
                    <a:pt x="375" y="3091"/>
                    <a:pt x="375" y="2528"/>
                    <a:pt x="375" y="1966"/>
                  </a:cubicBezTo>
                  <a:cubicBezTo>
                    <a:pt x="375" y="1403"/>
                    <a:pt x="563" y="841"/>
                    <a:pt x="938" y="403"/>
                  </a:cubicBezTo>
                  <a:cubicBezTo>
                    <a:pt x="1125" y="216"/>
                    <a:pt x="1313" y="91"/>
                    <a:pt x="1563" y="28"/>
                  </a:cubicBezTo>
                  <a:cubicBezTo>
                    <a:pt x="1542" y="7"/>
                    <a:pt x="1521" y="0"/>
                    <a:pt x="1498" y="0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71"/>
            <p:cNvSpPr/>
            <p:nvPr/>
          </p:nvSpPr>
          <p:spPr>
            <a:xfrm>
              <a:off x="4346650" y="3381675"/>
              <a:ext cx="81275" cy="282825"/>
            </a:xfrm>
            <a:custGeom>
              <a:avLst/>
              <a:gdLst/>
              <a:ahLst/>
              <a:cxnLst/>
              <a:rect l="l" t="t" r="r" b="b"/>
              <a:pathLst>
                <a:path w="3251" h="11313" extrusionOk="0">
                  <a:moveTo>
                    <a:pt x="1" y="1"/>
                  </a:moveTo>
                  <a:lnTo>
                    <a:pt x="63" y="500"/>
                  </a:lnTo>
                  <a:cubicBezTo>
                    <a:pt x="126" y="875"/>
                    <a:pt x="126" y="1313"/>
                    <a:pt x="126" y="1875"/>
                  </a:cubicBezTo>
                  <a:lnTo>
                    <a:pt x="126" y="3813"/>
                  </a:lnTo>
                  <a:cubicBezTo>
                    <a:pt x="126" y="4563"/>
                    <a:pt x="188" y="5313"/>
                    <a:pt x="376" y="6063"/>
                  </a:cubicBezTo>
                  <a:cubicBezTo>
                    <a:pt x="501" y="6375"/>
                    <a:pt x="626" y="6750"/>
                    <a:pt x="751" y="7125"/>
                  </a:cubicBezTo>
                  <a:cubicBezTo>
                    <a:pt x="938" y="7438"/>
                    <a:pt x="1063" y="7750"/>
                    <a:pt x="1251" y="8125"/>
                  </a:cubicBezTo>
                  <a:cubicBezTo>
                    <a:pt x="1626" y="8687"/>
                    <a:pt x="1938" y="9250"/>
                    <a:pt x="2251" y="9750"/>
                  </a:cubicBezTo>
                  <a:cubicBezTo>
                    <a:pt x="2813" y="10687"/>
                    <a:pt x="3251" y="11312"/>
                    <a:pt x="3251" y="11312"/>
                  </a:cubicBezTo>
                  <a:cubicBezTo>
                    <a:pt x="3251" y="11312"/>
                    <a:pt x="2938" y="10625"/>
                    <a:pt x="2376" y="9625"/>
                  </a:cubicBezTo>
                  <a:lnTo>
                    <a:pt x="1501" y="7938"/>
                  </a:lnTo>
                  <a:cubicBezTo>
                    <a:pt x="1313" y="7625"/>
                    <a:pt x="1188" y="7313"/>
                    <a:pt x="1063" y="6938"/>
                  </a:cubicBezTo>
                  <a:cubicBezTo>
                    <a:pt x="938" y="6625"/>
                    <a:pt x="813" y="6250"/>
                    <a:pt x="688" y="5938"/>
                  </a:cubicBezTo>
                  <a:cubicBezTo>
                    <a:pt x="501" y="5188"/>
                    <a:pt x="438" y="4500"/>
                    <a:pt x="376" y="3750"/>
                  </a:cubicBezTo>
                  <a:cubicBezTo>
                    <a:pt x="376" y="3063"/>
                    <a:pt x="313" y="2438"/>
                    <a:pt x="313" y="1875"/>
                  </a:cubicBezTo>
                  <a:cubicBezTo>
                    <a:pt x="251" y="1375"/>
                    <a:pt x="188" y="938"/>
                    <a:pt x="126" y="50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71"/>
            <p:cNvSpPr/>
            <p:nvPr/>
          </p:nvSpPr>
          <p:spPr>
            <a:xfrm>
              <a:off x="4951300" y="3522300"/>
              <a:ext cx="134400" cy="292175"/>
            </a:xfrm>
            <a:custGeom>
              <a:avLst/>
              <a:gdLst/>
              <a:ahLst/>
              <a:cxnLst/>
              <a:rect l="l" t="t" r="r" b="b"/>
              <a:pathLst>
                <a:path w="5376" h="11687" extrusionOk="0">
                  <a:moveTo>
                    <a:pt x="688" y="0"/>
                  </a:moveTo>
                  <a:cubicBezTo>
                    <a:pt x="688" y="250"/>
                    <a:pt x="626" y="438"/>
                    <a:pt x="563" y="625"/>
                  </a:cubicBezTo>
                  <a:cubicBezTo>
                    <a:pt x="313" y="1063"/>
                    <a:pt x="188" y="1563"/>
                    <a:pt x="63" y="2063"/>
                  </a:cubicBezTo>
                  <a:cubicBezTo>
                    <a:pt x="1" y="2438"/>
                    <a:pt x="1" y="2750"/>
                    <a:pt x="63" y="3125"/>
                  </a:cubicBezTo>
                  <a:cubicBezTo>
                    <a:pt x="126" y="3500"/>
                    <a:pt x="313" y="3875"/>
                    <a:pt x="501" y="4187"/>
                  </a:cubicBezTo>
                  <a:cubicBezTo>
                    <a:pt x="688" y="4562"/>
                    <a:pt x="1001" y="4875"/>
                    <a:pt x="1251" y="5187"/>
                  </a:cubicBezTo>
                  <a:lnTo>
                    <a:pt x="2251" y="5937"/>
                  </a:lnTo>
                  <a:cubicBezTo>
                    <a:pt x="2563" y="6250"/>
                    <a:pt x="2813" y="6500"/>
                    <a:pt x="3063" y="6812"/>
                  </a:cubicBezTo>
                  <a:cubicBezTo>
                    <a:pt x="3375" y="7125"/>
                    <a:pt x="3563" y="7437"/>
                    <a:pt x="3813" y="7812"/>
                  </a:cubicBezTo>
                  <a:cubicBezTo>
                    <a:pt x="4188" y="8375"/>
                    <a:pt x="4500" y="9000"/>
                    <a:pt x="4750" y="9687"/>
                  </a:cubicBezTo>
                  <a:cubicBezTo>
                    <a:pt x="5063" y="10312"/>
                    <a:pt x="5250" y="11000"/>
                    <a:pt x="5375" y="11687"/>
                  </a:cubicBezTo>
                  <a:cubicBezTo>
                    <a:pt x="5375" y="11687"/>
                    <a:pt x="5375" y="11437"/>
                    <a:pt x="5313" y="11062"/>
                  </a:cubicBezTo>
                  <a:cubicBezTo>
                    <a:pt x="5125" y="9875"/>
                    <a:pt x="4688" y="8687"/>
                    <a:pt x="4063" y="7625"/>
                  </a:cubicBezTo>
                  <a:cubicBezTo>
                    <a:pt x="3813" y="7312"/>
                    <a:pt x="3563" y="6937"/>
                    <a:pt x="3313" y="6625"/>
                  </a:cubicBezTo>
                  <a:cubicBezTo>
                    <a:pt x="3063" y="6312"/>
                    <a:pt x="2751" y="6000"/>
                    <a:pt x="2438" y="5687"/>
                  </a:cubicBezTo>
                  <a:lnTo>
                    <a:pt x="1501" y="4937"/>
                  </a:lnTo>
                  <a:cubicBezTo>
                    <a:pt x="1251" y="4687"/>
                    <a:pt x="1001" y="4375"/>
                    <a:pt x="751" y="4062"/>
                  </a:cubicBezTo>
                  <a:cubicBezTo>
                    <a:pt x="563" y="3750"/>
                    <a:pt x="438" y="3375"/>
                    <a:pt x="376" y="3062"/>
                  </a:cubicBezTo>
                  <a:cubicBezTo>
                    <a:pt x="251" y="2688"/>
                    <a:pt x="251" y="2375"/>
                    <a:pt x="313" y="2063"/>
                  </a:cubicBezTo>
                  <a:cubicBezTo>
                    <a:pt x="376" y="1563"/>
                    <a:pt x="438" y="1063"/>
                    <a:pt x="626" y="625"/>
                  </a:cubicBezTo>
                  <a:cubicBezTo>
                    <a:pt x="688" y="438"/>
                    <a:pt x="688" y="188"/>
                    <a:pt x="688" y="0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71"/>
            <p:cNvSpPr/>
            <p:nvPr/>
          </p:nvSpPr>
          <p:spPr>
            <a:xfrm>
              <a:off x="5173175" y="3659775"/>
              <a:ext cx="59375" cy="189075"/>
            </a:xfrm>
            <a:custGeom>
              <a:avLst/>
              <a:gdLst/>
              <a:ahLst/>
              <a:cxnLst/>
              <a:rect l="l" t="t" r="r" b="b"/>
              <a:pathLst>
                <a:path w="2375" h="7563" extrusionOk="0">
                  <a:moveTo>
                    <a:pt x="0" y="1"/>
                  </a:moveTo>
                  <a:cubicBezTo>
                    <a:pt x="313" y="313"/>
                    <a:pt x="563" y="626"/>
                    <a:pt x="750" y="1001"/>
                  </a:cubicBezTo>
                  <a:cubicBezTo>
                    <a:pt x="1000" y="1376"/>
                    <a:pt x="1188" y="1751"/>
                    <a:pt x="1375" y="2126"/>
                  </a:cubicBezTo>
                  <a:cubicBezTo>
                    <a:pt x="1563" y="2563"/>
                    <a:pt x="1750" y="3063"/>
                    <a:pt x="1875" y="3501"/>
                  </a:cubicBezTo>
                  <a:cubicBezTo>
                    <a:pt x="1937" y="4001"/>
                    <a:pt x="2000" y="4501"/>
                    <a:pt x="2062" y="5001"/>
                  </a:cubicBezTo>
                  <a:lnTo>
                    <a:pt x="2062" y="5688"/>
                  </a:lnTo>
                  <a:lnTo>
                    <a:pt x="2062" y="6250"/>
                  </a:lnTo>
                  <a:cubicBezTo>
                    <a:pt x="2062" y="6625"/>
                    <a:pt x="2000" y="6938"/>
                    <a:pt x="2000" y="7188"/>
                  </a:cubicBezTo>
                  <a:lnTo>
                    <a:pt x="2000" y="7563"/>
                  </a:lnTo>
                  <a:lnTo>
                    <a:pt x="2062" y="7188"/>
                  </a:lnTo>
                  <a:cubicBezTo>
                    <a:pt x="2187" y="6875"/>
                    <a:pt x="2250" y="6625"/>
                    <a:pt x="2250" y="6313"/>
                  </a:cubicBezTo>
                  <a:cubicBezTo>
                    <a:pt x="2375" y="5875"/>
                    <a:pt x="2375" y="5438"/>
                    <a:pt x="2375" y="5001"/>
                  </a:cubicBezTo>
                  <a:cubicBezTo>
                    <a:pt x="2375" y="4438"/>
                    <a:pt x="2312" y="3938"/>
                    <a:pt x="2187" y="3438"/>
                  </a:cubicBezTo>
                  <a:cubicBezTo>
                    <a:pt x="2062" y="2938"/>
                    <a:pt x="1875" y="2501"/>
                    <a:pt x="1687" y="2001"/>
                  </a:cubicBezTo>
                  <a:cubicBezTo>
                    <a:pt x="1500" y="1626"/>
                    <a:pt x="1250" y="1251"/>
                    <a:pt x="938" y="876"/>
                  </a:cubicBezTo>
                  <a:cubicBezTo>
                    <a:pt x="688" y="563"/>
                    <a:pt x="375" y="251"/>
                    <a:pt x="0" y="1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51"/>
          <p:cNvSpPr txBox="1">
            <a:spLocks noGrp="1"/>
          </p:cNvSpPr>
          <p:nvPr>
            <p:ph type="title"/>
          </p:nvPr>
        </p:nvSpPr>
        <p:spPr>
          <a:xfrm flipH="1">
            <a:off x="70883" y="2329475"/>
            <a:ext cx="8973879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accent4"/>
                </a:solidFill>
              </a:rPr>
              <a:t>Are u Stressed Now ?</a:t>
            </a:r>
            <a:endParaRPr sz="6000" dirty="0"/>
          </a:p>
        </p:txBody>
      </p:sp>
      <p:grpSp>
        <p:nvGrpSpPr>
          <p:cNvPr id="508" name="Google Shape;508;p51"/>
          <p:cNvGrpSpPr/>
          <p:nvPr/>
        </p:nvGrpSpPr>
        <p:grpSpPr>
          <a:xfrm>
            <a:off x="-2934598" y="-2218432"/>
            <a:ext cx="2934598" cy="2920182"/>
            <a:chOff x="1162875" y="238550"/>
            <a:chExt cx="5282350" cy="4842075"/>
          </a:xfrm>
        </p:grpSpPr>
        <p:sp>
          <p:nvSpPr>
            <p:cNvPr id="509" name="Google Shape;509;p51"/>
            <p:cNvSpPr/>
            <p:nvPr/>
          </p:nvSpPr>
          <p:spPr>
            <a:xfrm>
              <a:off x="1450075" y="2175650"/>
              <a:ext cx="2438175" cy="2055425"/>
            </a:xfrm>
            <a:custGeom>
              <a:avLst/>
              <a:gdLst/>
              <a:ahLst/>
              <a:cxnLst/>
              <a:rect l="l" t="t" r="r" b="b"/>
              <a:pathLst>
                <a:path w="97527" h="82217" extrusionOk="0">
                  <a:moveTo>
                    <a:pt x="44331" y="1"/>
                  </a:moveTo>
                  <a:cubicBezTo>
                    <a:pt x="40715" y="1"/>
                    <a:pt x="37103" y="1874"/>
                    <a:pt x="34701" y="4655"/>
                  </a:cubicBezTo>
                  <a:cubicBezTo>
                    <a:pt x="31611" y="8062"/>
                    <a:pt x="30106" y="12578"/>
                    <a:pt x="29314" y="17173"/>
                  </a:cubicBezTo>
                  <a:cubicBezTo>
                    <a:pt x="28838" y="19787"/>
                    <a:pt x="28521" y="22560"/>
                    <a:pt x="27175" y="24858"/>
                  </a:cubicBezTo>
                  <a:cubicBezTo>
                    <a:pt x="26118" y="26838"/>
                    <a:pt x="23962" y="28379"/>
                    <a:pt x="21805" y="28379"/>
                  </a:cubicBezTo>
                  <a:cubicBezTo>
                    <a:pt x="21374" y="28379"/>
                    <a:pt x="20942" y="28317"/>
                    <a:pt x="20520" y="28185"/>
                  </a:cubicBezTo>
                  <a:cubicBezTo>
                    <a:pt x="19014" y="27710"/>
                    <a:pt x="17826" y="26442"/>
                    <a:pt x="16400" y="25650"/>
                  </a:cubicBezTo>
                  <a:cubicBezTo>
                    <a:pt x="15404" y="25104"/>
                    <a:pt x="14308" y="24857"/>
                    <a:pt x="13194" y="24857"/>
                  </a:cubicBezTo>
                  <a:cubicBezTo>
                    <a:pt x="10586" y="24857"/>
                    <a:pt x="7877" y="26211"/>
                    <a:pt x="6101" y="28264"/>
                  </a:cubicBezTo>
                  <a:cubicBezTo>
                    <a:pt x="3645" y="31116"/>
                    <a:pt x="2615" y="34998"/>
                    <a:pt x="2060" y="38801"/>
                  </a:cubicBezTo>
                  <a:cubicBezTo>
                    <a:pt x="0" y="53299"/>
                    <a:pt x="3486" y="67956"/>
                    <a:pt x="6972" y="82217"/>
                  </a:cubicBezTo>
                  <a:cubicBezTo>
                    <a:pt x="37078" y="81820"/>
                    <a:pt x="67579" y="80394"/>
                    <a:pt x="97289" y="75879"/>
                  </a:cubicBezTo>
                  <a:cubicBezTo>
                    <a:pt x="97526" y="61539"/>
                    <a:pt x="95070" y="47199"/>
                    <a:pt x="90158" y="33731"/>
                  </a:cubicBezTo>
                  <a:cubicBezTo>
                    <a:pt x="88495" y="29215"/>
                    <a:pt x="86118" y="24382"/>
                    <a:pt x="81523" y="22877"/>
                  </a:cubicBezTo>
                  <a:cubicBezTo>
                    <a:pt x="80373" y="22508"/>
                    <a:pt x="79188" y="22389"/>
                    <a:pt x="77986" y="22389"/>
                  </a:cubicBezTo>
                  <a:cubicBezTo>
                    <a:pt x="75778" y="22389"/>
                    <a:pt x="73510" y="22791"/>
                    <a:pt x="71293" y="22791"/>
                  </a:cubicBezTo>
                  <a:cubicBezTo>
                    <a:pt x="70306" y="22791"/>
                    <a:pt x="69329" y="22711"/>
                    <a:pt x="68372" y="22481"/>
                  </a:cubicBezTo>
                  <a:cubicBezTo>
                    <a:pt x="63222" y="21293"/>
                    <a:pt x="60132" y="16222"/>
                    <a:pt x="57597" y="11627"/>
                  </a:cubicBezTo>
                  <a:cubicBezTo>
                    <a:pt x="55062" y="6953"/>
                    <a:pt x="52130" y="1882"/>
                    <a:pt x="47060" y="377"/>
                  </a:cubicBezTo>
                  <a:cubicBezTo>
                    <a:pt x="46163" y="121"/>
                    <a:pt x="45247" y="1"/>
                    <a:pt x="44331" y="1"/>
                  </a:cubicBez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51"/>
            <p:cNvSpPr/>
            <p:nvPr/>
          </p:nvSpPr>
          <p:spPr>
            <a:xfrm>
              <a:off x="1162875" y="2266325"/>
              <a:ext cx="4054375" cy="2814300"/>
            </a:xfrm>
            <a:custGeom>
              <a:avLst/>
              <a:gdLst/>
              <a:ahLst/>
              <a:cxnLst/>
              <a:rect l="l" t="t" r="r" b="b"/>
              <a:pathLst>
                <a:path w="162175" h="112572" extrusionOk="0">
                  <a:moveTo>
                    <a:pt x="52188" y="476"/>
                  </a:moveTo>
                  <a:cubicBezTo>
                    <a:pt x="61514" y="476"/>
                    <a:pt x="70810" y="2772"/>
                    <a:pt x="79780" y="5069"/>
                  </a:cubicBezTo>
                  <a:cubicBezTo>
                    <a:pt x="83821" y="6099"/>
                    <a:pt x="88020" y="7129"/>
                    <a:pt x="92219" y="8000"/>
                  </a:cubicBezTo>
                  <a:cubicBezTo>
                    <a:pt x="96418" y="8792"/>
                    <a:pt x="100775" y="9426"/>
                    <a:pt x="104974" y="10060"/>
                  </a:cubicBezTo>
                  <a:cubicBezTo>
                    <a:pt x="114481" y="11486"/>
                    <a:pt x="124305" y="12991"/>
                    <a:pt x="133020" y="16715"/>
                  </a:cubicBezTo>
                  <a:lnTo>
                    <a:pt x="133099" y="16715"/>
                  </a:lnTo>
                  <a:cubicBezTo>
                    <a:pt x="135476" y="17745"/>
                    <a:pt x="137773" y="18933"/>
                    <a:pt x="139991" y="20280"/>
                  </a:cubicBezTo>
                  <a:cubicBezTo>
                    <a:pt x="153460" y="28915"/>
                    <a:pt x="161620" y="45077"/>
                    <a:pt x="160748" y="61635"/>
                  </a:cubicBezTo>
                  <a:cubicBezTo>
                    <a:pt x="159956" y="77401"/>
                    <a:pt x="150924" y="92850"/>
                    <a:pt x="137218" y="101961"/>
                  </a:cubicBezTo>
                  <a:cubicBezTo>
                    <a:pt x="127149" y="108606"/>
                    <a:pt x="114617" y="112021"/>
                    <a:pt x="101064" y="112021"/>
                  </a:cubicBezTo>
                  <a:cubicBezTo>
                    <a:pt x="93290" y="112021"/>
                    <a:pt x="85180" y="110897"/>
                    <a:pt x="77008" y="108616"/>
                  </a:cubicBezTo>
                  <a:cubicBezTo>
                    <a:pt x="65124" y="105368"/>
                    <a:pt x="52685" y="99663"/>
                    <a:pt x="38108" y="90790"/>
                  </a:cubicBezTo>
                  <a:lnTo>
                    <a:pt x="37712" y="90632"/>
                  </a:lnTo>
                  <a:cubicBezTo>
                    <a:pt x="28839" y="85244"/>
                    <a:pt x="19569" y="79619"/>
                    <a:pt x="11885" y="72410"/>
                  </a:cubicBezTo>
                  <a:cubicBezTo>
                    <a:pt x="7131" y="67973"/>
                    <a:pt x="3883" y="62269"/>
                    <a:pt x="2457" y="55931"/>
                  </a:cubicBezTo>
                  <a:cubicBezTo>
                    <a:pt x="397" y="46979"/>
                    <a:pt x="1981" y="36996"/>
                    <a:pt x="6814" y="27806"/>
                  </a:cubicBezTo>
                  <a:cubicBezTo>
                    <a:pt x="15370" y="12041"/>
                    <a:pt x="31374" y="1741"/>
                    <a:pt x="49279" y="553"/>
                  </a:cubicBezTo>
                  <a:cubicBezTo>
                    <a:pt x="50249" y="501"/>
                    <a:pt x="51219" y="476"/>
                    <a:pt x="52188" y="476"/>
                  </a:cubicBezTo>
                  <a:close/>
                  <a:moveTo>
                    <a:pt x="52209" y="1"/>
                  </a:moveTo>
                  <a:cubicBezTo>
                    <a:pt x="51233" y="1"/>
                    <a:pt x="50256" y="25"/>
                    <a:pt x="49279" y="78"/>
                  </a:cubicBezTo>
                  <a:cubicBezTo>
                    <a:pt x="31215" y="1266"/>
                    <a:pt x="14974" y="11644"/>
                    <a:pt x="6418" y="27569"/>
                  </a:cubicBezTo>
                  <a:cubicBezTo>
                    <a:pt x="1506" y="36917"/>
                    <a:pt x="1" y="46979"/>
                    <a:pt x="1981" y="56090"/>
                  </a:cubicBezTo>
                  <a:cubicBezTo>
                    <a:pt x="3408" y="62428"/>
                    <a:pt x="6814" y="68211"/>
                    <a:pt x="11568" y="72727"/>
                  </a:cubicBezTo>
                  <a:cubicBezTo>
                    <a:pt x="19332" y="80016"/>
                    <a:pt x="28601" y="85561"/>
                    <a:pt x="37474" y="91028"/>
                  </a:cubicBezTo>
                  <a:lnTo>
                    <a:pt x="37870" y="91186"/>
                  </a:lnTo>
                  <a:cubicBezTo>
                    <a:pt x="45476" y="95940"/>
                    <a:pt x="53478" y="100139"/>
                    <a:pt x="61717" y="103783"/>
                  </a:cubicBezTo>
                  <a:cubicBezTo>
                    <a:pt x="66708" y="105843"/>
                    <a:pt x="71779" y="107665"/>
                    <a:pt x="77008" y="109170"/>
                  </a:cubicBezTo>
                  <a:cubicBezTo>
                    <a:pt x="85195" y="111448"/>
                    <a:pt x="93331" y="112571"/>
                    <a:pt x="101135" y="112571"/>
                  </a:cubicBezTo>
                  <a:cubicBezTo>
                    <a:pt x="114776" y="112571"/>
                    <a:pt x="127406" y="109139"/>
                    <a:pt x="137535" y="102436"/>
                  </a:cubicBezTo>
                  <a:cubicBezTo>
                    <a:pt x="151400" y="93246"/>
                    <a:pt x="160511" y="77639"/>
                    <a:pt x="161303" y="61715"/>
                  </a:cubicBezTo>
                  <a:cubicBezTo>
                    <a:pt x="162174" y="44998"/>
                    <a:pt x="153935" y="28678"/>
                    <a:pt x="140308" y="19963"/>
                  </a:cubicBezTo>
                  <a:cubicBezTo>
                    <a:pt x="129851" y="13308"/>
                    <a:pt x="117254" y="11407"/>
                    <a:pt x="105053" y="9585"/>
                  </a:cubicBezTo>
                  <a:cubicBezTo>
                    <a:pt x="100854" y="8951"/>
                    <a:pt x="96497" y="8317"/>
                    <a:pt x="92377" y="7525"/>
                  </a:cubicBezTo>
                  <a:cubicBezTo>
                    <a:pt x="88257" y="6653"/>
                    <a:pt x="84059" y="5623"/>
                    <a:pt x="79939" y="4593"/>
                  </a:cubicBezTo>
                  <a:cubicBezTo>
                    <a:pt x="70897" y="2297"/>
                    <a:pt x="61594" y="1"/>
                    <a:pt x="52209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51"/>
            <p:cNvSpPr/>
            <p:nvPr/>
          </p:nvSpPr>
          <p:spPr>
            <a:xfrm>
              <a:off x="1265875" y="2333625"/>
              <a:ext cx="3846400" cy="2669600"/>
            </a:xfrm>
            <a:custGeom>
              <a:avLst/>
              <a:gdLst/>
              <a:ahLst/>
              <a:cxnLst/>
              <a:rect l="l" t="t" r="r" b="b"/>
              <a:pathLst>
                <a:path w="153856" h="106784" extrusionOk="0">
                  <a:moveTo>
                    <a:pt x="49677" y="555"/>
                  </a:moveTo>
                  <a:cubicBezTo>
                    <a:pt x="58532" y="555"/>
                    <a:pt x="67305" y="2766"/>
                    <a:pt x="75819" y="4912"/>
                  </a:cubicBezTo>
                  <a:cubicBezTo>
                    <a:pt x="79622" y="5863"/>
                    <a:pt x="83583" y="6893"/>
                    <a:pt x="87544" y="7606"/>
                  </a:cubicBezTo>
                  <a:cubicBezTo>
                    <a:pt x="91585" y="8398"/>
                    <a:pt x="95704" y="9032"/>
                    <a:pt x="99666" y="9586"/>
                  </a:cubicBezTo>
                  <a:cubicBezTo>
                    <a:pt x="108697" y="10933"/>
                    <a:pt x="117967" y="12359"/>
                    <a:pt x="126285" y="15924"/>
                  </a:cubicBezTo>
                  <a:cubicBezTo>
                    <a:pt x="128583" y="16875"/>
                    <a:pt x="130801" y="18063"/>
                    <a:pt x="132861" y="19331"/>
                  </a:cubicBezTo>
                  <a:cubicBezTo>
                    <a:pt x="145695" y="27491"/>
                    <a:pt x="153380" y="42861"/>
                    <a:pt x="152588" y="58547"/>
                  </a:cubicBezTo>
                  <a:cubicBezTo>
                    <a:pt x="151796" y="73521"/>
                    <a:pt x="143239" y="88177"/>
                    <a:pt x="130246" y="96813"/>
                  </a:cubicBezTo>
                  <a:cubicBezTo>
                    <a:pt x="120699" y="103094"/>
                    <a:pt x="108856" y="106316"/>
                    <a:pt x="96053" y="106316"/>
                  </a:cubicBezTo>
                  <a:cubicBezTo>
                    <a:pt x="88671" y="106316"/>
                    <a:pt x="80970" y="105245"/>
                    <a:pt x="73204" y="103072"/>
                  </a:cubicBezTo>
                  <a:cubicBezTo>
                    <a:pt x="61875" y="99982"/>
                    <a:pt x="50071" y="94595"/>
                    <a:pt x="36206" y="86197"/>
                  </a:cubicBezTo>
                  <a:lnTo>
                    <a:pt x="35889" y="85959"/>
                  </a:lnTo>
                  <a:cubicBezTo>
                    <a:pt x="27412" y="80889"/>
                    <a:pt x="18698" y="75581"/>
                    <a:pt x="11409" y="68688"/>
                  </a:cubicBezTo>
                  <a:cubicBezTo>
                    <a:pt x="6893" y="64489"/>
                    <a:pt x="3803" y="59102"/>
                    <a:pt x="2377" y="53160"/>
                  </a:cubicBezTo>
                  <a:cubicBezTo>
                    <a:pt x="476" y="44683"/>
                    <a:pt x="1981" y="35176"/>
                    <a:pt x="6576" y="26461"/>
                  </a:cubicBezTo>
                  <a:cubicBezTo>
                    <a:pt x="14657" y="11488"/>
                    <a:pt x="29868" y="1743"/>
                    <a:pt x="46822" y="634"/>
                  </a:cubicBezTo>
                  <a:cubicBezTo>
                    <a:pt x="47775" y="580"/>
                    <a:pt x="48726" y="555"/>
                    <a:pt x="49677" y="555"/>
                  </a:cubicBezTo>
                  <a:close/>
                  <a:moveTo>
                    <a:pt x="49698" y="0"/>
                  </a:moveTo>
                  <a:cubicBezTo>
                    <a:pt x="48741" y="0"/>
                    <a:pt x="47782" y="25"/>
                    <a:pt x="46822" y="79"/>
                  </a:cubicBezTo>
                  <a:cubicBezTo>
                    <a:pt x="29631" y="1188"/>
                    <a:pt x="14261" y="11091"/>
                    <a:pt x="6180" y="26223"/>
                  </a:cubicBezTo>
                  <a:cubicBezTo>
                    <a:pt x="1506" y="35017"/>
                    <a:pt x="1" y="44604"/>
                    <a:pt x="1981" y="53239"/>
                  </a:cubicBezTo>
                  <a:cubicBezTo>
                    <a:pt x="3328" y="59260"/>
                    <a:pt x="6497" y="64806"/>
                    <a:pt x="11092" y="69084"/>
                  </a:cubicBezTo>
                  <a:cubicBezTo>
                    <a:pt x="18381" y="75977"/>
                    <a:pt x="27175" y="81285"/>
                    <a:pt x="35652" y="86434"/>
                  </a:cubicBezTo>
                  <a:lnTo>
                    <a:pt x="35969" y="86593"/>
                  </a:lnTo>
                  <a:cubicBezTo>
                    <a:pt x="43257" y="91029"/>
                    <a:pt x="50863" y="95070"/>
                    <a:pt x="58627" y="98477"/>
                  </a:cubicBezTo>
                  <a:cubicBezTo>
                    <a:pt x="63381" y="100457"/>
                    <a:pt x="68134" y="102121"/>
                    <a:pt x="73046" y="103547"/>
                  </a:cubicBezTo>
                  <a:cubicBezTo>
                    <a:pt x="80841" y="105712"/>
                    <a:pt x="88573" y="106783"/>
                    <a:pt x="95985" y="106783"/>
                  </a:cubicBezTo>
                  <a:cubicBezTo>
                    <a:pt x="108912" y="106783"/>
                    <a:pt x="120866" y="103525"/>
                    <a:pt x="130484" y="97130"/>
                  </a:cubicBezTo>
                  <a:cubicBezTo>
                    <a:pt x="143635" y="88494"/>
                    <a:pt x="152271" y="73679"/>
                    <a:pt x="153063" y="58547"/>
                  </a:cubicBezTo>
                  <a:cubicBezTo>
                    <a:pt x="153855" y="42702"/>
                    <a:pt x="146012" y="27174"/>
                    <a:pt x="133178" y="18935"/>
                  </a:cubicBezTo>
                  <a:cubicBezTo>
                    <a:pt x="123275" y="12597"/>
                    <a:pt x="111312" y="10775"/>
                    <a:pt x="99745" y="9111"/>
                  </a:cubicBezTo>
                  <a:cubicBezTo>
                    <a:pt x="95704" y="8477"/>
                    <a:pt x="91585" y="7843"/>
                    <a:pt x="87703" y="7130"/>
                  </a:cubicBezTo>
                  <a:cubicBezTo>
                    <a:pt x="83741" y="6338"/>
                    <a:pt x="79780" y="5308"/>
                    <a:pt x="75898" y="4357"/>
                  </a:cubicBezTo>
                  <a:cubicBezTo>
                    <a:pt x="67384" y="2211"/>
                    <a:pt x="58612" y="0"/>
                    <a:pt x="49698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51"/>
            <p:cNvSpPr/>
            <p:nvPr/>
          </p:nvSpPr>
          <p:spPr>
            <a:xfrm>
              <a:off x="1426300" y="2437000"/>
              <a:ext cx="3531475" cy="2452675"/>
            </a:xfrm>
            <a:custGeom>
              <a:avLst/>
              <a:gdLst/>
              <a:ahLst/>
              <a:cxnLst/>
              <a:rect l="l" t="t" r="r" b="b"/>
              <a:pathLst>
                <a:path w="141259" h="98107" extrusionOk="0">
                  <a:moveTo>
                    <a:pt x="45780" y="535"/>
                  </a:moveTo>
                  <a:cubicBezTo>
                    <a:pt x="53810" y="535"/>
                    <a:pt x="61812" y="2581"/>
                    <a:pt x="69560" y="4501"/>
                  </a:cubicBezTo>
                  <a:cubicBezTo>
                    <a:pt x="73125" y="5372"/>
                    <a:pt x="76691" y="6323"/>
                    <a:pt x="80335" y="7036"/>
                  </a:cubicBezTo>
                  <a:cubicBezTo>
                    <a:pt x="84058" y="7749"/>
                    <a:pt x="87782" y="8303"/>
                    <a:pt x="91426" y="8858"/>
                  </a:cubicBezTo>
                  <a:cubicBezTo>
                    <a:pt x="102043" y="10442"/>
                    <a:pt x="112976" y="12106"/>
                    <a:pt x="122007" y="17810"/>
                  </a:cubicBezTo>
                  <a:cubicBezTo>
                    <a:pt x="133653" y="25337"/>
                    <a:pt x="140784" y="39439"/>
                    <a:pt x="140070" y="53778"/>
                  </a:cubicBezTo>
                  <a:cubicBezTo>
                    <a:pt x="139357" y="67564"/>
                    <a:pt x="131514" y="80953"/>
                    <a:pt x="119551" y="88875"/>
                  </a:cubicBezTo>
                  <a:cubicBezTo>
                    <a:pt x="110797" y="94661"/>
                    <a:pt x="99901" y="97635"/>
                    <a:pt x="88123" y="97635"/>
                  </a:cubicBezTo>
                  <a:cubicBezTo>
                    <a:pt x="81355" y="97635"/>
                    <a:pt x="74296" y="96653"/>
                    <a:pt x="67184" y="94659"/>
                  </a:cubicBezTo>
                  <a:cubicBezTo>
                    <a:pt x="56805" y="91806"/>
                    <a:pt x="46030" y="86815"/>
                    <a:pt x="33275" y="79130"/>
                  </a:cubicBezTo>
                  <a:lnTo>
                    <a:pt x="32958" y="78972"/>
                  </a:lnTo>
                  <a:cubicBezTo>
                    <a:pt x="25194" y="74298"/>
                    <a:pt x="17193" y="69386"/>
                    <a:pt x="10458" y="63127"/>
                  </a:cubicBezTo>
                  <a:cubicBezTo>
                    <a:pt x="6339" y="59245"/>
                    <a:pt x="3487" y="54333"/>
                    <a:pt x="2219" y="48867"/>
                  </a:cubicBezTo>
                  <a:cubicBezTo>
                    <a:pt x="476" y="41023"/>
                    <a:pt x="1823" y="32388"/>
                    <a:pt x="6022" y="24386"/>
                  </a:cubicBezTo>
                  <a:cubicBezTo>
                    <a:pt x="13469" y="10601"/>
                    <a:pt x="27413" y="1648"/>
                    <a:pt x="43020" y="619"/>
                  </a:cubicBezTo>
                  <a:cubicBezTo>
                    <a:pt x="43940" y="561"/>
                    <a:pt x="44861" y="535"/>
                    <a:pt x="45780" y="535"/>
                  </a:cubicBezTo>
                  <a:close/>
                  <a:moveTo>
                    <a:pt x="45379" y="1"/>
                  </a:moveTo>
                  <a:cubicBezTo>
                    <a:pt x="44566" y="1"/>
                    <a:pt x="43754" y="21"/>
                    <a:pt x="42941" y="64"/>
                  </a:cubicBezTo>
                  <a:cubicBezTo>
                    <a:pt x="27175" y="1173"/>
                    <a:pt x="13152" y="10205"/>
                    <a:pt x="5626" y="24069"/>
                  </a:cubicBezTo>
                  <a:cubicBezTo>
                    <a:pt x="1348" y="32229"/>
                    <a:pt x="1" y="41023"/>
                    <a:pt x="1823" y="48946"/>
                  </a:cubicBezTo>
                  <a:cubicBezTo>
                    <a:pt x="3091" y="54491"/>
                    <a:pt x="5943" y="59562"/>
                    <a:pt x="10142" y="63444"/>
                  </a:cubicBezTo>
                  <a:cubicBezTo>
                    <a:pt x="16955" y="69782"/>
                    <a:pt x="24957" y="74694"/>
                    <a:pt x="32800" y="79368"/>
                  </a:cubicBezTo>
                  <a:lnTo>
                    <a:pt x="33038" y="79527"/>
                  </a:lnTo>
                  <a:cubicBezTo>
                    <a:pt x="39692" y="83646"/>
                    <a:pt x="46664" y="87291"/>
                    <a:pt x="53874" y="90460"/>
                  </a:cubicBezTo>
                  <a:cubicBezTo>
                    <a:pt x="58152" y="92282"/>
                    <a:pt x="62509" y="93866"/>
                    <a:pt x="67025" y="95134"/>
                  </a:cubicBezTo>
                  <a:cubicBezTo>
                    <a:pt x="74181" y="97125"/>
                    <a:pt x="81284" y="98107"/>
                    <a:pt x="88094" y="98107"/>
                  </a:cubicBezTo>
                  <a:cubicBezTo>
                    <a:pt x="99982" y="98107"/>
                    <a:pt x="110974" y="95114"/>
                    <a:pt x="119789" y="89271"/>
                  </a:cubicBezTo>
                  <a:cubicBezTo>
                    <a:pt x="131910" y="81349"/>
                    <a:pt x="139833" y="67643"/>
                    <a:pt x="140546" y="53778"/>
                  </a:cubicBezTo>
                  <a:cubicBezTo>
                    <a:pt x="141259" y="39280"/>
                    <a:pt x="134129" y="25020"/>
                    <a:pt x="122245" y="17414"/>
                  </a:cubicBezTo>
                  <a:cubicBezTo>
                    <a:pt x="113134" y="11631"/>
                    <a:pt x="102122" y="9967"/>
                    <a:pt x="91506" y="8383"/>
                  </a:cubicBezTo>
                  <a:cubicBezTo>
                    <a:pt x="87861" y="7907"/>
                    <a:pt x="84058" y="7273"/>
                    <a:pt x="80493" y="6560"/>
                  </a:cubicBezTo>
                  <a:cubicBezTo>
                    <a:pt x="76849" y="5847"/>
                    <a:pt x="73205" y="4976"/>
                    <a:pt x="69719" y="4025"/>
                  </a:cubicBezTo>
                  <a:cubicBezTo>
                    <a:pt x="61788" y="2079"/>
                    <a:pt x="53595" y="1"/>
                    <a:pt x="45379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51"/>
            <p:cNvSpPr/>
            <p:nvPr/>
          </p:nvSpPr>
          <p:spPr>
            <a:xfrm>
              <a:off x="1572875" y="2533900"/>
              <a:ext cx="3238350" cy="2248100"/>
            </a:xfrm>
            <a:custGeom>
              <a:avLst/>
              <a:gdLst/>
              <a:ahLst/>
              <a:cxnLst/>
              <a:rect l="l" t="t" r="r" b="b"/>
              <a:pathLst>
                <a:path w="129534" h="89924" extrusionOk="0">
                  <a:moveTo>
                    <a:pt x="41894" y="476"/>
                  </a:moveTo>
                  <a:cubicBezTo>
                    <a:pt x="49304" y="476"/>
                    <a:pt x="56637" y="2325"/>
                    <a:pt x="63777" y="4110"/>
                  </a:cubicBezTo>
                  <a:cubicBezTo>
                    <a:pt x="67025" y="4982"/>
                    <a:pt x="70352" y="5774"/>
                    <a:pt x="73680" y="6487"/>
                  </a:cubicBezTo>
                  <a:cubicBezTo>
                    <a:pt x="77007" y="7121"/>
                    <a:pt x="80493" y="7596"/>
                    <a:pt x="83900" y="8151"/>
                  </a:cubicBezTo>
                  <a:cubicBezTo>
                    <a:pt x="91426" y="9260"/>
                    <a:pt x="99269" y="10448"/>
                    <a:pt x="106320" y="13459"/>
                  </a:cubicBezTo>
                  <a:cubicBezTo>
                    <a:pt x="108222" y="14251"/>
                    <a:pt x="110044" y="15281"/>
                    <a:pt x="111866" y="16390"/>
                  </a:cubicBezTo>
                  <a:cubicBezTo>
                    <a:pt x="122561" y="23204"/>
                    <a:pt x="129058" y="36117"/>
                    <a:pt x="128424" y="49269"/>
                  </a:cubicBezTo>
                  <a:cubicBezTo>
                    <a:pt x="127790" y="61945"/>
                    <a:pt x="120581" y="74225"/>
                    <a:pt x="109569" y="81434"/>
                  </a:cubicBezTo>
                  <a:cubicBezTo>
                    <a:pt x="101581" y="86759"/>
                    <a:pt x="91619" y="89472"/>
                    <a:pt x="80853" y="89472"/>
                  </a:cubicBezTo>
                  <a:cubicBezTo>
                    <a:pt x="74640" y="89472"/>
                    <a:pt x="68160" y="88568"/>
                    <a:pt x="61637" y="86742"/>
                  </a:cubicBezTo>
                  <a:cubicBezTo>
                    <a:pt x="52130" y="84128"/>
                    <a:pt x="42227" y="79612"/>
                    <a:pt x="30581" y="72561"/>
                  </a:cubicBezTo>
                  <a:lnTo>
                    <a:pt x="30264" y="72402"/>
                  </a:lnTo>
                  <a:cubicBezTo>
                    <a:pt x="23134" y="68045"/>
                    <a:pt x="15766" y="63608"/>
                    <a:pt x="9666" y="57825"/>
                  </a:cubicBezTo>
                  <a:cubicBezTo>
                    <a:pt x="5863" y="54339"/>
                    <a:pt x="3249" y="49744"/>
                    <a:pt x="2139" y="44753"/>
                  </a:cubicBezTo>
                  <a:cubicBezTo>
                    <a:pt x="555" y="37623"/>
                    <a:pt x="1743" y="29700"/>
                    <a:pt x="5625" y="22332"/>
                  </a:cubicBezTo>
                  <a:cubicBezTo>
                    <a:pt x="12360" y="9735"/>
                    <a:pt x="25194" y="1496"/>
                    <a:pt x="39454" y="545"/>
                  </a:cubicBezTo>
                  <a:cubicBezTo>
                    <a:pt x="40268" y="498"/>
                    <a:pt x="41081" y="476"/>
                    <a:pt x="41894" y="476"/>
                  </a:cubicBezTo>
                  <a:close/>
                  <a:moveTo>
                    <a:pt x="41838" y="1"/>
                  </a:moveTo>
                  <a:cubicBezTo>
                    <a:pt x="41018" y="1"/>
                    <a:pt x="40197" y="23"/>
                    <a:pt x="39375" y="70"/>
                  </a:cubicBezTo>
                  <a:cubicBezTo>
                    <a:pt x="24956" y="1021"/>
                    <a:pt x="12043" y="9339"/>
                    <a:pt x="5150" y="22094"/>
                  </a:cubicBezTo>
                  <a:cubicBezTo>
                    <a:pt x="1268" y="29542"/>
                    <a:pt x="0" y="37623"/>
                    <a:pt x="1664" y="44832"/>
                  </a:cubicBezTo>
                  <a:cubicBezTo>
                    <a:pt x="2773" y="49902"/>
                    <a:pt x="5467" y="54577"/>
                    <a:pt x="9349" y="58142"/>
                  </a:cubicBezTo>
                  <a:cubicBezTo>
                    <a:pt x="15529" y="63925"/>
                    <a:pt x="22896" y="68441"/>
                    <a:pt x="30027" y="72719"/>
                  </a:cubicBezTo>
                  <a:lnTo>
                    <a:pt x="30264" y="72878"/>
                  </a:lnTo>
                  <a:cubicBezTo>
                    <a:pt x="36365" y="76680"/>
                    <a:pt x="42782" y="80008"/>
                    <a:pt x="49358" y="82860"/>
                  </a:cubicBezTo>
                  <a:cubicBezTo>
                    <a:pt x="53319" y="84603"/>
                    <a:pt x="57359" y="86029"/>
                    <a:pt x="61479" y="87217"/>
                  </a:cubicBezTo>
                  <a:cubicBezTo>
                    <a:pt x="68011" y="89030"/>
                    <a:pt x="74501" y="89923"/>
                    <a:pt x="80729" y="89923"/>
                  </a:cubicBezTo>
                  <a:cubicBezTo>
                    <a:pt x="91649" y="89923"/>
                    <a:pt x="101763" y="87178"/>
                    <a:pt x="109885" y="81830"/>
                  </a:cubicBezTo>
                  <a:cubicBezTo>
                    <a:pt x="120977" y="74462"/>
                    <a:pt x="128186" y="62024"/>
                    <a:pt x="128899" y="49269"/>
                  </a:cubicBezTo>
                  <a:cubicBezTo>
                    <a:pt x="129533" y="35959"/>
                    <a:pt x="122958" y="22887"/>
                    <a:pt x="112104" y="15915"/>
                  </a:cubicBezTo>
                  <a:cubicBezTo>
                    <a:pt x="103785" y="10607"/>
                    <a:pt x="93644" y="9102"/>
                    <a:pt x="83979" y="7676"/>
                  </a:cubicBezTo>
                  <a:cubicBezTo>
                    <a:pt x="80572" y="7121"/>
                    <a:pt x="77086" y="6646"/>
                    <a:pt x="73838" y="5933"/>
                  </a:cubicBezTo>
                  <a:cubicBezTo>
                    <a:pt x="70511" y="5299"/>
                    <a:pt x="67104" y="4427"/>
                    <a:pt x="63935" y="3635"/>
                  </a:cubicBezTo>
                  <a:cubicBezTo>
                    <a:pt x="56724" y="1850"/>
                    <a:pt x="49319" y="1"/>
                    <a:pt x="41838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51"/>
            <p:cNvSpPr/>
            <p:nvPr/>
          </p:nvSpPr>
          <p:spPr>
            <a:xfrm>
              <a:off x="1743200" y="2645175"/>
              <a:ext cx="2901650" cy="2015350"/>
            </a:xfrm>
            <a:custGeom>
              <a:avLst/>
              <a:gdLst/>
              <a:ahLst/>
              <a:cxnLst/>
              <a:rect l="l" t="t" r="r" b="b"/>
              <a:pathLst>
                <a:path w="116066" h="80614" extrusionOk="0">
                  <a:moveTo>
                    <a:pt x="37326" y="397"/>
                  </a:moveTo>
                  <a:cubicBezTo>
                    <a:pt x="44001" y="397"/>
                    <a:pt x="50652" y="2048"/>
                    <a:pt x="57043" y="3700"/>
                  </a:cubicBezTo>
                  <a:cubicBezTo>
                    <a:pt x="60053" y="4413"/>
                    <a:pt x="62985" y="5205"/>
                    <a:pt x="65995" y="5760"/>
                  </a:cubicBezTo>
                  <a:cubicBezTo>
                    <a:pt x="69006" y="6394"/>
                    <a:pt x="72095" y="6790"/>
                    <a:pt x="75106" y="7265"/>
                  </a:cubicBezTo>
                  <a:cubicBezTo>
                    <a:pt x="83742" y="8533"/>
                    <a:pt x="92694" y="9879"/>
                    <a:pt x="100141" y="14633"/>
                  </a:cubicBezTo>
                  <a:cubicBezTo>
                    <a:pt x="109727" y="20733"/>
                    <a:pt x="115590" y="32300"/>
                    <a:pt x="114956" y="44105"/>
                  </a:cubicBezTo>
                  <a:cubicBezTo>
                    <a:pt x="114402" y="55355"/>
                    <a:pt x="107984" y="66446"/>
                    <a:pt x="98160" y="72943"/>
                  </a:cubicBezTo>
                  <a:cubicBezTo>
                    <a:pt x="90986" y="77659"/>
                    <a:pt x="82064" y="80087"/>
                    <a:pt x="72420" y="80087"/>
                  </a:cubicBezTo>
                  <a:cubicBezTo>
                    <a:pt x="66836" y="80087"/>
                    <a:pt x="61010" y="79273"/>
                    <a:pt x="55141" y="77617"/>
                  </a:cubicBezTo>
                  <a:cubicBezTo>
                    <a:pt x="46664" y="75240"/>
                    <a:pt x="37791" y="71200"/>
                    <a:pt x="27333" y="64862"/>
                  </a:cubicBezTo>
                  <a:lnTo>
                    <a:pt x="27096" y="64782"/>
                  </a:lnTo>
                  <a:cubicBezTo>
                    <a:pt x="20758" y="60900"/>
                    <a:pt x="14103" y="56939"/>
                    <a:pt x="8636" y="51710"/>
                  </a:cubicBezTo>
                  <a:cubicBezTo>
                    <a:pt x="5230" y="48620"/>
                    <a:pt x="2932" y="44501"/>
                    <a:pt x="1902" y="39985"/>
                  </a:cubicBezTo>
                  <a:lnTo>
                    <a:pt x="1823" y="39985"/>
                  </a:lnTo>
                  <a:cubicBezTo>
                    <a:pt x="476" y="33172"/>
                    <a:pt x="1585" y="26041"/>
                    <a:pt x="4992" y="19941"/>
                  </a:cubicBezTo>
                  <a:cubicBezTo>
                    <a:pt x="11092" y="8691"/>
                    <a:pt x="22501" y="1323"/>
                    <a:pt x="35256" y="452"/>
                  </a:cubicBezTo>
                  <a:cubicBezTo>
                    <a:pt x="35946" y="415"/>
                    <a:pt x="36636" y="397"/>
                    <a:pt x="37326" y="397"/>
                  </a:cubicBezTo>
                  <a:close/>
                  <a:moveTo>
                    <a:pt x="37346" y="1"/>
                  </a:moveTo>
                  <a:cubicBezTo>
                    <a:pt x="36650" y="1"/>
                    <a:pt x="35953" y="18"/>
                    <a:pt x="35256" y="56"/>
                  </a:cubicBezTo>
                  <a:cubicBezTo>
                    <a:pt x="22263" y="927"/>
                    <a:pt x="10696" y="8374"/>
                    <a:pt x="4517" y="19783"/>
                  </a:cubicBezTo>
                  <a:cubicBezTo>
                    <a:pt x="1110" y="25962"/>
                    <a:pt x="1" y="33251"/>
                    <a:pt x="1348" y="40223"/>
                  </a:cubicBezTo>
                  <a:cubicBezTo>
                    <a:pt x="2457" y="44738"/>
                    <a:pt x="4833" y="48937"/>
                    <a:pt x="8319" y="52106"/>
                  </a:cubicBezTo>
                  <a:cubicBezTo>
                    <a:pt x="13865" y="57335"/>
                    <a:pt x="20441" y="61376"/>
                    <a:pt x="26858" y="65178"/>
                  </a:cubicBezTo>
                  <a:lnTo>
                    <a:pt x="27096" y="65337"/>
                  </a:lnTo>
                  <a:cubicBezTo>
                    <a:pt x="32562" y="68744"/>
                    <a:pt x="38266" y="71675"/>
                    <a:pt x="44208" y="74289"/>
                  </a:cubicBezTo>
                  <a:cubicBezTo>
                    <a:pt x="47694" y="75795"/>
                    <a:pt x="51339" y="77141"/>
                    <a:pt x="55062" y="78171"/>
                  </a:cubicBezTo>
                  <a:cubicBezTo>
                    <a:pt x="60897" y="79810"/>
                    <a:pt x="66701" y="80614"/>
                    <a:pt x="72274" y="80614"/>
                  </a:cubicBezTo>
                  <a:cubicBezTo>
                    <a:pt x="82059" y="80614"/>
                    <a:pt x="91129" y="78134"/>
                    <a:pt x="98398" y="73339"/>
                  </a:cubicBezTo>
                  <a:cubicBezTo>
                    <a:pt x="108301" y="66763"/>
                    <a:pt x="114877" y="55592"/>
                    <a:pt x="115432" y="44184"/>
                  </a:cubicBezTo>
                  <a:cubicBezTo>
                    <a:pt x="116065" y="32221"/>
                    <a:pt x="110123" y="20496"/>
                    <a:pt x="100379" y="14237"/>
                  </a:cubicBezTo>
                  <a:cubicBezTo>
                    <a:pt x="92932" y="9483"/>
                    <a:pt x="83900" y="8136"/>
                    <a:pt x="75185" y="6869"/>
                  </a:cubicBezTo>
                  <a:cubicBezTo>
                    <a:pt x="72175" y="6394"/>
                    <a:pt x="69085" y="5918"/>
                    <a:pt x="66074" y="5364"/>
                  </a:cubicBezTo>
                  <a:cubicBezTo>
                    <a:pt x="63143" y="4730"/>
                    <a:pt x="60133" y="4017"/>
                    <a:pt x="57201" y="3304"/>
                  </a:cubicBezTo>
                  <a:cubicBezTo>
                    <a:pt x="50739" y="1652"/>
                    <a:pt x="44081" y="1"/>
                    <a:pt x="37346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51"/>
            <p:cNvSpPr/>
            <p:nvPr/>
          </p:nvSpPr>
          <p:spPr>
            <a:xfrm>
              <a:off x="1937300" y="2767875"/>
              <a:ext cx="2521375" cy="1753700"/>
            </a:xfrm>
            <a:custGeom>
              <a:avLst/>
              <a:gdLst/>
              <a:ahLst/>
              <a:cxnLst/>
              <a:rect l="l" t="t" r="r" b="b"/>
              <a:pathLst>
                <a:path w="100855" h="70148" extrusionOk="0">
                  <a:moveTo>
                    <a:pt x="32597" y="476"/>
                  </a:moveTo>
                  <a:cubicBezTo>
                    <a:pt x="38302" y="476"/>
                    <a:pt x="44045" y="1956"/>
                    <a:pt x="49596" y="3308"/>
                  </a:cubicBezTo>
                  <a:cubicBezTo>
                    <a:pt x="52131" y="3942"/>
                    <a:pt x="54666" y="4575"/>
                    <a:pt x="57280" y="5130"/>
                  </a:cubicBezTo>
                  <a:cubicBezTo>
                    <a:pt x="59895" y="5605"/>
                    <a:pt x="62589" y="6081"/>
                    <a:pt x="65203" y="6397"/>
                  </a:cubicBezTo>
                  <a:cubicBezTo>
                    <a:pt x="71145" y="7348"/>
                    <a:pt x="77245" y="8220"/>
                    <a:pt x="82632" y="10517"/>
                  </a:cubicBezTo>
                  <a:cubicBezTo>
                    <a:pt x="84138" y="11230"/>
                    <a:pt x="85564" y="11943"/>
                    <a:pt x="86911" y="12815"/>
                  </a:cubicBezTo>
                  <a:cubicBezTo>
                    <a:pt x="95467" y="18519"/>
                    <a:pt x="100379" y="28264"/>
                    <a:pt x="99824" y="38484"/>
                  </a:cubicBezTo>
                  <a:cubicBezTo>
                    <a:pt x="99111" y="48624"/>
                    <a:pt x="93724" y="57814"/>
                    <a:pt x="85247" y="63439"/>
                  </a:cubicBezTo>
                  <a:cubicBezTo>
                    <a:pt x="79011" y="67563"/>
                    <a:pt x="71242" y="69676"/>
                    <a:pt x="62853" y="69676"/>
                  </a:cubicBezTo>
                  <a:cubicBezTo>
                    <a:pt x="58027" y="69676"/>
                    <a:pt x="52995" y="68977"/>
                    <a:pt x="47932" y="67559"/>
                  </a:cubicBezTo>
                  <a:cubicBezTo>
                    <a:pt x="40564" y="65499"/>
                    <a:pt x="32800" y="61934"/>
                    <a:pt x="23689" y="56468"/>
                  </a:cubicBezTo>
                  <a:lnTo>
                    <a:pt x="23531" y="56309"/>
                  </a:lnTo>
                  <a:cubicBezTo>
                    <a:pt x="17985" y="52982"/>
                    <a:pt x="12201" y="49496"/>
                    <a:pt x="7448" y="45059"/>
                  </a:cubicBezTo>
                  <a:cubicBezTo>
                    <a:pt x="4517" y="42286"/>
                    <a:pt x="2457" y="38721"/>
                    <a:pt x="1585" y="34839"/>
                  </a:cubicBezTo>
                  <a:cubicBezTo>
                    <a:pt x="397" y="28897"/>
                    <a:pt x="1348" y="22718"/>
                    <a:pt x="4279" y="17410"/>
                  </a:cubicBezTo>
                  <a:cubicBezTo>
                    <a:pt x="9587" y="7665"/>
                    <a:pt x="19490" y="1248"/>
                    <a:pt x="30661" y="535"/>
                  </a:cubicBezTo>
                  <a:cubicBezTo>
                    <a:pt x="31306" y="495"/>
                    <a:pt x="31951" y="476"/>
                    <a:pt x="32597" y="476"/>
                  </a:cubicBezTo>
                  <a:close/>
                  <a:moveTo>
                    <a:pt x="32641" y="0"/>
                  </a:moveTo>
                  <a:cubicBezTo>
                    <a:pt x="31982" y="0"/>
                    <a:pt x="31322" y="19"/>
                    <a:pt x="30661" y="59"/>
                  </a:cubicBezTo>
                  <a:cubicBezTo>
                    <a:pt x="19411" y="773"/>
                    <a:pt x="9349" y="7269"/>
                    <a:pt x="3962" y="17172"/>
                  </a:cubicBezTo>
                  <a:cubicBezTo>
                    <a:pt x="952" y="22639"/>
                    <a:pt x="1" y="28897"/>
                    <a:pt x="1189" y="34998"/>
                  </a:cubicBezTo>
                  <a:cubicBezTo>
                    <a:pt x="2140" y="38959"/>
                    <a:pt x="4200" y="42603"/>
                    <a:pt x="7131" y="45376"/>
                  </a:cubicBezTo>
                  <a:cubicBezTo>
                    <a:pt x="11964" y="49892"/>
                    <a:pt x="17747" y="53378"/>
                    <a:pt x="23293" y="56785"/>
                  </a:cubicBezTo>
                  <a:lnTo>
                    <a:pt x="23531" y="56864"/>
                  </a:lnTo>
                  <a:cubicBezTo>
                    <a:pt x="28284" y="59795"/>
                    <a:pt x="33196" y="62410"/>
                    <a:pt x="38346" y="64628"/>
                  </a:cubicBezTo>
                  <a:cubicBezTo>
                    <a:pt x="41356" y="65975"/>
                    <a:pt x="44525" y="67084"/>
                    <a:pt x="47694" y="68035"/>
                  </a:cubicBezTo>
                  <a:cubicBezTo>
                    <a:pt x="52801" y="69448"/>
                    <a:pt x="57877" y="70148"/>
                    <a:pt x="62745" y="70148"/>
                  </a:cubicBezTo>
                  <a:cubicBezTo>
                    <a:pt x="71243" y="70148"/>
                    <a:pt x="79109" y="68016"/>
                    <a:pt x="85405" y="63836"/>
                  </a:cubicBezTo>
                  <a:cubicBezTo>
                    <a:pt x="94041" y="58131"/>
                    <a:pt x="99587" y="48783"/>
                    <a:pt x="100300" y="38484"/>
                  </a:cubicBezTo>
                  <a:cubicBezTo>
                    <a:pt x="100854" y="28105"/>
                    <a:pt x="95942" y="18202"/>
                    <a:pt x="87386" y="12419"/>
                  </a:cubicBezTo>
                  <a:cubicBezTo>
                    <a:pt x="80889" y="8220"/>
                    <a:pt x="72967" y="7111"/>
                    <a:pt x="65441" y="5922"/>
                  </a:cubicBezTo>
                  <a:cubicBezTo>
                    <a:pt x="62747" y="5605"/>
                    <a:pt x="60053" y="5130"/>
                    <a:pt x="57518" y="4655"/>
                  </a:cubicBezTo>
                  <a:cubicBezTo>
                    <a:pt x="54904" y="4179"/>
                    <a:pt x="52289" y="3466"/>
                    <a:pt x="49754" y="2832"/>
                  </a:cubicBezTo>
                  <a:cubicBezTo>
                    <a:pt x="44203" y="1480"/>
                    <a:pt x="38460" y="0"/>
                    <a:pt x="32641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51"/>
            <p:cNvSpPr/>
            <p:nvPr/>
          </p:nvSpPr>
          <p:spPr>
            <a:xfrm>
              <a:off x="2125475" y="2892950"/>
              <a:ext cx="2147025" cy="1491425"/>
            </a:xfrm>
            <a:custGeom>
              <a:avLst/>
              <a:gdLst/>
              <a:ahLst/>
              <a:cxnLst/>
              <a:rect l="l" t="t" r="r" b="b"/>
              <a:pathLst>
                <a:path w="85881" h="59657" extrusionOk="0">
                  <a:moveTo>
                    <a:pt x="27557" y="399"/>
                  </a:moveTo>
                  <a:cubicBezTo>
                    <a:pt x="32485" y="399"/>
                    <a:pt x="37341" y="1675"/>
                    <a:pt x="42069" y="2821"/>
                  </a:cubicBezTo>
                  <a:cubicBezTo>
                    <a:pt x="44287" y="3375"/>
                    <a:pt x="46426" y="3930"/>
                    <a:pt x="48644" y="4326"/>
                  </a:cubicBezTo>
                  <a:cubicBezTo>
                    <a:pt x="50863" y="4801"/>
                    <a:pt x="53160" y="5118"/>
                    <a:pt x="55378" y="5514"/>
                  </a:cubicBezTo>
                  <a:cubicBezTo>
                    <a:pt x="60449" y="6227"/>
                    <a:pt x="65598" y="7019"/>
                    <a:pt x="70273" y="9000"/>
                  </a:cubicBezTo>
                  <a:lnTo>
                    <a:pt x="70193" y="9000"/>
                  </a:lnTo>
                  <a:cubicBezTo>
                    <a:pt x="79621" y="12961"/>
                    <a:pt x="85484" y="22468"/>
                    <a:pt x="84771" y="32609"/>
                  </a:cubicBezTo>
                  <a:cubicBezTo>
                    <a:pt x="84137" y="41245"/>
                    <a:pt x="79621" y="49088"/>
                    <a:pt x="72412" y="53841"/>
                  </a:cubicBezTo>
                  <a:cubicBezTo>
                    <a:pt x="67069" y="57319"/>
                    <a:pt x="60475" y="59130"/>
                    <a:pt x="53345" y="59130"/>
                  </a:cubicBezTo>
                  <a:cubicBezTo>
                    <a:pt x="49268" y="59130"/>
                    <a:pt x="45016" y="58538"/>
                    <a:pt x="40722" y="57327"/>
                  </a:cubicBezTo>
                  <a:cubicBezTo>
                    <a:pt x="34384" y="55584"/>
                    <a:pt x="27887" y="52574"/>
                    <a:pt x="20123" y="47900"/>
                  </a:cubicBezTo>
                  <a:lnTo>
                    <a:pt x="19965" y="47820"/>
                  </a:lnTo>
                  <a:cubicBezTo>
                    <a:pt x="15211" y="44968"/>
                    <a:pt x="10379" y="42037"/>
                    <a:pt x="6338" y="38234"/>
                  </a:cubicBezTo>
                  <a:cubicBezTo>
                    <a:pt x="3803" y="35937"/>
                    <a:pt x="2139" y="32926"/>
                    <a:pt x="1347" y="29599"/>
                  </a:cubicBezTo>
                  <a:cubicBezTo>
                    <a:pt x="396" y="24528"/>
                    <a:pt x="1189" y="19299"/>
                    <a:pt x="3645" y="14784"/>
                  </a:cubicBezTo>
                  <a:cubicBezTo>
                    <a:pt x="8160" y="6465"/>
                    <a:pt x="16558" y="1078"/>
                    <a:pt x="25986" y="444"/>
                  </a:cubicBezTo>
                  <a:cubicBezTo>
                    <a:pt x="26510" y="413"/>
                    <a:pt x="27034" y="399"/>
                    <a:pt x="27557" y="399"/>
                  </a:cubicBezTo>
                  <a:close/>
                  <a:moveTo>
                    <a:pt x="27731" y="1"/>
                  </a:moveTo>
                  <a:cubicBezTo>
                    <a:pt x="27176" y="1"/>
                    <a:pt x="26621" y="16"/>
                    <a:pt x="26065" y="48"/>
                  </a:cubicBezTo>
                  <a:cubicBezTo>
                    <a:pt x="16479" y="602"/>
                    <a:pt x="7923" y="6148"/>
                    <a:pt x="3328" y="14625"/>
                  </a:cubicBezTo>
                  <a:cubicBezTo>
                    <a:pt x="792" y="19220"/>
                    <a:pt x="0" y="24528"/>
                    <a:pt x="951" y="29678"/>
                  </a:cubicBezTo>
                  <a:cubicBezTo>
                    <a:pt x="1743" y="33084"/>
                    <a:pt x="3565" y="36174"/>
                    <a:pt x="6101" y="38551"/>
                  </a:cubicBezTo>
                  <a:cubicBezTo>
                    <a:pt x="10141" y="42354"/>
                    <a:pt x="15053" y="45364"/>
                    <a:pt x="19806" y="48216"/>
                  </a:cubicBezTo>
                  <a:lnTo>
                    <a:pt x="19965" y="48296"/>
                  </a:lnTo>
                  <a:cubicBezTo>
                    <a:pt x="24005" y="50831"/>
                    <a:pt x="28283" y="53049"/>
                    <a:pt x="32641" y="54951"/>
                  </a:cubicBezTo>
                  <a:cubicBezTo>
                    <a:pt x="35255" y="56060"/>
                    <a:pt x="37949" y="57010"/>
                    <a:pt x="40643" y="57803"/>
                  </a:cubicBezTo>
                  <a:cubicBezTo>
                    <a:pt x="45009" y="59046"/>
                    <a:pt x="49333" y="59656"/>
                    <a:pt x="53476" y="59656"/>
                  </a:cubicBezTo>
                  <a:cubicBezTo>
                    <a:pt x="60685" y="59656"/>
                    <a:pt x="67346" y="57809"/>
                    <a:pt x="72729" y="54238"/>
                  </a:cubicBezTo>
                  <a:cubicBezTo>
                    <a:pt x="80097" y="49405"/>
                    <a:pt x="84771" y="41482"/>
                    <a:pt x="85405" y="32688"/>
                  </a:cubicBezTo>
                  <a:cubicBezTo>
                    <a:pt x="85880" y="23815"/>
                    <a:pt x="81602" y="15417"/>
                    <a:pt x="74234" y="10505"/>
                  </a:cubicBezTo>
                  <a:cubicBezTo>
                    <a:pt x="68688" y="7019"/>
                    <a:pt x="62033" y="6069"/>
                    <a:pt x="55616" y="5039"/>
                  </a:cubicBezTo>
                  <a:cubicBezTo>
                    <a:pt x="53398" y="4722"/>
                    <a:pt x="51021" y="4405"/>
                    <a:pt x="48882" y="3930"/>
                  </a:cubicBezTo>
                  <a:cubicBezTo>
                    <a:pt x="46664" y="3534"/>
                    <a:pt x="44445" y="2979"/>
                    <a:pt x="42306" y="2424"/>
                  </a:cubicBezTo>
                  <a:cubicBezTo>
                    <a:pt x="37602" y="1213"/>
                    <a:pt x="32705" y="1"/>
                    <a:pt x="27731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51"/>
            <p:cNvSpPr/>
            <p:nvPr/>
          </p:nvSpPr>
          <p:spPr>
            <a:xfrm>
              <a:off x="2260150" y="2980500"/>
              <a:ext cx="1873700" cy="1304100"/>
            </a:xfrm>
            <a:custGeom>
              <a:avLst/>
              <a:gdLst/>
              <a:ahLst/>
              <a:cxnLst/>
              <a:rect l="l" t="t" r="r" b="b"/>
              <a:pathLst>
                <a:path w="74948" h="52164" extrusionOk="0">
                  <a:moveTo>
                    <a:pt x="24140" y="476"/>
                  </a:moveTo>
                  <a:cubicBezTo>
                    <a:pt x="28466" y="476"/>
                    <a:pt x="32726" y="1555"/>
                    <a:pt x="36919" y="2567"/>
                  </a:cubicBezTo>
                  <a:cubicBezTo>
                    <a:pt x="38821" y="3042"/>
                    <a:pt x="40722" y="3517"/>
                    <a:pt x="42624" y="3914"/>
                  </a:cubicBezTo>
                  <a:cubicBezTo>
                    <a:pt x="44525" y="4310"/>
                    <a:pt x="46506" y="4627"/>
                    <a:pt x="48486" y="4944"/>
                  </a:cubicBezTo>
                  <a:cubicBezTo>
                    <a:pt x="52923" y="5577"/>
                    <a:pt x="57439" y="6211"/>
                    <a:pt x="61400" y="7954"/>
                  </a:cubicBezTo>
                  <a:cubicBezTo>
                    <a:pt x="62509" y="8429"/>
                    <a:pt x="63618" y="8984"/>
                    <a:pt x="64648" y="9618"/>
                  </a:cubicBezTo>
                  <a:cubicBezTo>
                    <a:pt x="70907" y="13817"/>
                    <a:pt x="74551" y="20947"/>
                    <a:pt x="74155" y="28553"/>
                  </a:cubicBezTo>
                  <a:cubicBezTo>
                    <a:pt x="73600" y="36000"/>
                    <a:pt x="69639" y="42892"/>
                    <a:pt x="63301" y="47012"/>
                  </a:cubicBezTo>
                  <a:cubicBezTo>
                    <a:pt x="58716" y="50086"/>
                    <a:pt x="52977" y="51653"/>
                    <a:pt x="46756" y="51653"/>
                  </a:cubicBezTo>
                  <a:cubicBezTo>
                    <a:pt x="43197" y="51653"/>
                    <a:pt x="39480" y="51140"/>
                    <a:pt x="35731" y="50102"/>
                  </a:cubicBezTo>
                  <a:cubicBezTo>
                    <a:pt x="29393" y="48200"/>
                    <a:pt x="23372" y="45427"/>
                    <a:pt x="17826" y="41862"/>
                  </a:cubicBezTo>
                  <a:lnTo>
                    <a:pt x="17668" y="41783"/>
                  </a:lnTo>
                  <a:cubicBezTo>
                    <a:pt x="13548" y="39327"/>
                    <a:pt x="9270" y="36713"/>
                    <a:pt x="5784" y="33385"/>
                  </a:cubicBezTo>
                  <a:cubicBezTo>
                    <a:pt x="3566" y="31405"/>
                    <a:pt x="2060" y="28790"/>
                    <a:pt x="1427" y="25859"/>
                  </a:cubicBezTo>
                  <a:cubicBezTo>
                    <a:pt x="555" y="21502"/>
                    <a:pt x="1268" y="16906"/>
                    <a:pt x="3407" y="13024"/>
                  </a:cubicBezTo>
                  <a:cubicBezTo>
                    <a:pt x="7289" y="5736"/>
                    <a:pt x="14657" y="1061"/>
                    <a:pt x="22896" y="507"/>
                  </a:cubicBezTo>
                  <a:cubicBezTo>
                    <a:pt x="23312" y="486"/>
                    <a:pt x="23726" y="476"/>
                    <a:pt x="24140" y="476"/>
                  </a:cubicBezTo>
                  <a:close/>
                  <a:moveTo>
                    <a:pt x="24060" y="1"/>
                  </a:moveTo>
                  <a:cubicBezTo>
                    <a:pt x="23646" y="1"/>
                    <a:pt x="23231" y="11"/>
                    <a:pt x="22817" y="32"/>
                  </a:cubicBezTo>
                  <a:cubicBezTo>
                    <a:pt x="14419" y="586"/>
                    <a:pt x="6972" y="5419"/>
                    <a:pt x="3011" y="12787"/>
                  </a:cubicBezTo>
                  <a:cubicBezTo>
                    <a:pt x="714" y="16827"/>
                    <a:pt x="0" y="21502"/>
                    <a:pt x="951" y="26017"/>
                  </a:cubicBezTo>
                  <a:cubicBezTo>
                    <a:pt x="1585" y="28949"/>
                    <a:pt x="3169" y="31642"/>
                    <a:pt x="5388" y="33781"/>
                  </a:cubicBezTo>
                  <a:cubicBezTo>
                    <a:pt x="8953" y="37109"/>
                    <a:pt x="13231" y="39723"/>
                    <a:pt x="17351" y="42179"/>
                  </a:cubicBezTo>
                  <a:lnTo>
                    <a:pt x="17509" y="42258"/>
                  </a:lnTo>
                  <a:cubicBezTo>
                    <a:pt x="21074" y="44477"/>
                    <a:pt x="24719" y="46378"/>
                    <a:pt x="28601" y="48042"/>
                  </a:cubicBezTo>
                  <a:cubicBezTo>
                    <a:pt x="30819" y="49072"/>
                    <a:pt x="33117" y="49943"/>
                    <a:pt x="35493" y="50577"/>
                  </a:cubicBezTo>
                  <a:cubicBezTo>
                    <a:pt x="39293" y="51642"/>
                    <a:pt x="43062" y="52163"/>
                    <a:pt x="46674" y="52163"/>
                  </a:cubicBezTo>
                  <a:cubicBezTo>
                    <a:pt x="53002" y="52163"/>
                    <a:pt x="58848" y="50564"/>
                    <a:pt x="63539" y="47487"/>
                  </a:cubicBezTo>
                  <a:cubicBezTo>
                    <a:pt x="69956" y="43209"/>
                    <a:pt x="73997" y="36237"/>
                    <a:pt x="74551" y="28632"/>
                  </a:cubicBezTo>
                  <a:cubicBezTo>
                    <a:pt x="74947" y="20868"/>
                    <a:pt x="71224" y="13500"/>
                    <a:pt x="64806" y="9222"/>
                  </a:cubicBezTo>
                  <a:cubicBezTo>
                    <a:pt x="59974" y="6211"/>
                    <a:pt x="54111" y="5340"/>
                    <a:pt x="48486" y="4468"/>
                  </a:cubicBezTo>
                  <a:cubicBezTo>
                    <a:pt x="46585" y="4151"/>
                    <a:pt x="44525" y="3834"/>
                    <a:pt x="42624" y="3438"/>
                  </a:cubicBezTo>
                  <a:cubicBezTo>
                    <a:pt x="40722" y="3121"/>
                    <a:pt x="38821" y="2567"/>
                    <a:pt x="36919" y="2171"/>
                  </a:cubicBezTo>
                  <a:cubicBezTo>
                    <a:pt x="32725" y="1086"/>
                    <a:pt x="28398" y="1"/>
                    <a:pt x="24060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51"/>
            <p:cNvSpPr/>
            <p:nvPr/>
          </p:nvSpPr>
          <p:spPr>
            <a:xfrm>
              <a:off x="2398800" y="3069550"/>
              <a:ext cx="1600350" cy="1114675"/>
            </a:xfrm>
            <a:custGeom>
              <a:avLst/>
              <a:gdLst/>
              <a:ahLst/>
              <a:cxnLst/>
              <a:rect l="l" t="t" r="r" b="b"/>
              <a:pathLst>
                <a:path w="64014" h="44587" extrusionOk="0">
                  <a:moveTo>
                    <a:pt x="20401" y="493"/>
                  </a:moveTo>
                  <a:cubicBezTo>
                    <a:pt x="24195" y="493"/>
                    <a:pt x="27864" y="1378"/>
                    <a:pt x="31532" y="2332"/>
                  </a:cubicBezTo>
                  <a:cubicBezTo>
                    <a:pt x="33116" y="2728"/>
                    <a:pt x="34701" y="3124"/>
                    <a:pt x="36364" y="3441"/>
                  </a:cubicBezTo>
                  <a:cubicBezTo>
                    <a:pt x="38028" y="3758"/>
                    <a:pt x="39771" y="3996"/>
                    <a:pt x="41435" y="4313"/>
                  </a:cubicBezTo>
                  <a:cubicBezTo>
                    <a:pt x="46188" y="4947"/>
                    <a:pt x="51100" y="5739"/>
                    <a:pt x="55141" y="8274"/>
                  </a:cubicBezTo>
                  <a:cubicBezTo>
                    <a:pt x="60528" y="11839"/>
                    <a:pt x="63539" y="18019"/>
                    <a:pt x="63222" y="24436"/>
                  </a:cubicBezTo>
                  <a:cubicBezTo>
                    <a:pt x="62826" y="30853"/>
                    <a:pt x="59419" y="36637"/>
                    <a:pt x="54032" y="40202"/>
                  </a:cubicBezTo>
                  <a:cubicBezTo>
                    <a:pt x="50088" y="42780"/>
                    <a:pt x="45176" y="44100"/>
                    <a:pt x="39853" y="44100"/>
                  </a:cubicBezTo>
                  <a:cubicBezTo>
                    <a:pt x="36834" y="44100"/>
                    <a:pt x="33684" y="43676"/>
                    <a:pt x="30502" y="42816"/>
                  </a:cubicBezTo>
                  <a:cubicBezTo>
                    <a:pt x="25115" y="41152"/>
                    <a:pt x="19965" y="38776"/>
                    <a:pt x="15211" y="35765"/>
                  </a:cubicBezTo>
                  <a:lnTo>
                    <a:pt x="15053" y="35686"/>
                  </a:lnTo>
                  <a:cubicBezTo>
                    <a:pt x="11409" y="33705"/>
                    <a:pt x="8002" y="31249"/>
                    <a:pt x="4912" y="28556"/>
                  </a:cubicBezTo>
                  <a:cubicBezTo>
                    <a:pt x="3090" y="26813"/>
                    <a:pt x="1822" y="24594"/>
                    <a:pt x="1189" y="22138"/>
                  </a:cubicBezTo>
                  <a:cubicBezTo>
                    <a:pt x="476" y="18415"/>
                    <a:pt x="1109" y="14533"/>
                    <a:pt x="2932" y="11205"/>
                  </a:cubicBezTo>
                  <a:cubicBezTo>
                    <a:pt x="6259" y="5026"/>
                    <a:pt x="12518" y="985"/>
                    <a:pt x="19490" y="510"/>
                  </a:cubicBezTo>
                  <a:cubicBezTo>
                    <a:pt x="19794" y="498"/>
                    <a:pt x="20098" y="493"/>
                    <a:pt x="20401" y="493"/>
                  </a:cubicBezTo>
                  <a:close/>
                  <a:moveTo>
                    <a:pt x="20706" y="0"/>
                  </a:moveTo>
                  <a:cubicBezTo>
                    <a:pt x="20301" y="0"/>
                    <a:pt x="19896" y="11"/>
                    <a:pt x="19490" y="35"/>
                  </a:cubicBezTo>
                  <a:cubicBezTo>
                    <a:pt x="12359" y="510"/>
                    <a:pt x="5942" y="4630"/>
                    <a:pt x="2535" y="10968"/>
                  </a:cubicBezTo>
                  <a:cubicBezTo>
                    <a:pt x="634" y="14374"/>
                    <a:pt x="0" y="18415"/>
                    <a:pt x="792" y="22218"/>
                  </a:cubicBezTo>
                  <a:cubicBezTo>
                    <a:pt x="1347" y="24753"/>
                    <a:pt x="2694" y="27050"/>
                    <a:pt x="4595" y="28873"/>
                  </a:cubicBezTo>
                  <a:cubicBezTo>
                    <a:pt x="7764" y="31645"/>
                    <a:pt x="11171" y="34022"/>
                    <a:pt x="14815" y="36082"/>
                  </a:cubicBezTo>
                  <a:lnTo>
                    <a:pt x="14974" y="36161"/>
                  </a:lnTo>
                  <a:cubicBezTo>
                    <a:pt x="17984" y="38063"/>
                    <a:pt x="21074" y="39647"/>
                    <a:pt x="24322" y="41152"/>
                  </a:cubicBezTo>
                  <a:cubicBezTo>
                    <a:pt x="26303" y="41945"/>
                    <a:pt x="28284" y="42658"/>
                    <a:pt x="30343" y="43212"/>
                  </a:cubicBezTo>
                  <a:cubicBezTo>
                    <a:pt x="33577" y="44136"/>
                    <a:pt x="36789" y="44587"/>
                    <a:pt x="39873" y="44587"/>
                  </a:cubicBezTo>
                  <a:cubicBezTo>
                    <a:pt x="45252" y="44587"/>
                    <a:pt x="50241" y="43216"/>
                    <a:pt x="54269" y="40598"/>
                  </a:cubicBezTo>
                  <a:cubicBezTo>
                    <a:pt x="59736" y="36954"/>
                    <a:pt x="63222" y="31012"/>
                    <a:pt x="63697" y="24436"/>
                  </a:cubicBezTo>
                  <a:cubicBezTo>
                    <a:pt x="64014" y="17860"/>
                    <a:pt x="60845" y="11522"/>
                    <a:pt x="55378" y="7878"/>
                  </a:cubicBezTo>
                  <a:cubicBezTo>
                    <a:pt x="51180" y="5264"/>
                    <a:pt x="46268" y="4551"/>
                    <a:pt x="41435" y="3758"/>
                  </a:cubicBezTo>
                  <a:cubicBezTo>
                    <a:pt x="39850" y="3521"/>
                    <a:pt x="38107" y="3283"/>
                    <a:pt x="36444" y="2966"/>
                  </a:cubicBezTo>
                  <a:cubicBezTo>
                    <a:pt x="34859" y="2649"/>
                    <a:pt x="33195" y="2253"/>
                    <a:pt x="31611" y="1857"/>
                  </a:cubicBezTo>
                  <a:cubicBezTo>
                    <a:pt x="28040" y="928"/>
                    <a:pt x="24405" y="0"/>
                    <a:pt x="20706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51"/>
            <p:cNvSpPr/>
            <p:nvPr/>
          </p:nvSpPr>
          <p:spPr>
            <a:xfrm>
              <a:off x="2525550" y="3152600"/>
              <a:ext cx="1350825" cy="940175"/>
            </a:xfrm>
            <a:custGeom>
              <a:avLst/>
              <a:gdLst/>
              <a:ahLst/>
              <a:cxnLst/>
              <a:rect l="l" t="t" r="r" b="b"/>
              <a:pathLst>
                <a:path w="54033" h="37607" extrusionOk="0">
                  <a:moveTo>
                    <a:pt x="17645" y="476"/>
                  </a:moveTo>
                  <a:cubicBezTo>
                    <a:pt x="20662" y="476"/>
                    <a:pt x="23663" y="1240"/>
                    <a:pt x="26541" y="1942"/>
                  </a:cubicBezTo>
                  <a:cubicBezTo>
                    <a:pt x="27888" y="2338"/>
                    <a:pt x="29314" y="2655"/>
                    <a:pt x="30661" y="2971"/>
                  </a:cubicBezTo>
                  <a:cubicBezTo>
                    <a:pt x="32008" y="3209"/>
                    <a:pt x="33513" y="3447"/>
                    <a:pt x="34860" y="3684"/>
                  </a:cubicBezTo>
                  <a:cubicBezTo>
                    <a:pt x="38029" y="4001"/>
                    <a:pt x="41198" y="4714"/>
                    <a:pt x="44129" y="5824"/>
                  </a:cubicBezTo>
                  <a:cubicBezTo>
                    <a:pt x="44921" y="6140"/>
                    <a:pt x="45713" y="6537"/>
                    <a:pt x="46426" y="7012"/>
                  </a:cubicBezTo>
                  <a:cubicBezTo>
                    <a:pt x="50942" y="10022"/>
                    <a:pt x="53557" y="15172"/>
                    <a:pt x="53240" y="20559"/>
                  </a:cubicBezTo>
                  <a:cubicBezTo>
                    <a:pt x="52923" y="25867"/>
                    <a:pt x="49992" y="30779"/>
                    <a:pt x="45555" y="33790"/>
                  </a:cubicBezTo>
                  <a:cubicBezTo>
                    <a:pt x="42244" y="35947"/>
                    <a:pt x="38138" y="37056"/>
                    <a:pt x="33701" y="37056"/>
                  </a:cubicBezTo>
                  <a:cubicBezTo>
                    <a:pt x="31131" y="37056"/>
                    <a:pt x="28451" y="36684"/>
                    <a:pt x="25749" y="35929"/>
                  </a:cubicBezTo>
                  <a:cubicBezTo>
                    <a:pt x="21154" y="34582"/>
                    <a:pt x="16876" y="32602"/>
                    <a:pt x="12835" y="30066"/>
                  </a:cubicBezTo>
                  <a:lnTo>
                    <a:pt x="12756" y="29987"/>
                  </a:lnTo>
                  <a:cubicBezTo>
                    <a:pt x="9666" y="28244"/>
                    <a:pt x="6814" y="26264"/>
                    <a:pt x="4200" y="23966"/>
                  </a:cubicBezTo>
                  <a:cubicBezTo>
                    <a:pt x="2694" y="22540"/>
                    <a:pt x="1585" y="20639"/>
                    <a:pt x="1110" y="18579"/>
                  </a:cubicBezTo>
                  <a:cubicBezTo>
                    <a:pt x="476" y="15489"/>
                    <a:pt x="1031" y="12162"/>
                    <a:pt x="2536" y="9389"/>
                  </a:cubicBezTo>
                  <a:cubicBezTo>
                    <a:pt x="5388" y="4239"/>
                    <a:pt x="10617" y="832"/>
                    <a:pt x="16479" y="515"/>
                  </a:cubicBezTo>
                  <a:cubicBezTo>
                    <a:pt x="16868" y="488"/>
                    <a:pt x="17257" y="476"/>
                    <a:pt x="17645" y="476"/>
                  </a:cubicBezTo>
                  <a:close/>
                  <a:moveTo>
                    <a:pt x="17643" y="0"/>
                  </a:moveTo>
                  <a:cubicBezTo>
                    <a:pt x="17254" y="0"/>
                    <a:pt x="16866" y="13"/>
                    <a:pt x="16479" y="40"/>
                  </a:cubicBezTo>
                  <a:cubicBezTo>
                    <a:pt x="10458" y="436"/>
                    <a:pt x="4992" y="3922"/>
                    <a:pt x="2140" y="9230"/>
                  </a:cubicBezTo>
                  <a:cubicBezTo>
                    <a:pt x="555" y="12162"/>
                    <a:pt x="1" y="15489"/>
                    <a:pt x="634" y="18737"/>
                  </a:cubicBezTo>
                  <a:cubicBezTo>
                    <a:pt x="1110" y="20876"/>
                    <a:pt x="2298" y="22857"/>
                    <a:pt x="3883" y="24362"/>
                  </a:cubicBezTo>
                  <a:cubicBezTo>
                    <a:pt x="6497" y="26660"/>
                    <a:pt x="9428" y="28720"/>
                    <a:pt x="12518" y="30463"/>
                  </a:cubicBezTo>
                  <a:lnTo>
                    <a:pt x="12597" y="30463"/>
                  </a:lnTo>
                  <a:cubicBezTo>
                    <a:pt x="15133" y="32047"/>
                    <a:pt x="17826" y="33473"/>
                    <a:pt x="20520" y="34661"/>
                  </a:cubicBezTo>
                  <a:cubicBezTo>
                    <a:pt x="22184" y="35374"/>
                    <a:pt x="23847" y="36008"/>
                    <a:pt x="25590" y="36484"/>
                  </a:cubicBezTo>
                  <a:cubicBezTo>
                    <a:pt x="28336" y="37235"/>
                    <a:pt x="31061" y="37607"/>
                    <a:pt x="33672" y="37607"/>
                  </a:cubicBezTo>
                  <a:cubicBezTo>
                    <a:pt x="38218" y="37607"/>
                    <a:pt x="42421" y="36480"/>
                    <a:pt x="45793" y="34265"/>
                  </a:cubicBezTo>
                  <a:cubicBezTo>
                    <a:pt x="50388" y="31176"/>
                    <a:pt x="53319" y="26184"/>
                    <a:pt x="53715" y="20639"/>
                  </a:cubicBezTo>
                  <a:cubicBezTo>
                    <a:pt x="54032" y="15093"/>
                    <a:pt x="51338" y="9785"/>
                    <a:pt x="46664" y="6695"/>
                  </a:cubicBezTo>
                  <a:cubicBezTo>
                    <a:pt x="43178" y="4398"/>
                    <a:pt x="38979" y="3843"/>
                    <a:pt x="34939" y="3209"/>
                  </a:cubicBezTo>
                  <a:cubicBezTo>
                    <a:pt x="33592" y="2971"/>
                    <a:pt x="32087" y="2813"/>
                    <a:pt x="30740" y="2496"/>
                  </a:cubicBezTo>
                  <a:cubicBezTo>
                    <a:pt x="29393" y="2179"/>
                    <a:pt x="27967" y="1862"/>
                    <a:pt x="26620" y="1545"/>
                  </a:cubicBezTo>
                  <a:cubicBezTo>
                    <a:pt x="23741" y="773"/>
                    <a:pt x="20675" y="0"/>
                    <a:pt x="17643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51"/>
            <p:cNvSpPr/>
            <p:nvPr/>
          </p:nvSpPr>
          <p:spPr>
            <a:xfrm>
              <a:off x="2652325" y="3234800"/>
              <a:ext cx="1099250" cy="766325"/>
            </a:xfrm>
            <a:custGeom>
              <a:avLst/>
              <a:gdLst/>
              <a:ahLst/>
              <a:cxnLst/>
              <a:rect l="l" t="t" r="r" b="b"/>
              <a:pathLst>
                <a:path w="43970" h="30653" extrusionOk="0">
                  <a:moveTo>
                    <a:pt x="13389" y="555"/>
                  </a:moveTo>
                  <a:cubicBezTo>
                    <a:pt x="16162" y="555"/>
                    <a:pt x="18935" y="951"/>
                    <a:pt x="21549" y="1743"/>
                  </a:cubicBezTo>
                  <a:cubicBezTo>
                    <a:pt x="22658" y="2060"/>
                    <a:pt x="23768" y="2298"/>
                    <a:pt x="24956" y="2536"/>
                  </a:cubicBezTo>
                  <a:cubicBezTo>
                    <a:pt x="26065" y="2773"/>
                    <a:pt x="27253" y="2932"/>
                    <a:pt x="28363" y="3090"/>
                  </a:cubicBezTo>
                  <a:cubicBezTo>
                    <a:pt x="31611" y="3565"/>
                    <a:pt x="34938" y="4120"/>
                    <a:pt x="37711" y="5863"/>
                  </a:cubicBezTo>
                  <a:cubicBezTo>
                    <a:pt x="41355" y="8240"/>
                    <a:pt x="43415" y="12439"/>
                    <a:pt x="43257" y="16796"/>
                  </a:cubicBezTo>
                  <a:cubicBezTo>
                    <a:pt x="42940" y="21153"/>
                    <a:pt x="40563" y="25115"/>
                    <a:pt x="36919" y="27491"/>
                  </a:cubicBezTo>
                  <a:cubicBezTo>
                    <a:pt x="34260" y="29247"/>
                    <a:pt x="30933" y="30146"/>
                    <a:pt x="27342" y="30146"/>
                  </a:cubicBezTo>
                  <a:cubicBezTo>
                    <a:pt x="25263" y="30146"/>
                    <a:pt x="23094" y="29844"/>
                    <a:pt x="20915" y="29234"/>
                  </a:cubicBezTo>
                  <a:cubicBezTo>
                    <a:pt x="17192" y="28125"/>
                    <a:pt x="13706" y="26541"/>
                    <a:pt x="10458" y="24481"/>
                  </a:cubicBezTo>
                  <a:lnTo>
                    <a:pt x="10378" y="24402"/>
                  </a:lnTo>
                  <a:cubicBezTo>
                    <a:pt x="7923" y="23055"/>
                    <a:pt x="5625" y="21391"/>
                    <a:pt x="3486" y="19490"/>
                  </a:cubicBezTo>
                  <a:cubicBezTo>
                    <a:pt x="2218" y="18381"/>
                    <a:pt x="1347" y="16875"/>
                    <a:pt x="951" y="15212"/>
                  </a:cubicBezTo>
                  <a:cubicBezTo>
                    <a:pt x="475" y="12676"/>
                    <a:pt x="871" y="10062"/>
                    <a:pt x="2139" y="7764"/>
                  </a:cubicBezTo>
                  <a:cubicBezTo>
                    <a:pt x="4437" y="3565"/>
                    <a:pt x="8636" y="872"/>
                    <a:pt x="13389" y="555"/>
                  </a:cubicBezTo>
                  <a:close/>
                  <a:moveTo>
                    <a:pt x="13389" y="0"/>
                  </a:moveTo>
                  <a:cubicBezTo>
                    <a:pt x="8477" y="317"/>
                    <a:pt x="4040" y="3169"/>
                    <a:pt x="1664" y="7527"/>
                  </a:cubicBezTo>
                  <a:cubicBezTo>
                    <a:pt x="396" y="9903"/>
                    <a:pt x="0" y="12597"/>
                    <a:pt x="475" y="15291"/>
                  </a:cubicBezTo>
                  <a:cubicBezTo>
                    <a:pt x="871" y="17034"/>
                    <a:pt x="1822" y="18618"/>
                    <a:pt x="3090" y="19886"/>
                  </a:cubicBezTo>
                  <a:cubicBezTo>
                    <a:pt x="5308" y="21708"/>
                    <a:pt x="7606" y="23372"/>
                    <a:pt x="10141" y="24798"/>
                  </a:cubicBezTo>
                  <a:lnTo>
                    <a:pt x="10220" y="24877"/>
                  </a:lnTo>
                  <a:cubicBezTo>
                    <a:pt x="12280" y="26145"/>
                    <a:pt x="14419" y="27254"/>
                    <a:pt x="16716" y="28284"/>
                  </a:cubicBezTo>
                  <a:cubicBezTo>
                    <a:pt x="17984" y="28838"/>
                    <a:pt x="19410" y="29314"/>
                    <a:pt x="20757" y="29710"/>
                  </a:cubicBezTo>
                  <a:cubicBezTo>
                    <a:pt x="23002" y="30343"/>
                    <a:pt x="25216" y="30652"/>
                    <a:pt x="27334" y="30652"/>
                  </a:cubicBezTo>
                  <a:cubicBezTo>
                    <a:pt x="31045" y="30652"/>
                    <a:pt x="34462" y="29703"/>
                    <a:pt x="37236" y="27888"/>
                  </a:cubicBezTo>
                  <a:cubicBezTo>
                    <a:pt x="40959" y="25432"/>
                    <a:pt x="43415" y="21312"/>
                    <a:pt x="43732" y="16796"/>
                  </a:cubicBezTo>
                  <a:cubicBezTo>
                    <a:pt x="43970" y="12280"/>
                    <a:pt x="41752" y="7923"/>
                    <a:pt x="37949" y="5388"/>
                  </a:cubicBezTo>
                  <a:cubicBezTo>
                    <a:pt x="35097" y="3565"/>
                    <a:pt x="31690" y="3090"/>
                    <a:pt x="28442" y="2536"/>
                  </a:cubicBezTo>
                  <a:cubicBezTo>
                    <a:pt x="27253" y="2377"/>
                    <a:pt x="26144" y="2219"/>
                    <a:pt x="25035" y="1981"/>
                  </a:cubicBezTo>
                  <a:cubicBezTo>
                    <a:pt x="23926" y="1743"/>
                    <a:pt x="22738" y="1506"/>
                    <a:pt x="21708" y="1189"/>
                  </a:cubicBezTo>
                  <a:cubicBezTo>
                    <a:pt x="19014" y="396"/>
                    <a:pt x="16162" y="0"/>
                    <a:pt x="13389" y="0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51"/>
            <p:cNvSpPr/>
            <p:nvPr/>
          </p:nvSpPr>
          <p:spPr>
            <a:xfrm>
              <a:off x="3606975" y="2348325"/>
              <a:ext cx="2543150" cy="2031300"/>
            </a:xfrm>
            <a:custGeom>
              <a:avLst/>
              <a:gdLst/>
              <a:ahLst/>
              <a:cxnLst/>
              <a:rect l="l" t="t" r="r" b="b"/>
              <a:pathLst>
                <a:path w="101726" h="81252" extrusionOk="0">
                  <a:moveTo>
                    <a:pt x="64080" y="0"/>
                  </a:moveTo>
                  <a:cubicBezTo>
                    <a:pt x="60230" y="0"/>
                    <a:pt x="56948" y="3108"/>
                    <a:pt x="54428" y="6146"/>
                  </a:cubicBezTo>
                  <a:cubicBezTo>
                    <a:pt x="49991" y="11296"/>
                    <a:pt x="45951" y="16762"/>
                    <a:pt x="42307" y="22466"/>
                  </a:cubicBezTo>
                  <a:cubicBezTo>
                    <a:pt x="41118" y="24368"/>
                    <a:pt x="39771" y="26348"/>
                    <a:pt x="37712" y="27299"/>
                  </a:cubicBezTo>
                  <a:cubicBezTo>
                    <a:pt x="36823" y="27684"/>
                    <a:pt x="35880" y="27814"/>
                    <a:pt x="34910" y="27814"/>
                  </a:cubicBezTo>
                  <a:cubicBezTo>
                    <a:pt x="33285" y="27814"/>
                    <a:pt x="31585" y="27448"/>
                    <a:pt x="29947" y="27299"/>
                  </a:cubicBezTo>
                  <a:cubicBezTo>
                    <a:pt x="29370" y="27242"/>
                    <a:pt x="28795" y="27214"/>
                    <a:pt x="28223" y="27214"/>
                  </a:cubicBezTo>
                  <a:cubicBezTo>
                    <a:pt x="20077" y="27214"/>
                    <a:pt x="12528" y="32858"/>
                    <a:pt x="8161" y="39817"/>
                  </a:cubicBezTo>
                  <a:cubicBezTo>
                    <a:pt x="3486" y="47343"/>
                    <a:pt x="1664" y="56216"/>
                    <a:pt x="0" y="64931"/>
                  </a:cubicBezTo>
                  <a:cubicBezTo>
                    <a:pt x="29631" y="69685"/>
                    <a:pt x="59340" y="75072"/>
                    <a:pt x="88574" y="81251"/>
                  </a:cubicBezTo>
                  <a:cubicBezTo>
                    <a:pt x="92456" y="64060"/>
                    <a:pt x="96259" y="46947"/>
                    <a:pt x="100141" y="29755"/>
                  </a:cubicBezTo>
                  <a:cubicBezTo>
                    <a:pt x="100933" y="26111"/>
                    <a:pt x="101725" y="22466"/>
                    <a:pt x="101567" y="18743"/>
                  </a:cubicBezTo>
                  <a:cubicBezTo>
                    <a:pt x="101329" y="15019"/>
                    <a:pt x="99982" y="11217"/>
                    <a:pt x="97130" y="8840"/>
                  </a:cubicBezTo>
                  <a:cubicBezTo>
                    <a:pt x="95519" y="7534"/>
                    <a:pt x="93430" y="6802"/>
                    <a:pt x="91401" y="6802"/>
                  </a:cubicBezTo>
                  <a:cubicBezTo>
                    <a:pt x="89738" y="6802"/>
                    <a:pt x="88116" y="7294"/>
                    <a:pt x="86831" y="8364"/>
                  </a:cubicBezTo>
                  <a:cubicBezTo>
                    <a:pt x="84771" y="10028"/>
                    <a:pt x="83900" y="12643"/>
                    <a:pt x="82394" y="14782"/>
                  </a:cubicBezTo>
                  <a:cubicBezTo>
                    <a:pt x="81278" y="16427"/>
                    <a:pt x="79376" y="17768"/>
                    <a:pt x="77563" y="17768"/>
                  </a:cubicBezTo>
                  <a:cubicBezTo>
                    <a:pt x="76932" y="17768"/>
                    <a:pt x="76312" y="17606"/>
                    <a:pt x="75740" y="17238"/>
                  </a:cubicBezTo>
                  <a:cubicBezTo>
                    <a:pt x="74155" y="16208"/>
                    <a:pt x="73838" y="14148"/>
                    <a:pt x="73521" y="12246"/>
                  </a:cubicBezTo>
                  <a:cubicBezTo>
                    <a:pt x="73204" y="9553"/>
                    <a:pt x="72412" y="7018"/>
                    <a:pt x="71144" y="4641"/>
                  </a:cubicBezTo>
                  <a:cubicBezTo>
                    <a:pt x="69877" y="2185"/>
                    <a:pt x="67579" y="521"/>
                    <a:pt x="64886" y="46"/>
                  </a:cubicBezTo>
                  <a:cubicBezTo>
                    <a:pt x="64614" y="15"/>
                    <a:pt x="64346" y="0"/>
                    <a:pt x="64080" y="0"/>
                  </a:cubicBez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51"/>
            <p:cNvSpPr/>
            <p:nvPr/>
          </p:nvSpPr>
          <p:spPr>
            <a:xfrm>
              <a:off x="2390875" y="1759275"/>
              <a:ext cx="4054350" cy="2814300"/>
            </a:xfrm>
            <a:custGeom>
              <a:avLst/>
              <a:gdLst/>
              <a:ahLst/>
              <a:cxnLst/>
              <a:rect l="l" t="t" r="r" b="b"/>
              <a:pathLst>
                <a:path w="162174" h="112572" extrusionOk="0">
                  <a:moveTo>
                    <a:pt x="52208" y="476"/>
                  </a:moveTo>
                  <a:cubicBezTo>
                    <a:pt x="61593" y="476"/>
                    <a:pt x="70889" y="2773"/>
                    <a:pt x="79859" y="5069"/>
                  </a:cubicBezTo>
                  <a:cubicBezTo>
                    <a:pt x="83900" y="6099"/>
                    <a:pt x="88098" y="7129"/>
                    <a:pt x="92297" y="8000"/>
                  </a:cubicBezTo>
                  <a:cubicBezTo>
                    <a:pt x="96417" y="8793"/>
                    <a:pt x="100774" y="9427"/>
                    <a:pt x="104973" y="10060"/>
                  </a:cubicBezTo>
                  <a:cubicBezTo>
                    <a:pt x="114560" y="11486"/>
                    <a:pt x="124304" y="12912"/>
                    <a:pt x="133098" y="16715"/>
                  </a:cubicBezTo>
                  <a:cubicBezTo>
                    <a:pt x="135475" y="17745"/>
                    <a:pt x="137852" y="18934"/>
                    <a:pt x="140070" y="20360"/>
                  </a:cubicBezTo>
                  <a:cubicBezTo>
                    <a:pt x="153538" y="28995"/>
                    <a:pt x="161698" y="45157"/>
                    <a:pt x="160827" y="61636"/>
                  </a:cubicBezTo>
                  <a:cubicBezTo>
                    <a:pt x="160035" y="77481"/>
                    <a:pt x="151003" y="92930"/>
                    <a:pt x="137218" y="102041"/>
                  </a:cubicBezTo>
                  <a:cubicBezTo>
                    <a:pt x="127234" y="108663"/>
                    <a:pt x="114771" y="112045"/>
                    <a:pt x="101278" y="112045"/>
                  </a:cubicBezTo>
                  <a:cubicBezTo>
                    <a:pt x="93466" y="112045"/>
                    <a:pt x="85308" y="110911"/>
                    <a:pt x="77086" y="108616"/>
                  </a:cubicBezTo>
                  <a:cubicBezTo>
                    <a:pt x="65123" y="105368"/>
                    <a:pt x="52764" y="99664"/>
                    <a:pt x="38108" y="90791"/>
                  </a:cubicBezTo>
                  <a:lnTo>
                    <a:pt x="37791" y="90632"/>
                  </a:lnTo>
                  <a:cubicBezTo>
                    <a:pt x="28838" y="85245"/>
                    <a:pt x="19648" y="79620"/>
                    <a:pt x="11963" y="72410"/>
                  </a:cubicBezTo>
                  <a:cubicBezTo>
                    <a:pt x="7210" y="67974"/>
                    <a:pt x="3882" y="62270"/>
                    <a:pt x="2456" y="56011"/>
                  </a:cubicBezTo>
                  <a:cubicBezTo>
                    <a:pt x="476" y="47058"/>
                    <a:pt x="1981" y="37076"/>
                    <a:pt x="6814" y="27886"/>
                  </a:cubicBezTo>
                  <a:cubicBezTo>
                    <a:pt x="15370" y="12041"/>
                    <a:pt x="31373" y="1742"/>
                    <a:pt x="49278" y="553"/>
                  </a:cubicBezTo>
                  <a:cubicBezTo>
                    <a:pt x="50256" y="501"/>
                    <a:pt x="51232" y="476"/>
                    <a:pt x="52208" y="476"/>
                  </a:cubicBezTo>
                  <a:close/>
                  <a:moveTo>
                    <a:pt x="52208" y="1"/>
                  </a:moveTo>
                  <a:cubicBezTo>
                    <a:pt x="51232" y="1"/>
                    <a:pt x="50256" y="26"/>
                    <a:pt x="49278" y="78"/>
                  </a:cubicBezTo>
                  <a:cubicBezTo>
                    <a:pt x="31215" y="1266"/>
                    <a:pt x="15053" y="11645"/>
                    <a:pt x="6418" y="27648"/>
                  </a:cubicBezTo>
                  <a:cubicBezTo>
                    <a:pt x="1585" y="36918"/>
                    <a:pt x="0" y="47058"/>
                    <a:pt x="1981" y="56090"/>
                  </a:cubicBezTo>
                  <a:cubicBezTo>
                    <a:pt x="3486" y="62507"/>
                    <a:pt x="6814" y="68291"/>
                    <a:pt x="11646" y="72727"/>
                  </a:cubicBezTo>
                  <a:cubicBezTo>
                    <a:pt x="19331" y="80016"/>
                    <a:pt x="28680" y="85641"/>
                    <a:pt x="37553" y="91028"/>
                  </a:cubicBezTo>
                  <a:lnTo>
                    <a:pt x="37870" y="91266"/>
                  </a:lnTo>
                  <a:cubicBezTo>
                    <a:pt x="45555" y="95940"/>
                    <a:pt x="53556" y="100139"/>
                    <a:pt x="61796" y="103783"/>
                  </a:cubicBezTo>
                  <a:cubicBezTo>
                    <a:pt x="66708" y="105923"/>
                    <a:pt x="71857" y="107665"/>
                    <a:pt x="77007" y="109171"/>
                  </a:cubicBezTo>
                  <a:cubicBezTo>
                    <a:pt x="85224" y="111448"/>
                    <a:pt x="93367" y="112572"/>
                    <a:pt x="101169" y="112572"/>
                  </a:cubicBezTo>
                  <a:cubicBezTo>
                    <a:pt x="114808" y="112572"/>
                    <a:pt x="127406" y="109139"/>
                    <a:pt x="137535" y="102437"/>
                  </a:cubicBezTo>
                  <a:cubicBezTo>
                    <a:pt x="151399" y="93247"/>
                    <a:pt x="160510" y="77639"/>
                    <a:pt x="161302" y="61715"/>
                  </a:cubicBezTo>
                  <a:cubicBezTo>
                    <a:pt x="162174" y="44999"/>
                    <a:pt x="153934" y="28678"/>
                    <a:pt x="140308" y="19963"/>
                  </a:cubicBezTo>
                  <a:cubicBezTo>
                    <a:pt x="129850" y="13309"/>
                    <a:pt x="117253" y="11407"/>
                    <a:pt x="105132" y="9585"/>
                  </a:cubicBezTo>
                  <a:cubicBezTo>
                    <a:pt x="100933" y="8951"/>
                    <a:pt x="96496" y="8317"/>
                    <a:pt x="92377" y="7525"/>
                  </a:cubicBezTo>
                  <a:cubicBezTo>
                    <a:pt x="88257" y="6654"/>
                    <a:pt x="84058" y="5624"/>
                    <a:pt x="80018" y="4594"/>
                  </a:cubicBezTo>
                  <a:cubicBezTo>
                    <a:pt x="70904" y="2297"/>
                    <a:pt x="61595" y="1"/>
                    <a:pt x="52208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51"/>
            <p:cNvSpPr/>
            <p:nvPr/>
          </p:nvSpPr>
          <p:spPr>
            <a:xfrm>
              <a:off x="2493875" y="1826575"/>
              <a:ext cx="3846375" cy="2669700"/>
            </a:xfrm>
            <a:custGeom>
              <a:avLst/>
              <a:gdLst/>
              <a:ahLst/>
              <a:cxnLst/>
              <a:rect l="l" t="t" r="r" b="b"/>
              <a:pathLst>
                <a:path w="153855" h="106788" extrusionOk="0">
                  <a:moveTo>
                    <a:pt x="49680" y="555"/>
                  </a:moveTo>
                  <a:cubicBezTo>
                    <a:pt x="58535" y="555"/>
                    <a:pt x="67306" y="2759"/>
                    <a:pt x="75818" y="4833"/>
                  </a:cubicBezTo>
                  <a:cubicBezTo>
                    <a:pt x="79621" y="5863"/>
                    <a:pt x="83582" y="6814"/>
                    <a:pt x="87544" y="7606"/>
                  </a:cubicBezTo>
                  <a:cubicBezTo>
                    <a:pt x="91584" y="8398"/>
                    <a:pt x="95704" y="9032"/>
                    <a:pt x="99665" y="9587"/>
                  </a:cubicBezTo>
                  <a:cubicBezTo>
                    <a:pt x="108697" y="10933"/>
                    <a:pt x="117966" y="12360"/>
                    <a:pt x="126285" y="15925"/>
                  </a:cubicBezTo>
                  <a:lnTo>
                    <a:pt x="126364" y="15925"/>
                  </a:lnTo>
                  <a:cubicBezTo>
                    <a:pt x="128582" y="16875"/>
                    <a:pt x="130800" y="18064"/>
                    <a:pt x="132939" y="19411"/>
                  </a:cubicBezTo>
                  <a:cubicBezTo>
                    <a:pt x="145695" y="27571"/>
                    <a:pt x="153380" y="42940"/>
                    <a:pt x="152587" y="58548"/>
                  </a:cubicBezTo>
                  <a:cubicBezTo>
                    <a:pt x="151874" y="73521"/>
                    <a:pt x="143239" y="88257"/>
                    <a:pt x="130246" y="96813"/>
                  </a:cubicBezTo>
                  <a:cubicBezTo>
                    <a:pt x="120688" y="103151"/>
                    <a:pt x="108831" y="106392"/>
                    <a:pt x="96013" y="106392"/>
                  </a:cubicBezTo>
                  <a:cubicBezTo>
                    <a:pt x="88643" y="106392"/>
                    <a:pt x="80955" y="105320"/>
                    <a:pt x="73204" y="103151"/>
                  </a:cubicBezTo>
                  <a:cubicBezTo>
                    <a:pt x="61875" y="99982"/>
                    <a:pt x="50070" y="94595"/>
                    <a:pt x="36206" y="86197"/>
                  </a:cubicBezTo>
                  <a:lnTo>
                    <a:pt x="35889" y="86039"/>
                  </a:lnTo>
                  <a:cubicBezTo>
                    <a:pt x="27412" y="80889"/>
                    <a:pt x="18697" y="75581"/>
                    <a:pt x="11408" y="68688"/>
                  </a:cubicBezTo>
                  <a:cubicBezTo>
                    <a:pt x="6893" y="64569"/>
                    <a:pt x="3803" y="59102"/>
                    <a:pt x="2377" y="53160"/>
                  </a:cubicBezTo>
                  <a:cubicBezTo>
                    <a:pt x="475" y="44683"/>
                    <a:pt x="1981" y="35176"/>
                    <a:pt x="6576" y="26462"/>
                  </a:cubicBezTo>
                  <a:cubicBezTo>
                    <a:pt x="14657" y="11488"/>
                    <a:pt x="29868" y="1743"/>
                    <a:pt x="46822" y="634"/>
                  </a:cubicBezTo>
                  <a:cubicBezTo>
                    <a:pt x="47776" y="580"/>
                    <a:pt x="48728" y="555"/>
                    <a:pt x="49680" y="555"/>
                  </a:cubicBezTo>
                  <a:close/>
                  <a:moveTo>
                    <a:pt x="49695" y="0"/>
                  </a:moveTo>
                  <a:cubicBezTo>
                    <a:pt x="48739" y="0"/>
                    <a:pt x="47782" y="26"/>
                    <a:pt x="46822" y="80"/>
                  </a:cubicBezTo>
                  <a:cubicBezTo>
                    <a:pt x="29630" y="1268"/>
                    <a:pt x="14340" y="11092"/>
                    <a:pt x="6180" y="26224"/>
                  </a:cubicBezTo>
                  <a:cubicBezTo>
                    <a:pt x="1505" y="35018"/>
                    <a:pt x="0" y="44604"/>
                    <a:pt x="1981" y="53240"/>
                  </a:cubicBezTo>
                  <a:cubicBezTo>
                    <a:pt x="3327" y="59261"/>
                    <a:pt x="6496" y="64806"/>
                    <a:pt x="11092" y="69085"/>
                  </a:cubicBezTo>
                  <a:cubicBezTo>
                    <a:pt x="18380" y="75977"/>
                    <a:pt x="27174" y="81285"/>
                    <a:pt x="35651" y="86356"/>
                  </a:cubicBezTo>
                  <a:lnTo>
                    <a:pt x="35968" y="86593"/>
                  </a:lnTo>
                  <a:cubicBezTo>
                    <a:pt x="43257" y="91030"/>
                    <a:pt x="50862" y="95070"/>
                    <a:pt x="58706" y="98477"/>
                  </a:cubicBezTo>
                  <a:cubicBezTo>
                    <a:pt x="63301" y="100458"/>
                    <a:pt x="68133" y="102201"/>
                    <a:pt x="73045" y="103547"/>
                  </a:cubicBezTo>
                  <a:cubicBezTo>
                    <a:pt x="80854" y="105717"/>
                    <a:pt x="88600" y="106788"/>
                    <a:pt x="96024" y="106788"/>
                  </a:cubicBezTo>
                  <a:cubicBezTo>
                    <a:pt x="108936" y="106788"/>
                    <a:pt x="120876" y="103548"/>
                    <a:pt x="130484" y="97209"/>
                  </a:cubicBezTo>
                  <a:cubicBezTo>
                    <a:pt x="143635" y="88495"/>
                    <a:pt x="152270" y="73680"/>
                    <a:pt x="153063" y="58548"/>
                  </a:cubicBezTo>
                  <a:cubicBezTo>
                    <a:pt x="153855" y="42703"/>
                    <a:pt x="146012" y="27175"/>
                    <a:pt x="133098" y="18935"/>
                  </a:cubicBezTo>
                  <a:cubicBezTo>
                    <a:pt x="123195" y="12597"/>
                    <a:pt x="111232" y="10854"/>
                    <a:pt x="99665" y="9111"/>
                  </a:cubicBezTo>
                  <a:cubicBezTo>
                    <a:pt x="95704" y="8557"/>
                    <a:pt x="91584" y="7923"/>
                    <a:pt x="87623" y="7131"/>
                  </a:cubicBezTo>
                  <a:cubicBezTo>
                    <a:pt x="83741" y="6338"/>
                    <a:pt x="79700" y="5388"/>
                    <a:pt x="75898" y="4358"/>
                  </a:cubicBezTo>
                  <a:cubicBezTo>
                    <a:pt x="67312" y="2211"/>
                    <a:pt x="58597" y="0"/>
                    <a:pt x="49695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51"/>
            <p:cNvSpPr/>
            <p:nvPr/>
          </p:nvSpPr>
          <p:spPr>
            <a:xfrm>
              <a:off x="2654300" y="1931900"/>
              <a:ext cx="3531475" cy="2452725"/>
            </a:xfrm>
            <a:custGeom>
              <a:avLst/>
              <a:gdLst/>
              <a:ahLst/>
              <a:cxnLst/>
              <a:rect l="l" t="t" r="r" b="b"/>
              <a:pathLst>
                <a:path w="141259" h="98109" extrusionOk="0">
                  <a:moveTo>
                    <a:pt x="45061" y="415"/>
                  </a:moveTo>
                  <a:cubicBezTo>
                    <a:pt x="53305" y="415"/>
                    <a:pt x="61527" y="2453"/>
                    <a:pt x="69481" y="4423"/>
                  </a:cubicBezTo>
                  <a:cubicBezTo>
                    <a:pt x="73046" y="5374"/>
                    <a:pt x="76690" y="6245"/>
                    <a:pt x="80334" y="6958"/>
                  </a:cubicBezTo>
                  <a:cubicBezTo>
                    <a:pt x="83979" y="7671"/>
                    <a:pt x="87781" y="8305"/>
                    <a:pt x="91426" y="8780"/>
                  </a:cubicBezTo>
                  <a:cubicBezTo>
                    <a:pt x="101963" y="10365"/>
                    <a:pt x="112896" y="11949"/>
                    <a:pt x="121927" y="17733"/>
                  </a:cubicBezTo>
                  <a:cubicBezTo>
                    <a:pt x="133653" y="25180"/>
                    <a:pt x="140704" y="39361"/>
                    <a:pt x="139991" y="53701"/>
                  </a:cubicBezTo>
                  <a:cubicBezTo>
                    <a:pt x="139278" y="67407"/>
                    <a:pt x="131434" y="80875"/>
                    <a:pt x="119471" y="88798"/>
                  </a:cubicBezTo>
                  <a:cubicBezTo>
                    <a:pt x="110767" y="94584"/>
                    <a:pt x="99858" y="97558"/>
                    <a:pt x="88063" y="97558"/>
                  </a:cubicBezTo>
                  <a:cubicBezTo>
                    <a:pt x="81286" y="97558"/>
                    <a:pt x="74216" y="96576"/>
                    <a:pt x="67104" y="94581"/>
                  </a:cubicBezTo>
                  <a:cubicBezTo>
                    <a:pt x="56725" y="91729"/>
                    <a:pt x="45951" y="86738"/>
                    <a:pt x="33196" y="78974"/>
                  </a:cubicBezTo>
                  <a:lnTo>
                    <a:pt x="32958" y="78815"/>
                  </a:lnTo>
                  <a:cubicBezTo>
                    <a:pt x="25194" y="74141"/>
                    <a:pt x="17113" y="69308"/>
                    <a:pt x="10458" y="62970"/>
                  </a:cubicBezTo>
                  <a:cubicBezTo>
                    <a:pt x="6338" y="59167"/>
                    <a:pt x="3486" y="54176"/>
                    <a:pt x="2219" y="48710"/>
                  </a:cubicBezTo>
                  <a:lnTo>
                    <a:pt x="2139" y="48710"/>
                  </a:lnTo>
                  <a:cubicBezTo>
                    <a:pt x="396" y="40946"/>
                    <a:pt x="1743" y="32231"/>
                    <a:pt x="5942" y="24229"/>
                  </a:cubicBezTo>
                  <a:cubicBezTo>
                    <a:pt x="13389" y="10523"/>
                    <a:pt x="27333" y="1492"/>
                    <a:pt x="42940" y="462"/>
                  </a:cubicBezTo>
                  <a:cubicBezTo>
                    <a:pt x="43647" y="430"/>
                    <a:pt x="44354" y="415"/>
                    <a:pt x="45061" y="415"/>
                  </a:cubicBezTo>
                  <a:close/>
                  <a:moveTo>
                    <a:pt x="45447" y="1"/>
                  </a:moveTo>
                  <a:cubicBezTo>
                    <a:pt x="44611" y="1"/>
                    <a:pt x="43776" y="22"/>
                    <a:pt x="42940" y="66"/>
                  </a:cubicBezTo>
                  <a:cubicBezTo>
                    <a:pt x="27174" y="1095"/>
                    <a:pt x="13072" y="10206"/>
                    <a:pt x="5625" y="24071"/>
                  </a:cubicBezTo>
                  <a:cubicBezTo>
                    <a:pt x="1347" y="32152"/>
                    <a:pt x="0" y="40866"/>
                    <a:pt x="1743" y="48789"/>
                  </a:cubicBezTo>
                  <a:cubicBezTo>
                    <a:pt x="3011" y="54414"/>
                    <a:pt x="5942" y="59484"/>
                    <a:pt x="10141" y="63366"/>
                  </a:cubicBezTo>
                  <a:cubicBezTo>
                    <a:pt x="16875" y="69704"/>
                    <a:pt x="24956" y="74537"/>
                    <a:pt x="32720" y="79291"/>
                  </a:cubicBezTo>
                  <a:lnTo>
                    <a:pt x="33037" y="79449"/>
                  </a:lnTo>
                  <a:cubicBezTo>
                    <a:pt x="39692" y="83569"/>
                    <a:pt x="46664" y="87213"/>
                    <a:pt x="53794" y="90303"/>
                  </a:cubicBezTo>
                  <a:cubicBezTo>
                    <a:pt x="58072" y="92204"/>
                    <a:pt x="62509" y="93789"/>
                    <a:pt x="67025" y="95136"/>
                  </a:cubicBezTo>
                  <a:cubicBezTo>
                    <a:pt x="74181" y="97126"/>
                    <a:pt x="81284" y="98109"/>
                    <a:pt x="88094" y="98109"/>
                  </a:cubicBezTo>
                  <a:cubicBezTo>
                    <a:pt x="99981" y="98109"/>
                    <a:pt x="110974" y="95116"/>
                    <a:pt x="119788" y="89273"/>
                  </a:cubicBezTo>
                  <a:cubicBezTo>
                    <a:pt x="131910" y="81271"/>
                    <a:pt x="139832" y="67644"/>
                    <a:pt x="140545" y="53780"/>
                  </a:cubicBezTo>
                  <a:cubicBezTo>
                    <a:pt x="141258" y="39282"/>
                    <a:pt x="134128" y="24942"/>
                    <a:pt x="122244" y="17416"/>
                  </a:cubicBezTo>
                  <a:cubicBezTo>
                    <a:pt x="113133" y="11632"/>
                    <a:pt x="102121" y="9969"/>
                    <a:pt x="91505" y="8384"/>
                  </a:cubicBezTo>
                  <a:cubicBezTo>
                    <a:pt x="87861" y="7830"/>
                    <a:pt x="84058" y="7275"/>
                    <a:pt x="80493" y="6562"/>
                  </a:cubicBezTo>
                  <a:cubicBezTo>
                    <a:pt x="76848" y="5849"/>
                    <a:pt x="73204" y="4898"/>
                    <a:pt x="69718" y="4027"/>
                  </a:cubicBezTo>
                  <a:cubicBezTo>
                    <a:pt x="61810" y="2014"/>
                    <a:pt x="53640" y="1"/>
                    <a:pt x="45447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51"/>
            <p:cNvSpPr/>
            <p:nvPr/>
          </p:nvSpPr>
          <p:spPr>
            <a:xfrm>
              <a:off x="2800850" y="2026875"/>
              <a:ext cx="3240325" cy="2248075"/>
            </a:xfrm>
            <a:custGeom>
              <a:avLst/>
              <a:gdLst/>
              <a:ahLst/>
              <a:cxnLst/>
              <a:rect l="l" t="t" r="r" b="b"/>
              <a:pathLst>
                <a:path w="129613" h="89923" extrusionOk="0">
                  <a:moveTo>
                    <a:pt x="41894" y="555"/>
                  </a:moveTo>
                  <a:cubicBezTo>
                    <a:pt x="49304" y="555"/>
                    <a:pt x="56637" y="2404"/>
                    <a:pt x="63777" y="4189"/>
                  </a:cubicBezTo>
                  <a:cubicBezTo>
                    <a:pt x="67025" y="4981"/>
                    <a:pt x="70353" y="5774"/>
                    <a:pt x="73680" y="6487"/>
                  </a:cubicBezTo>
                  <a:cubicBezTo>
                    <a:pt x="77008" y="7200"/>
                    <a:pt x="80493" y="7675"/>
                    <a:pt x="83821" y="8150"/>
                  </a:cubicBezTo>
                  <a:cubicBezTo>
                    <a:pt x="91426" y="9339"/>
                    <a:pt x="99270" y="10527"/>
                    <a:pt x="106242" y="13458"/>
                  </a:cubicBezTo>
                  <a:lnTo>
                    <a:pt x="106321" y="13458"/>
                  </a:lnTo>
                  <a:cubicBezTo>
                    <a:pt x="108222" y="14251"/>
                    <a:pt x="110044" y="15281"/>
                    <a:pt x="111867" y="16390"/>
                  </a:cubicBezTo>
                  <a:cubicBezTo>
                    <a:pt x="122562" y="23282"/>
                    <a:pt x="129058" y="36196"/>
                    <a:pt x="128425" y="49347"/>
                  </a:cubicBezTo>
                  <a:cubicBezTo>
                    <a:pt x="127712" y="61944"/>
                    <a:pt x="120581" y="74303"/>
                    <a:pt x="109569" y="81513"/>
                  </a:cubicBezTo>
                  <a:cubicBezTo>
                    <a:pt x="101562" y="86801"/>
                    <a:pt x="91569" y="89495"/>
                    <a:pt x="80772" y="89495"/>
                  </a:cubicBezTo>
                  <a:cubicBezTo>
                    <a:pt x="74584" y="89495"/>
                    <a:pt x="68132" y="88610"/>
                    <a:pt x="61638" y="86821"/>
                  </a:cubicBezTo>
                  <a:cubicBezTo>
                    <a:pt x="52131" y="84127"/>
                    <a:pt x="42228" y="79611"/>
                    <a:pt x="30503" y="72560"/>
                  </a:cubicBezTo>
                  <a:lnTo>
                    <a:pt x="30265" y="72402"/>
                  </a:lnTo>
                  <a:cubicBezTo>
                    <a:pt x="23135" y="68124"/>
                    <a:pt x="15767" y="63687"/>
                    <a:pt x="9666" y="57904"/>
                  </a:cubicBezTo>
                  <a:cubicBezTo>
                    <a:pt x="5864" y="54338"/>
                    <a:pt x="3249" y="49823"/>
                    <a:pt x="2140" y="44831"/>
                  </a:cubicBezTo>
                  <a:cubicBezTo>
                    <a:pt x="476" y="37701"/>
                    <a:pt x="1744" y="29699"/>
                    <a:pt x="5626" y="22411"/>
                  </a:cubicBezTo>
                  <a:cubicBezTo>
                    <a:pt x="12360" y="9735"/>
                    <a:pt x="25115" y="1495"/>
                    <a:pt x="39455" y="624"/>
                  </a:cubicBezTo>
                  <a:cubicBezTo>
                    <a:pt x="40269" y="577"/>
                    <a:pt x="41082" y="555"/>
                    <a:pt x="41894" y="555"/>
                  </a:cubicBezTo>
                  <a:close/>
                  <a:moveTo>
                    <a:pt x="41918" y="0"/>
                  </a:moveTo>
                  <a:cubicBezTo>
                    <a:pt x="41098" y="0"/>
                    <a:pt x="40277" y="22"/>
                    <a:pt x="39455" y="69"/>
                  </a:cubicBezTo>
                  <a:cubicBezTo>
                    <a:pt x="24957" y="1020"/>
                    <a:pt x="12043" y="9339"/>
                    <a:pt x="5151" y="22094"/>
                  </a:cubicBezTo>
                  <a:cubicBezTo>
                    <a:pt x="1268" y="29541"/>
                    <a:pt x="1" y="37622"/>
                    <a:pt x="1665" y="44911"/>
                  </a:cubicBezTo>
                  <a:cubicBezTo>
                    <a:pt x="2774" y="49981"/>
                    <a:pt x="5467" y="54655"/>
                    <a:pt x="9270" y="58220"/>
                  </a:cubicBezTo>
                  <a:cubicBezTo>
                    <a:pt x="15450" y="64004"/>
                    <a:pt x="22897" y="68440"/>
                    <a:pt x="30027" y="72798"/>
                  </a:cubicBezTo>
                  <a:lnTo>
                    <a:pt x="30265" y="72956"/>
                  </a:lnTo>
                  <a:cubicBezTo>
                    <a:pt x="36365" y="76680"/>
                    <a:pt x="42782" y="80087"/>
                    <a:pt x="49358" y="82939"/>
                  </a:cubicBezTo>
                  <a:cubicBezTo>
                    <a:pt x="53319" y="84602"/>
                    <a:pt x="57360" y="86028"/>
                    <a:pt x="61479" y="87217"/>
                  </a:cubicBezTo>
                  <a:cubicBezTo>
                    <a:pt x="68040" y="89030"/>
                    <a:pt x="74538" y="89923"/>
                    <a:pt x="80764" y="89923"/>
                  </a:cubicBezTo>
                  <a:cubicBezTo>
                    <a:pt x="91681" y="89923"/>
                    <a:pt x="101763" y="87177"/>
                    <a:pt x="109886" y="81830"/>
                  </a:cubicBezTo>
                  <a:cubicBezTo>
                    <a:pt x="120977" y="74541"/>
                    <a:pt x="128266" y="62023"/>
                    <a:pt x="128900" y="49268"/>
                  </a:cubicBezTo>
                  <a:cubicBezTo>
                    <a:pt x="129613" y="35958"/>
                    <a:pt x="123037" y="22886"/>
                    <a:pt x="112104" y="15914"/>
                  </a:cubicBezTo>
                  <a:cubicBezTo>
                    <a:pt x="103786" y="10606"/>
                    <a:pt x="93724" y="9101"/>
                    <a:pt x="83979" y="7675"/>
                  </a:cubicBezTo>
                  <a:cubicBezTo>
                    <a:pt x="80652" y="7120"/>
                    <a:pt x="77166" y="6645"/>
                    <a:pt x="73839" y="6011"/>
                  </a:cubicBezTo>
                  <a:cubicBezTo>
                    <a:pt x="70511" y="5298"/>
                    <a:pt x="67184" y="4506"/>
                    <a:pt x="63935" y="3634"/>
                  </a:cubicBezTo>
                  <a:cubicBezTo>
                    <a:pt x="56796" y="1850"/>
                    <a:pt x="49398" y="0"/>
                    <a:pt x="41918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51"/>
            <p:cNvSpPr/>
            <p:nvPr/>
          </p:nvSpPr>
          <p:spPr>
            <a:xfrm>
              <a:off x="2971200" y="2136200"/>
              <a:ext cx="2901625" cy="2015925"/>
            </a:xfrm>
            <a:custGeom>
              <a:avLst/>
              <a:gdLst/>
              <a:ahLst/>
              <a:cxnLst/>
              <a:rect l="l" t="t" r="r" b="b"/>
              <a:pathLst>
                <a:path w="116065" h="80637" extrusionOk="0">
                  <a:moveTo>
                    <a:pt x="37317" y="476"/>
                  </a:moveTo>
                  <a:cubicBezTo>
                    <a:pt x="43956" y="476"/>
                    <a:pt x="50637" y="2192"/>
                    <a:pt x="57121" y="3777"/>
                  </a:cubicBezTo>
                  <a:cubicBezTo>
                    <a:pt x="60053" y="4490"/>
                    <a:pt x="62984" y="5283"/>
                    <a:pt x="65995" y="5837"/>
                  </a:cubicBezTo>
                  <a:cubicBezTo>
                    <a:pt x="69005" y="6471"/>
                    <a:pt x="72174" y="6946"/>
                    <a:pt x="75105" y="7342"/>
                  </a:cubicBezTo>
                  <a:cubicBezTo>
                    <a:pt x="83741" y="8689"/>
                    <a:pt x="92773" y="10036"/>
                    <a:pt x="100141" y="14710"/>
                  </a:cubicBezTo>
                  <a:cubicBezTo>
                    <a:pt x="109806" y="20811"/>
                    <a:pt x="115589" y="32457"/>
                    <a:pt x="115035" y="44182"/>
                  </a:cubicBezTo>
                  <a:cubicBezTo>
                    <a:pt x="114401" y="55511"/>
                    <a:pt x="107984" y="66523"/>
                    <a:pt x="98160" y="73020"/>
                  </a:cubicBezTo>
                  <a:cubicBezTo>
                    <a:pt x="91006" y="77756"/>
                    <a:pt x="82057" y="80185"/>
                    <a:pt x="72374" y="80185"/>
                  </a:cubicBezTo>
                  <a:cubicBezTo>
                    <a:pt x="66831" y="80185"/>
                    <a:pt x="61046" y="79389"/>
                    <a:pt x="55220" y="77773"/>
                  </a:cubicBezTo>
                  <a:cubicBezTo>
                    <a:pt x="46664" y="75397"/>
                    <a:pt x="37870" y="71277"/>
                    <a:pt x="27333" y="65018"/>
                  </a:cubicBezTo>
                  <a:lnTo>
                    <a:pt x="27095" y="64860"/>
                  </a:lnTo>
                  <a:cubicBezTo>
                    <a:pt x="20757" y="60978"/>
                    <a:pt x="14182" y="57016"/>
                    <a:pt x="8636" y="51867"/>
                  </a:cubicBezTo>
                  <a:cubicBezTo>
                    <a:pt x="5308" y="48698"/>
                    <a:pt x="2932" y="44578"/>
                    <a:pt x="1981" y="40142"/>
                  </a:cubicBezTo>
                  <a:cubicBezTo>
                    <a:pt x="555" y="33249"/>
                    <a:pt x="1664" y="26198"/>
                    <a:pt x="4991" y="20018"/>
                  </a:cubicBezTo>
                  <a:cubicBezTo>
                    <a:pt x="11092" y="8768"/>
                    <a:pt x="22500" y="1401"/>
                    <a:pt x="35335" y="529"/>
                  </a:cubicBezTo>
                  <a:cubicBezTo>
                    <a:pt x="35995" y="493"/>
                    <a:pt x="36656" y="476"/>
                    <a:pt x="37317" y="476"/>
                  </a:cubicBezTo>
                  <a:close/>
                  <a:moveTo>
                    <a:pt x="37279" y="1"/>
                  </a:moveTo>
                  <a:cubicBezTo>
                    <a:pt x="36605" y="1"/>
                    <a:pt x="35930" y="18"/>
                    <a:pt x="35255" y="54"/>
                  </a:cubicBezTo>
                  <a:cubicBezTo>
                    <a:pt x="22342" y="925"/>
                    <a:pt x="10696" y="8372"/>
                    <a:pt x="4595" y="19781"/>
                  </a:cubicBezTo>
                  <a:cubicBezTo>
                    <a:pt x="1109" y="26040"/>
                    <a:pt x="0" y="33249"/>
                    <a:pt x="1426" y="40221"/>
                  </a:cubicBezTo>
                  <a:cubicBezTo>
                    <a:pt x="2456" y="44816"/>
                    <a:pt x="4833" y="48936"/>
                    <a:pt x="8319" y="52184"/>
                  </a:cubicBezTo>
                  <a:cubicBezTo>
                    <a:pt x="13865" y="57413"/>
                    <a:pt x="20520" y="61374"/>
                    <a:pt x="26857" y="65256"/>
                  </a:cubicBezTo>
                  <a:lnTo>
                    <a:pt x="27095" y="65414"/>
                  </a:lnTo>
                  <a:cubicBezTo>
                    <a:pt x="32641" y="68742"/>
                    <a:pt x="38345" y="71752"/>
                    <a:pt x="44208" y="74367"/>
                  </a:cubicBezTo>
                  <a:cubicBezTo>
                    <a:pt x="47694" y="75872"/>
                    <a:pt x="51338" y="77140"/>
                    <a:pt x="55062" y="78170"/>
                  </a:cubicBezTo>
                  <a:cubicBezTo>
                    <a:pt x="60945" y="79822"/>
                    <a:pt x="66797" y="80636"/>
                    <a:pt x="72412" y="80636"/>
                  </a:cubicBezTo>
                  <a:cubicBezTo>
                    <a:pt x="82144" y="80636"/>
                    <a:pt x="91163" y="78189"/>
                    <a:pt x="98398" y="73416"/>
                  </a:cubicBezTo>
                  <a:cubicBezTo>
                    <a:pt x="108301" y="66840"/>
                    <a:pt x="114876" y="55670"/>
                    <a:pt x="115431" y="44182"/>
                  </a:cubicBezTo>
                  <a:cubicBezTo>
                    <a:pt x="116065" y="32298"/>
                    <a:pt x="110123" y="20494"/>
                    <a:pt x="100378" y="14314"/>
                  </a:cubicBezTo>
                  <a:cubicBezTo>
                    <a:pt x="92931" y="9561"/>
                    <a:pt x="83899" y="8214"/>
                    <a:pt x="75185" y="6867"/>
                  </a:cubicBezTo>
                  <a:cubicBezTo>
                    <a:pt x="72174" y="6471"/>
                    <a:pt x="69005" y="5996"/>
                    <a:pt x="66074" y="5362"/>
                  </a:cubicBezTo>
                  <a:cubicBezTo>
                    <a:pt x="63143" y="4807"/>
                    <a:pt x="60132" y="4015"/>
                    <a:pt x="57201" y="3302"/>
                  </a:cubicBezTo>
                  <a:cubicBezTo>
                    <a:pt x="50788" y="1717"/>
                    <a:pt x="44049" y="1"/>
                    <a:pt x="37279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51"/>
            <p:cNvSpPr/>
            <p:nvPr/>
          </p:nvSpPr>
          <p:spPr>
            <a:xfrm>
              <a:off x="3165300" y="2260825"/>
              <a:ext cx="2525325" cy="1753700"/>
            </a:xfrm>
            <a:custGeom>
              <a:avLst/>
              <a:gdLst/>
              <a:ahLst/>
              <a:cxnLst/>
              <a:rect l="l" t="t" r="r" b="b"/>
              <a:pathLst>
                <a:path w="101013" h="70148" extrusionOk="0">
                  <a:moveTo>
                    <a:pt x="32539" y="476"/>
                  </a:moveTo>
                  <a:cubicBezTo>
                    <a:pt x="38301" y="476"/>
                    <a:pt x="44036" y="1956"/>
                    <a:pt x="49516" y="3308"/>
                  </a:cubicBezTo>
                  <a:cubicBezTo>
                    <a:pt x="52051" y="3942"/>
                    <a:pt x="54666" y="4576"/>
                    <a:pt x="57280" y="5130"/>
                  </a:cubicBezTo>
                  <a:cubicBezTo>
                    <a:pt x="59894" y="5685"/>
                    <a:pt x="62588" y="6081"/>
                    <a:pt x="65202" y="6398"/>
                  </a:cubicBezTo>
                  <a:cubicBezTo>
                    <a:pt x="71144" y="7349"/>
                    <a:pt x="77165" y="8220"/>
                    <a:pt x="82632" y="10597"/>
                  </a:cubicBezTo>
                  <a:cubicBezTo>
                    <a:pt x="84137" y="11231"/>
                    <a:pt x="85563" y="11944"/>
                    <a:pt x="86989" y="12815"/>
                  </a:cubicBezTo>
                  <a:cubicBezTo>
                    <a:pt x="95466" y="18519"/>
                    <a:pt x="100378" y="28185"/>
                    <a:pt x="99824" y="38405"/>
                  </a:cubicBezTo>
                  <a:cubicBezTo>
                    <a:pt x="99111" y="48546"/>
                    <a:pt x="93723" y="57815"/>
                    <a:pt x="85246" y="63440"/>
                  </a:cubicBezTo>
                  <a:cubicBezTo>
                    <a:pt x="79010" y="67564"/>
                    <a:pt x="71210" y="69676"/>
                    <a:pt x="62797" y="69676"/>
                  </a:cubicBezTo>
                  <a:cubicBezTo>
                    <a:pt x="57957" y="69676"/>
                    <a:pt x="52915" y="68977"/>
                    <a:pt x="47852" y="67560"/>
                  </a:cubicBezTo>
                  <a:cubicBezTo>
                    <a:pt x="40484" y="65500"/>
                    <a:pt x="32799" y="61935"/>
                    <a:pt x="23689" y="56468"/>
                  </a:cubicBezTo>
                  <a:lnTo>
                    <a:pt x="23530" y="56389"/>
                  </a:lnTo>
                  <a:cubicBezTo>
                    <a:pt x="17905" y="52982"/>
                    <a:pt x="12201" y="49496"/>
                    <a:pt x="7447" y="45060"/>
                  </a:cubicBezTo>
                  <a:cubicBezTo>
                    <a:pt x="4516" y="42287"/>
                    <a:pt x="2456" y="38722"/>
                    <a:pt x="1585" y="34840"/>
                  </a:cubicBezTo>
                  <a:cubicBezTo>
                    <a:pt x="396" y="28898"/>
                    <a:pt x="1347" y="22718"/>
                    <a:pt x="4278" y="17410"/>
                  </a:cubicBezTo>
                  <a:cubicBezTo>
                    <a:pt x="9587" y="7666"/>
                    <a:pt x="19490" y="1248"/>
                    <a:pt x="30581" y="535"/>
                  </a:cubicBezTo>
                  <a:cubicBezTo>
                    <a:pt x="31234" y="495"/>
                    <a:pt x="31887" y="476"/>
                    <a:pt x="32539" y="476"/>
                  </a:cubicBezTo>
                  <a:close/>
                  <a:moveTo>
                    <a:pt x="32640" y="1"/>
                  </a:moveTo>
                  <a:cubicBezTo>
                    <a:pt x="31981" y="1"/>
                    <a:pt x="31321" y="20"/>
                    <a:pt x="30660" y="60"/>
                  </a:cubicBezTo>
                  <a:cubicBezTo>
                    <a:pt x="19410" y="773"/>
                    <a:pt x="9270" y="7269"/>
                    <a:pt x="3962" y="17252"/>
                  </a:cubicBezTo>
                  <a:cubicBezTo>
                    <a:pt x="951" y="22639"/>
                    <a:pt x="0" y="28898"/>
                    <a:pt x="1189" y="34998"/>
                  </a:cubicBezTo>
                  <a:cubicBezTo>
                    <a:pt x="2060" y="38959"/>
                    <a:pt x="4120" y="42604"/>
                    <a:pt x="7131" y="45377"/>
                  </a:cubicBezTo>
                  <a:cubicBezTo>
                    <a:pt x="11963" y="49892"/>
                    <a:pt x="17667" y="53378"/>
                    <a:pt x="23292" y="56785"/>
                  </a:cubicBezTo>
                  <a:lnTo>
                    <a:pt x="23451" y="56864"/>
                  </a:lnTo>
                  <a:cubicBezTo>
                    <a:pt x="28204" y="59796"/>
                    <a:pt x="33196" y="62410"/>
                    <a:pt x="38345" y="64707"/>
                  </a:cubicBezTo>
                  <a:cubicBezTo>
                    <a:pt x="41435" y="65975"/>
                    <a:pt x="44604" y="67163"/>
                    <a:pt x="47852" y="68035"/>
                  </a:cubicBezTo>
                  <a:cubicBezTo>
                    <a:pt x="52959" y="69449"/>
                    <a:pt x="58035" y="70148"/>
                    <a:pt x="62903" y="70148"/>
                  </a:cubicBezTo>
                  <a:cubicBezTo>
                    <a:pt x="71401" y="70148"/>
                    <a:pt x="79267" y="68017"/>
                    <a:pt x="85563" y="63836"/>
                  </a:cubicBezTo>
                  <a:cubicBezTo>
                    <a:pt x="94199" y="58132"/>
                    <a:pt x="99745" y="48783"/>
                    <a:pt x="100458" y="38484"/>
                  </a:cubicBezTo>
                  <a:cubicBezTo>
                    <a:pt x="101012" y="28106"/>
                    <a:pt x="96021" y="18202"/>
                    <a:pt x="87306" y="12419"/>
                  </a:cubicBezTo>
                  <a:cubicBezTo>
                    <a:pt x="80810" y="8299"/>
                    <a:pt x="72966" y="7111"/>
                    <a:pt x="65361" y="6002"/>
                  </a:cubicBezTo>
                  <a:cubicBezTo>
                    <a:pt x="62746" y="5606"/>
                    <a:pt x="60053" y="5210"/>
                    <a:pt x="57438" y="4655"/>
                  </a:cubicBezTo>
                  <a:cubicBezTo>
                    <a:pt x="54903" y="4180"/>
                    <a:pt x="52289" y="3467"/>
                    <a:pt x="49754" y="2833"/>
                  </a:cubicBezTo>
                  <a:cubicBezTo>
                    <a:pt x="44203" y="1481"/>
                    <a:pt x="38460" y="1"/>
                    <a:pt x="32640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51"/>
            <p:cNvSpPr/>
            <p:nvPr/>
          </p:nvSpPr>
          <p:spPr>
            <a:xfrm>
              <a:off x="3353450" y="2384000"/>
              <a:ext cx="2145050" cy="1492450"/>
            </a:xfrm>
            <a:custGeom>
              <a:avLst/>
              <a:gdLst/>
              <a:ahLst/>
              <a:cxnLst/>
              <a:rect l="l" t="t" r="r" b="b"/>
              <a:pathLst>
                <a:path w="85802" h="59698" extrusionOk="0">
                  <a:moveTo>
                    <a:pt x="27618" y="475"/>
                  </a:moveTo>
                  <a:cubicBezTo>
                    <a:pt x="32500" y="475"/>
                    <a:pt x="37421" y="1751"/>
                    <a:pt x="42148" y="2897"/>
                  </a:cubicBezTo>
                  <a:cubicBezTo>
                    <a:pt x="44287" y="3452"/>
                    <a:pt x="46506" y="4006"/>
                    <a:pt x="48724" y="4481"/>
                  </a:cubicBezTo>
                  <a:cubicBezTo>
                    <a:pt x="50942" y="4878"/>
                    <a:pt x="53240" y="5194"/>
                    <a:pt x="55458" y="5591"/>
                  </a:cubicBezTo>
                  <a:cubicBezTo>
                    <a:pt x="60529" y="6304"/>
                    <a:pt x="65678" y="7096"/>
                    <a:pt x="70273" y="9076"/>
                  </a:cubicBezTo>
                  <a:lnTo>
                    <a:pt x="70352" y="9076"/>
                  </a:lnTo>
                  <a:cubicBezTo>
                    <a:pt x="71620" y="9631"/>
                    <a:pt x="72888" y="10265"/>
                    <a:pt x="73997" y="10978"/>
                  </a:cubicBezTo>
                  <a:cubicBezTo>
                    <a:pt x="81206" y="15811"/>
                    <a:pt x="85405" y="24050"/>
                    <a:pt x="84930" y="32686"/>
                  </a:cubicBezTo>
                  <a:cubicBezTo>
                    <a:pt x="84296" y="41321"/>
                    <a:pt x="79780" y="49164"/>
                    <a:pt x="72491" y="53918"/>
                  </a:cubicBezTo>
                  <a:cubicBezTo>
                    <a:pt x="67199" y="57396"/>
                    <a:pt x="60592" y="59206"/>
                    <a:pt x="53445" y="59206"/>
                  </a:cubicBezTo>
                  <a:cubicBezTo>
                    <a:pt x="49359" y="59206"/>
                    <a:pt x="45096" y="58614"/>
                    <a:pt x="40802" y="57404"/>
                  </a:cubicBezTo>
                  <a:cubicBezTo>
                    <a:pt x="34543" y="55661"/>
                    <a:pt x="27967" y="52650"/>
                    <a:pt x="20282" y="47976"/>
                  </a:cubicBezTo>
                  <a:lnTo>
                    <a:pt x="20124" y="47897"/>
                  </a:lnTo>
                  <a:cubicBezTo>
                    <a:pt x="15370" y="45045"/>
                    <a:pt x="10538" y="42113"/>
                    <a:pt x="6497" y="38311"/>
                  </a:cubicBezTo>
                  <a:cubicBezTo>
                    <a:pt x="3962" y="36013"/>
                    <a:pt x="2219" y="33002"/>
                    <a:pt x="1506" y="29675"/>
                  </a:cubicBezTo>
                  <a:cubicBezTo>
                    <a:pt x="476" y="24605"/>
                    <a:pt x="1268" y="19376"/>
                    <a:pt x="3724" y="14860"/>
                  </a:cubicBezTo>
                  <a:cubicBezTo>
                    <a:pt x="8161" y="6541"/>
                    <a:pt x="16638" y="1154"/>
                    <a:pt x="26066" y="520"/>
                  </a:cubicBezTo>
                  <a:cubicBezTo>
                    <a:pt x="26582" y="490"/>
                    <a:pt x="27100" y="475"/>
                    <a:pt x="27618" y="475"/>
                  </a:cubicBezTo>
                  <a:close/>
                  <a:moveTo>
                    <a:pt x="27659" y="0"/>
                  </a:moveTo>
                  <a:cubicBezTo>
                    <a:pt x="27129" y="0"/>
                    <a:pt x="26598" y="14"/>
                    <a:pt x="26066" y="45"/>
                  </a:cubicBezTo>
                  <a:cubicBezTo>
                    <a:pt x="16479" y="679"/>
                    <a:pt x="7923" y="6224"/>
                    <a:pt x="3328" y="14701"/>
                  </a:cubicBezTo>
                  <a:cubicBezTo>
                    <a:pt x="793" y="19297"/>
                    <a:pt x="1" y="24605"/>
                    <a:pt x="1031" y="29754"/>
                  </a:cubicBezTo>
                  <a:cubicBezTo>
                    <a:pt x="1744" y="33161"/>
                    <a:pt x="3566" y="36251"/>
                    <a:pt x="6101" y="38627"/>
                  </a:cubicBezTo>
                  <a:cubicBezTo>
                    <a:pt x="10221" y="42509"/>
                    <a:pt x="15133" y="45441"/>
                    <a:pt x="19807" y="48293"/>
                  </a:cubicBezTo>
                  <a:lnTo>
                    <a:pt x="19965" y="48451"/>
                  </a:lnTo>
                  <a:cubicBezTo>
                    <a:pt x="24085" y="50907"/>
                    <a:pt x="28284" y="53126"/>
                    <a:pt x="32641" y="55027"/>
                  </a:cubicBezTo>
                  <a:cubicBezTo>
                    <a:pt x="35256" y="56136"/>
                    <a:pt x="37949" y="57087"/>
                    <a:pt x="40722" y="57879"/>
                  </a:cubicBezTo>
                  <a:cubicBezTo>
                    <a:pt x="45095" y="59095"/>
                    <a:pt x="49425" y="59698"/>
                    <a:pt x="53574" y="59698"/>
                  </a:cubicBezTo>
                  <a:cubicBezTo>
                    <a:pt x="60776" y="59698"/>
                    <a:pt x="67430" y="57883"/>
                    <a:pt x="72808" y="54314"/>
                  </a:cubicBezTo>
                  <a:cubicBezTo>
                    <a:pt x="80097" y="49481"/>
                    <a:pt x="84771" y="41480"/>
                    <a:pt x="85405" y="32765"/>
                  </a:cubicBezTo>
                  <a:cubicBezTo>
                    <a:pt x="85801" y="23892"/>
                    <a:pt x="81602" y="15494"/>
                    <a:pt x="74234" y="10582"/>
                  </a:cubicBezTo>
                  <a:cubicBezTo>
                    <a:pt x="68689" y="7096"/>
                    <a:pt x="62034" y="6066"/>
                    <a:pt x="55537" y="5115"/>
                  </a:cubicBezTo>
                  <a:cubicBezTo>
                    <a:pt x="53319" y="4798"/>
                    <a:pt x="51022" y="4402"/>
                    <a:pt x="48882" y="4006"/>
                  </a:cubicBezTo>
                  <a:cubicBezTo>
                    <a:pt x="46664" y="3531"/>
                    <a:pt x="44446" y="2976"/>
                    <a:pt x="42307" y="2422"/>
                  </a:cubicBezTo>
                  <a:cubicBezTo>
                    <a:pt x="37580" y="1276"/>
                    <a:pt x="32658" y="0"/>
                    <a:pt x="27659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51"/>
            <p:cNvSpPr/>
            <p:nvPr/>
          </p:nvSpPr>
          <p:spPr>
            <a:xfrm>
              <a:off x="3490125" y="2473475"/>
              <a:ext cx="1873675" cy="1304075"/>
            </a:xfrm>
            <a:custGeom>
              <a:avLst/>
              <a:gdLst/>
              <a:ahLst/>
              <a:cxnLst/>
              <a:rect l="l" t="t" r="r" b="b"/>
              <a:pathLst>
                <a:path w="74947" h="52163" extrusionOk="0">
                  <a:moveTo>
                    <a:pt x="24063" y="476"/>
                  </a:moveTo>
                  <a:cubicBezTo>
                    <a:pt x="28400" y="476"/>
                    <a:pt x="32725" y="1554"/>
                    <a:pt x="36919" y="2566"/>
                  </a:cubicBezTo>
                  <a:cubicBezTo>
                    <a:pt x="38741" y="3042"/>
                    <a:pt x="40722" y="3517"/>
                    <a:pt x="42623" y="3913"/>
                  </a:cubicBezTo>
                  <a:cubicBezTo>
                    <a:pt x="44525" y="4309"/>
                    <a:pt x="46584" y="4626"/>
                    <a:pt x="48486" y="4943"/>
                  </a:cubicBezTo>
                  <a:cubicBezTo>
                    <a:pt x="52843" y="5577"/>
                    <a:pt x="57359" y="6211"/>
                    <a:pt x="61400" y="7953"/>
                  </a:cubicBezTo>
                  <a:cubicBezTo>
                    <a:pt x="62509" y="8429"/>
                    <a:pt x="63539" y="8983"/>
                    <a:pt x="64569" y="9617"/>
                  </a:cubicBezTo>
                  <a:cubicBezTo>
                    <a:pt x="70827" y="13816"/>
                    <a:pt x="74472" y="20946"/>
                    <a:pt x="74155" y="28552"/>
                  </a:cubicBezTo>
                  <a:cubicBezTo>
                    <a:pt x="73600" y="36078"/>
                    <a:pt x="69560" y="42892"/>
                    <a:pt x="63301" y="47011"/>
                  </a:cubicBezTo>
                  <a:cubicBezTo>
                    <a:pt x="58665" y="50085"/>
                    <a:pt x="52908" y="51653"/>
                    <a:pt x="46681" y="51653"/>
                  </a:cubicBezTo>
                  <a:cubicBezTo>
                    <a:pt x="43117" y="51653"/>
                    <a:pt x="39400" y="51139"/>
                    <a:pt x="35651" y="50101"/>
                  </a:cubicBezTo>
                  <a:cubicBezTo>
                    <a:pt x="29393" y="48200"/>
                    <a:pt x="23292" y="45427"/>
                    <a:pt x="17747" y="41862"/>
                  </a:cubicBezTo>
                  <a:lnTo>
                    <a:pt x="17588" y="41783"/>
                  </a:lnTo>
                  <a:cubicBezTo>
                    <a:pt x="13548" y="39327"/>
                    <a:pt x="9269" y="36712"/>
                    <a:pt x="5704" y="33385"/>
                  </a:cubicBezTo>
                  <a:cubicBezTo>
                    <a:pt x="3565" y="31404"/>
                    <a:pt x="2060" y="28790"/>
                    <a:pt x="1426" y="25858"/>
                  </a:cubicBezTo>
                  <a:cubicBezTo>
                    <a:pt x="555" y="21501"/>
                    <a:pt x="1189" y="16906"/>
                    <a:pt x="3407" y="13024"/>
                  </a:cubicBezTo>
                  <a:cubicBezTo>
                    <a:pt x="7289" y="5735"/>
                    <a:pt x="14657" y="1061"/>
                    <a:pt x="22817" y="506"/>
                  </a:cubicBezTo>
                  <a:cubicBezTo>
                    <a:pt x="23232" y="486"/>
                    <a:pt x="23648" y="476"/>
                    <a:pt x="24063" y="476"/>
                  </a:cubicBezTo>
                  <a:close/>
                  <a:moveTo>
                    <a:pt x="24059" y="0"/>
                  </a:moveTo>
                  <a:cubicBezTo>
                    <a:pt x="23645" y="0"/>
                    <a:pt x="23231" y="10"/>
                    <a:pt x="22817" y="31"/>
                  </a:cubicBezTo>
                  <a:cubicBezTo>
                    <a:pt x="14419" y="586"/>
                    <a:pt x="6972" y="5418"/>
                    <a:pt x="3011" y="12786"/>
                  </a:cubicBezTo>
                  <a:cubicBezTo>
                    <a:pt x="713" y="16827"/>
                    <a:pt x="0" y="21501"/>
                    <a:pt x="872" y="26017"/>
                  </a:cubicBezTo>
                  <a:cubicBezTo>
                    <a:pt x="1585" y="29027"/>
                    <a:pt x="3090" y="31721"/>
                    <a:pt x="5387" y="33781"/>
                  </a:cubicBezTo>
                  <a:cubicBezTo>
                    <a:pt x="8953" y="37108"/>
                    <a:pt x="13231" y="39723"/>
                    <a:pt x="17350" y="42258"/>
                  </a:cubicBezTo>
                  <a:lnTo>
                    <a:pt x="17509" y="42337"/>
                  </a:lnTo>
                  <a:cubicBezTo>
                    <a:pt x="20995" y="44476"/>
                    <a:pt x="24718" y="46378"/>
                    <a:pt x="28521" y="48041"/>
                  </a:cubicBezTo>
                  <a:cubicBezTo>
                    <a:pt x="30819" y="49071"/>
                    <a:pt x="33116" y="49863"/>
                    <a:pt x="35493" y="50576"/>
                  </a:cubicBezTo>
                  <a:cubicBezTo>
                    <a:pt x="39293" y="51642"/>
                    <a:pt x="43052" y="52163"/>
                    <a:pt x="46654" y="52163"/>
                  </a:cubicBezTo>
                  <a:cubicBezTo>
                    <a:pt x="52965" y="52163"/>
                    <a:pt x="58798" y="50563"/>
                    <a:pt x="63539" y="47487"/>
                  </a:cubicBezTo>
                  <a:cubicBezTo>
                    <a:pt x="69956" y="43209"/>
                    <a:pt x="73996" y="36237"/>
                    <a:pt x="74551" y="28631"/>
                  </a:cubicBezTo>
                  <a:cubicBezTo>
                    <a:pt x="74947" y="20867"/>
                    <a:pt x="71223" y="13499"/>
                    <a:pt x="64806" y="9221"/>
                  </a:cubicBezTo>
                  <a:cubicBezTo>
                    <a:pt x="59973" y="6131"/>
                    <a:pt x="54111" y="5339"/>
                    <a:pt x="48486" y="4468"/>
                  </a:cubicBezTo>
                  <a:cubicBezTo>
                    <a:pt x="46584" y="4151"/>
                    <a:pt x="44604" y="3834"/>
                    <a:pt x="42623" y="3438"/>
                  </a:cubicBezTo>
                  <a:cubicBezTo>
                    <a:pt x="40722" y="3121"/>
                    <a:pt x="38820" y="2645"/>
                    <a:pt x="36919" y="2170"/>
                  </a:cubicBezTo>
                  <a:cubicBezTo>
                    <a:pt x="32724" y="1085"/>
                    <a:pt x="28398" y="0"/>
                    <a:pt x="24059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51"/>
            <p:cNvSpPr/>
            <p:nvPr/>
          </p:nvSpPr>
          <p:spPr>
            <a:xfrm>
              <a:off x="3626775" y="2564475"/>
              <a:ext cx="1600375" cy="1113825"/>
            </a:xfrm>
            <a:custGeom>
              <a:avLst/>
              <a:gdLst/>
              <a:ahLst/>
              <a:cxnLst/>
              <a:rect l="l" t="t" r="r" b="b"/>
              <a:pathLst>
                <a:path w="64015" h="44553" extrusionOk="0">
                  <a:moveTo>
                    <a:pt x="20466" y="414"/>
                  </a:moveTo>
                  <a:cubicBezTo>
                    <a:pt x="24207" y="414"/>
                    <a:pt x="27937" y="1300"/>
                    <a:pt x="31532" y="2254"/>
                  </a:cubicBezTo>
                  <a:cubicBezTo>
                    <a:pt x="33117" y="2650"/>
                    <a:pt x="34780" y="3046"/>
                    <a:pt x="36365" y="3363"/>
                  </a:cubicBezTo>
                  <a:cubicBezTo>
                    <a:pt x="38029" y="3680"/>
                    <a:pt x="39772" y="3917"/>
                    <a:pt x="41435" y="4155"/>
                  </a:cubicBezTo>
                  <a:cubicBezTo>
                    <a:pt x="46189" y="4868"/>
                    <a:pt x="51101" y="5660"/>
                    <a:pt x="55141" y="8195"/>
                  </a:cubicBezTo>
                  <a:cubicBezTo>
                    <a:pt x="60529" y="11761"/>
                    <a:pt x="63618" y="17940"/>
                    <a:pt x="63222" y="24357"/>
                  </a:cubicBezTo>
                  <a:cubicBezTo>
                    <a:pt x="62826" y="30775"/>
                    <a:pt x="59419" y="36558"/>
                    <a:pt x="54032" y="40123"/>
                  </a:cubicBezTo>
                  <a:cubicBezTo>
                    <a:pt x="50084" y="42704"/>
                    <a:pt x="45167" y="44057"/>
                    <a:pt x="39837" y="44057"/>
                  </a:cubicBezTo>
                  <a:cubicBezTo>
                    <a:pt x="36823" y="44057"/>
                    <a:pt x="33678" y="43625"/>
                    <a:pt x="30502" y="42738"/>
                  </a:cubicBezTo>
                  <a:cubicBezTo>
                    <a:pt x="25115" y="41074"/>
                    <a:pt x="19965" y="38697"/>
                    <a:pt x="15212" y="35687"/>
                  </a:cubicBezTo>
                  <a:lnTo>
                    <a:pt x="15053" y="35607"/>
                  </a:lnTo>
                  <a:cubicBezTo>
                    <a:pt x="11488" y="33627"/>
                    <a:pt x="8082" y="31171"/>
                    <a:pt x="4913" y="28477"/>
                  </a:cubicBezTo>
                  <a:cubicBezTo>
                    <a:pt x="3090" y="26734"/>
                    <a:pt x="1823" y="24516"/>
                    <a:pt x="1268" y="22060"/>
                  </a:cubicBezTo>
                  <a:cubicBezTo>
                    <a:pt x="476" y="18336"/>
                    <a:pt x="1110" y="14454"/>
                    <a:pt x="2932" y="11127"/>
                  </a:cubicBezTo>
                  <a:cubicBezTo>
                    <a:pt x="6259" y="4947"/>
                    <a:pt x="12518" y="907"/>
                    <a:pt x="19569" y="431"/>
                  </a:cubicBezTo>
                  <a:cubicBezTo>
                    <a:pt x="19868" y="420"/>
                    <a:pt x="20167" y="414"/>
                    <a:pt x="20466" y="414"/>
                  </a:cubicBezTo>
                  <a:close/>
                  <a:moveTo>
                    <a:pt x="20709" y="1"/>
                  </a:moveTo>
                  <a:cubicBezTo>
                    <a:pt x="20303" y="1"/>
                    <a:pt x="19896" y="12"/>
                    <a:pt x="19490" y="35"/>
                  </a:cubicBezTo>
                  <a:cubicBezTo>
                    <a:pt x="12360" y="511"/>
                    <a:pt x="5943" y="4630"/>
                    <a:pt x="2536" y="10968"/>
                  </a:cubicBezTo>
                  <a:cubicBezTo>
                    <a:pt x="634" y="14375"/>
                    <a:pt x="1" y="18336"/>
                    <a:pt x="793" y="22139"/>
                  </a:cubicBezTo>
                  <a:cubicBezTo>
                    <a:pt x="1348" y="24674"/>
                    <a:pt x="2694" y="27051"/>
                    <a:pt x="4596" y="28794"/>
                  </a:cubicBezTo>
                  <a:cubicBezTo>
                    <a:pt x="7765" y="31567"/>
                    <a:pt x="11171" y="33944"/>
                    <a:pt x="14816" y="36003"/>
                  </a:cubicBezTo>
                  <a:lnTo>
                    <a:pt x="14974" y="36083"/>
                  </a:lnTo>
                  <a:cubicBezTo>
                    <a:pt x="17985" y="37984"/>
                    <a:pt x="21154" y="39648"/>
                    <a:pt x="24402" y="40995"/>
                  </a:cubicBezTo>
                  <a:cubicBezTo>
                    <a:pt x="26303" y="41866"/>
                    <a:pt x="28284" y="42658"/>
                    <a:pt x="30344" y="43213"/>
                  </a:cubicBezTo>
                  <a:cubicBezTo>
                    <a:pt x="33584" y="44110"/>
                    <a:pt x="36802" y="44552"/>
                    <a:pt x="39892" y="44552"/>
                  </a:cubicBezTo>
                  <a:cubicBezTo>
                    <a:pt x="45264" y="44552"/>
                    <a:pt x="50246" y="43214"/>
                    <a:pt x="54270" y="40599"/>
                  </a:cubicBezTo>
                  <a:cubicBezTo>
                    <a:pt x="59736" y="36954"/>
                    <a:pt x="63222" y="31012"/>
                    <a:pt x="63698" y="24437"/>
                  </a:cubicBezTo>
                  <a:cubicBezTo>
                    <a:pt x="64014" y="17861"/>
                    <a:pt x="60845" y="11523"/>
                    <a:pt x="55379" y="7879"/>
                  </a:cubicBezTo>
                  <a:cubicBezTo>
                    <a:pt x="51259" y="5264"/>
                    <a:pt x="46268" y="4472"/>
                    <a:pt x="41435" y="3759"/>
                  </a:cubicBezTo>
                  <a:cubicBezTo>
                    <a:pt x="39851" y="3521"/>
                    <a:pt x="38108" y="3284"/>
                    <a:pt x="36523" y="2967"/>
                  </a:cubicBezTo>
                  <a:cubicBezTo>
                    <a:pt x="34860" y="2650"/>
                    <a:pt x="33196" y="2174"/>
                    <a:pt x="31611" y="1857"/>
                  </a:cubicBezTo>
                  <a:cubicBezTo>
                    <a:pt x="28112" y="929"/>
                    <a:pt x="24420" y="1"/>
                    <a:pt x="20709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51"/>
            <p:cNvSpPr/>
            <p:nvPr/>
          </p:nvSpPr>
          <p:spPr>
            <a:xfrm>
              <a:off x="3755525" y="2646050"/>
              <a:ext cx="1348825" cy="938600"/>
            </a:xfrm>
            <a:custGeom>
              <a:avLst/>
              <a:gdLst/>
              <a:ahLst/>
              <a:cxnLst/>
              <a:rect l="l" t="t" r="r" b="b"/>
              <a:pathLst>
                <a:path w="53953" h="37544" extrusionOk="0">
                  <a:moveTo>
                    <a:pt x="17566" y="456"/>
                  </a:moveTo>
                  <a:cubicBezTo>
                    <a:pt x="20582" y="456"/>
                    <a:pt x="23584" y="1220"/>
                    <a:pt x="26461" y="1922"/>
                  </a:cubicBezTo>
                  <a:cubicBezTo>
                    <a:pt x="27808" y="2318"/>
                    <a:pt x="29234" y="2635"/>
                    <a:pt x="30581" y="2952"/>
                  </a:cubicBezTo>
                  <a:cubicBezTo>
                    <a:pt x="32007" y="3190"/>
                    <a:pt x="33433" y="3427"/>
                    <a:pt x="34859" y="3665"/>
                  </a:cubicBezTo>
                  <a:cubicBezTo>
                    <a:pt x="38028" y="3982"/>
                    <a:pt x="41118" y="4695"/>
                    <a:pt x="44129" y="5804"/>
                  </a:cubicBezTo>
                  <a:cubicBezTo>
                    <a:pt x="44842" y="6121"/>
                    <a:pt x="45634" y="6517"/>
                    <a:pt x="46347" y="6992"/>
                  </a:cubicBezTo>
                  <a:cubicBezTo>
                    <a:pt x="50863" y="10003"/>
                    <a:pt x="53477" y="15153"/>
                    <a:pt x="53160" y="20540"/>
                  </a:cubicBezTo>
                  <a:cubicBezTo>
                    <a:pt x="52764" y="25927"/>
                    <a:pt x="49991" y="30839"/>
                    <a:pt x="45475" y="33770"/>
                  </a:cubicBezTo>
                  <a:cubicBezTo>
                    <a:pt x="42133" y="35948"/>
                    <a:pt x="37982" y="37057"/>
                    <a:pt x="33498" y="37057"/>
                  </a:cubicBezTo>
                  <a:cubicBezTo>
                    <a:pt x="30966" y="37057"/>
                    <a:pt x="28328" y="36703"/>
                    <a:pt x="25669" y="35989"/>
                  </a:cubicBezTo>
                  <a:cubicBezTo>
                    <a:pt x="21153" y="34563"/>
                    <a:pt x="16796" y="32582"/>
                    <a:pt x="12756" y="30047"/>
                  </a:cubicBezTo>
                  <a:lnTo>
                    <a:pt x="12676" y="29968"/>
                  </a:lnTo>
                  <a:cubicBezTo>
                    <a:pt x="9666" y="28225"/>
                    <a:pt x="6734" y="26244"/>
                    <a:pt x="4120" y="23946"/>
                  </a:cubicBezTo>
                  <a:cubicBezTo>
                    <a:pt x="2615" y="22520"/>
                    <a:pt x="1506" y="20619"/>
                    <a:pt x="1030" y="18559"/>
                  </a:cubicBezTo>
                  <a:cubicBezTo>
                    <a:pt x="396" y="15469"/>
                    <a:pt x="951" y="12142"/>
                    <a:pt x="2536" y="9369"/>
                  </a:cubicBezTo>
                  <a:cubicBezTo>
                    <a:pt x="5308" y="4219"/>
                    <a:pt x="10537" y="813"/>
                    <a:pt x="16400" y="496"/>
                  </a:cubicBezTo>
                  <a:cubicBezTo>
                    <a:pt x="16789" y="469"/>
                    <a:pt x="17177" y="456"/>
                    <a:pt x="17566" y="456"/>
                  </a:cubicBezTo>
                  <a:close/>
                  <a:moveTo>
                    <a:pt x="17307" y="0"/>
                  </a:moveTo>
                  <a:cubicBezTo>
                    <a:pt x="17005" y="0"/>
                    <a:pt x="16702" y="7"/>
                    <a:pt x="16400" y="21"/>
                  </a:cubicBezTo>
                  <a:cubicBezTo>
                    <a:pt x="10379" y="417"/>
                    <a:pt x="4991" y="3903"/>
                    <a:pt x="2060" y="9211"/>
                  </a:cubicBezTo>
                  <a:cubicBezTo>
                    <a:pt x="476" y="12142"/>
                    <a:pt x="0" y="15469"/>
                    <a:pt x="634" y="18718"/>
                  </a:cubicBezTo>
                  <a:cubicBezTo>
                    <a:pt x="1109" y="20857"/>
                    <a:pt x="2219" y="22837"/>
                    <a:pt x="3803" y="24343"/>
                  </a:cubicBezTo>
                  <a:cubicBezTo>
                    <a:pt x="6497" y="26640"/>
                    <a:pt x="9349" y="28700"/>
                    <a:pt x="12439" y="30443"/>
                  </a:cubicBezTo>
                  <a:lnTo>
                    <a:pt x="12518" y="30522"/>
                  </a:lnTo>
                  <a:cubicBezTo>
                    <a:pt x="15132" y="32027"/>
                    <a:pt x="17747" y="33453"/>
                    <a:pt x="20440" y="34642"/>
                  </a:cubicBezTo>
                  <a:cubicBezTo>
                    <a:pt x="22104" y="35355"/>
                    <a:pt x="23847" y="35909"/>
                    <a:pt x="25511" y="36385"/>
                  </a:cubicBezTo>
                  <a:cubicBezTo>
                    <a:pt x="28250" y="37163"/>
                    <a:pt x="30969" y="37543"/>
                    <a:pt x="33574" y="37543"/>
                  </a:cubicBezTo>
                  <a:cubicBezTo>
                    <a:pt x="38128" y="37543"/>
                    <a:pt x="42337" y="36384"/>
                    <a:pt x="45713" y="34167"/>
                  </a:cubicBezTo>
                  <a:cubicBezTo>
                    <a:pt x="50308" y="31077"/>
                    <a:pt x="53239" y="26086"/>
                    <a:pt x="53636" y="20540"/>
                  </a:cubicBezTo>
                  <a:cubicBezTo>
                    <a:pt x="53953" y="14994"/>
                    <a:pt x="51259" y="9765"/>
                    <a:pt x="46664" y="6675"/>
                  </a:cubicBezTo>
                  <a:cubicBezTo>
                    <a:pt x="43178" y="4457"/>
                    <a:pt x="38979" y="3823"/>
                    <a:pt x="34939" y="3190"/>
                  </a:cubicBezTo>
                  <a:cubicBezTo>
                    <a:pt x="33512" y="3031"/>
                    <a:pt x="32086" y="2793"/>
                    <a:pt x="30740" y="2477"/>
                  </a:cubicBezTo>
                  <a:cubicBezTo>
                    <a:pt x="29314" y="2239"/>
                    <a:pt x="27967" y="1843"/>
                    <a:pt x="26620" y="1526"/>
                  </a:cubicBezTo>
                  <a:cubicBezTo>
                    <a:pt x="23654" y="730"/>
                    <a:pt x="20489" y="0"/>
                    <a:pt x="17307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51"/>
            <p:cNvSpPr/>
            <p:nvPr/>
          </p:nvSpPr>
          <p:spPr>
            <a:xfrm>
              <a:off x="3880300" y="2727750"/>
              <a:ext cx="1099275" cy="765450"/>
            </a:xfrm>
            <a:custGeom>
              <a:avLst/>
              <a:gdLst/>
              <a:ahLst/>
              <a:cxnLst/>
              <a:rect l="l" t="t" r="r" b="b"/>
              <a:pathLst>
                <a:path w="43971" h="30618" extrusionOk="0">
                  <a:moveTo>
                    <a:pt x="14160" y="545"/>
                  </a:moveTo>
                  <a:cubicBezTo>
                    <a:pt x="16691" y="545"/>
                    <a:pt x="19160" y="945"/>
                    <a:pt x="21629" y="1744"/>
                  </a:cubicBezTo>
                  <a:cubicBezTo>
                    <a:pt x="22738" y="1981"/>
                    <a:pt x="23847" y="2298"/>
                    <a:pt x="24956" y="2536"/>
                  </a:cubicBezTo>
                  <a:cubicBezTo>
                    <a:pt x="26066" y="2694"/>
                    <a:pt x="27254" y="2932"/>
                    <a:pt x="28363" y="3091"/>
                  </a:cubicBezTo>
                  <a:cubicBezTo>
                    <a:pt x="31611" y="3566"/>
                    <a:pt x="35018" y="4041"/>
                    <a:pt x="37791" y="5784"/>
                  </a:cubicBezTo>
                  <a:cubicBezTo>
                    <a:pt x="41356" y="8240"/>
                    <a:pt x="43495" y="12439"/>
                    <a:pt x="43257" y="16796"/>
                  </a:cubicBezTo>
                  <a:cubicBezTo>
                    <a:pt x="42940" y="21154"/>
                    <a:pt x="40643" y="25115"/>
                    <a:pt x="36999" y="27492"/>
                  </a:cubicBezTo>
                  <a:cubicBezTo>
                    <a:pt x="34339" y="29248"/>
                    <a:pt x="30981" y="30146"/>
                    <a:pt x="27367" y="30146"/>
                  </a:cubicBezTo>
                  <a:cubicBezTo>
                    <a:pt x="25274" y="30146"/>
                    <a:pt x="23095" y="29845"/>
                    <a:pt x="20916" y="29235"/>
                  </a:cubicBezTo>
                  <a:cubicBezTo>
                    <a:pt x="17272" y="28126"/>
                    <a:pt x="13786" y="26541"/>
                    <a:pt x="10537" y="24481"/>
                  </a:cubicBezTo>
                  <a:lnTo>
                    <a:pt x="10458" y="24402"/>
                  </a:lnTo>
                  <a:cubicBezTo>
                    <a:pt x="8002" y="23055"/>
                    <a:pt x="5625" y="21392"/>
                    <a:pt x="3486" y="19490"/>
                  </a:cubicBezTo>
                  <a:cubicBezTo>
                    <a:pt x="2219" y="18381"/>
                    <a:pt x="1347" y="16876"/>
                    <a:pt x="1030" y="15212"/>
                  </a:cubicBezTo>
                  <a:cubicBezTo>
                    <a:pt x="555" y="12677"/>
                    <a:pt x="951" y="9983"/>
                    <a:pt x="2219" y="7765"/>
                  </a:cubicBezTo>
                  <a:cubicBezTo>
                    <a:pt x="4516" y="3566"/>
                    <a:pt x="8715" y="872"/>
                    <a:pt x="13469" y="555"/>
                  </a:cubicBezTo>
                  <a:cubicBezTo>
                    <a:pt x="13700" y="549"/>
                    <a:pt x="13930" y="545"/>
                    <a:pt x="14160" y="545"/>
                  </a:cubicBezTo>
                  <a:close/>
                  <a:moveTo>
                    <a:pt x="13390" y="1"/>
                  </a:moveTo>
                  <a:cubicBezTo>
                    <a:pt x="8478" y="318"/>
                    <a:pt x="4120" y="3170"/>
                    <a:pt x="1743" y="7527"/>
                  </a:cubicBezTo>
                  <a:cubicBezTo>
                    <a:pt x="476" y="9904"/>
                    <a:pt x="0" y="12677"/>
                    <a:pt x="555" y="15291"/>
                  </a:cubicBezTo>
                  <a:cubicBezTo>
                    <a:pt x="951" y="17034"/>
                    <a:pt x="1823" y="18619"/>
                    <a:pt x="3169" y="19886"/>
                  </a:cubicBezTo>
                  <a:cubicBezTo>
                    <a:pt x="5309" y="21788"/>
                    <a:pt x="7685" y="23451"/>
                    <a:pt x="10141" y="24798"/>
                  </a:cubicBezTo>
                  <a:lnTo>
                    <a:pt x="10300" y="24877"/>
                  </a:lnTo>
                  <a:cubicBezTo>
                    <a:pt x="12360" y="26145"/>
                    <a:pt x="14499" y="27254"/>
                    <a:pt x="16717" y="28205"/>
                  </a:cubicBezTo>
                  <a:cubicBezTo>
                    <a:pt x="18064" y="28839"/>
                    <a:pt x="19411" y="29314"/>
                    <a:pt x="20837" y="29710"/>
                  </a:cubicBezTo>
                  <a:cubicBezTo>
                    <a:pt x="23059" y="30316"/>
                    <a:pt x="25272" y="30618"/>
                    <a:pt x="27393" y="30618"/>
                  </a:cubicBezTo>
                  <a:cubicBezTo>
                    <a:pt x="31093" y="30618"/>
                    <a:pt x="34517" y="29701"/>
                    <a:pt x="37236" y="27888"/>
                  </a:cubicBezTo>
                  <a:cubicBezTo>
                    <a:pt x="41039" y="25353"/>
                    <a:pt x="43416" y="21312"/>
                    <a:pt x="43733" y="16796"/>
                  </a:cubicBezTo>
                  <a:cubicBezTo>
                    <a:pt x="43970" y="12201"/>
                    <a:pt x="41752" y="7923"/>
                    <a:pt x="38028" y="5388"/>
                  </a:cubicBezTo>
                  <a:cubicBezTo>
                    <a:pt x="35176" y="3566"/>
                    <a:pt x="31770" y="3091"/>
                    <a:pt x="28442" y="2615"/>
                  </a:cubicBezTo>
                  <a:cubicBezTo>
                    <a:pt x="27333" y="2378"/>
                    <a:pt x="26145" y="2219"/>
                    <a:pt x="25036" y="1981"/>
                  </a:cubicBezTo>
                  <a:cubicBezTo>
                    <a:pt x="23926" y="1823"/>
                    <a:pt x="22817" y="1506"/>
                    <a:pt x="21708" y="1268"/>
                  </a:cubicBezTo>
                  <a:cubicBezTo>
                    <a:pt x="19014" y="397"/>
                    <a:pt x="16242" y="1"/>
                    <a:pt x="13390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51"/>
            <p:cNvSpPr/>
            <p:nvPr/>
          </p:nvSpPr>
          <p:spPr>
            <a:xfrm>
              <a:off x="4248700" y="3496250"/>
              <a:ext cx="1964800" cy="837825"/>
            </a:xfrm>
            <a:custGeom>
              <a:avLst/>
              <a:gdLst/>
              <a:ahLst/>
              <a:cxnLst/>
              <a:rect l="l" t="t" r="r" b="b"/>
              <a:pathLst>
                <a:path w="78592" h="33513" extrusionOk="0">
                  <a:moveTo>
                    <a:pt x="43733" y="0"/>
                  </a:moveTo>
                  <a:cubicBezTo>
                    <a:pt x="40247" y="79"/>
                    <a:pt x="36919" y="1585"/>
                    <a:pt x="34463" y="4041"/>
                  </a:cubicBezTo>
                  <a:cubicBezTo>
                    <a:pt x="32086" y="6497"/>
                    <a:pt x="29947" y="9269"/>
                    <a:pt x="28125" y="12201"/>
                  </a:cubicBezTo>
                  <a:cubicBezTo>
                    <a:pt x="27095" y="13706"/>
                    <a:pt x="25828" y="15449"/>
                    <a:pt x="24005" y="15449"/>
                  </a:cubicBezTo>
                  <a:cubicBezTo>
                    <a:pt x="22500" y="15449"/>
                    <a:pt x="21233" y="14340"/>
                    <a:pt x="20044" y="13468"/>
                  </a:cubicBezTo>
                  <a:cubicBezTo>
                    <a:pt x="17767" y="11860"/>
                    <a:pt x="15220" y="11117"/>
                    <a:pt x="12725" y="11117"/>
                  </a:cubicBezTo>
                  <a:cubicBezTo>
                    <a:pt x="7235" y="11117"/>
                    <a:pt x="2001" y="14715"/>
                    <a:pt x="476" y="20599"/>
                  </a:cubicBezTo>
                  <a:cubicBezTo>
                    <a:pt x="0" y="22421"/>
                    <a:pt x="1426" y="24956"/>
                    <a:pt x="3011" y="25907"/>
                  </a:cubicBezTo>
                  <a:cubicBezTo>
                    <a:pt x="4675" y="26699"/>
                    <a:pt x="6418" y="27253"/>
                    <a:pt x="8319" y="27412"/>
                  </a:cubicBezTo>
                  <a:cubicBezTo>
                    <a:pt x="26858" y="30422"/>
                    <a:pt x="45792" y="32165"/>
                    <a:pt x="64569" y="33512"/>
                  </a:cubicBezTo>
                  <a:cubicBezTo>
                    <a:pt x="67896" y="31848"/>
                    <a:pt x="71224" y="30185"/>
                    <a:pt x="73917" y="27650"/>
                  </a:cubicBezTo>
                  <a:cubicBezTo>
                    <a:pt x="76611" y="25114"/>
                    <a:pt x="78591" y="21628"/>
                    <a:pt x="78354" y="17905"/>
                  </a:cubicBezTo>
                  <a:cubicBezTo>
                    <a:pt x="78116" y="14181"/>
                    <a:pt x="75185" y="10616"/>
                    <a:pt x="71540" y="10458"/>
                  </a:cubicBezTo>
                  <a:cubicBezTo>
                    <a:pt x="71488" y="10456"/>
                    <a:pt x="71436" y="10456"/>
                    <a:pt x="71383" y="10456"/>
                  </a:cubicBezTo>
                  <a:cubicBezTo>
                    <a:pt x="68123" y="10456"/>
                    <a:pt x="65316" y="12862"/>
                    <a:pt x="62509" y="14577"/>
                  </a:cubicBezTo>
                  <a:cubicBezTo>
                    <a:pt x="60898" y="15562"/>
                    <a:pt x="58857" y="16268"/>
                    <a:pt x="57000" y="16268"/>
                  </a:cubicBezTo>
                  <a:cubicBezTo>
                    <a:pt x="55570" y="16268"/>
                    <a:pt x="54249" y="15849"/>
                    <a:pt x="53319" y="14815"/>
                  </a:cubicBezTo>
                  <a:cubicBezTo>
                    <a:pt x="51259" y="12359"/>
                    <a:pt x="52526" y="8556"/>
                    <a:pt x="51655" y="5546"/>
                  </a:cubicBezTo>
                  <a:cubicBezTo>
                    <a:pt x="50784" y="2218"/>
                    <a:pt x="47218" y="0"/>
                    <a:pt x="43733" y="0"/>
                  </a:cubicBezTo>
                  <a:close/>
                </a:path>
              </a:pathLst>
            </a:custGeom>
            <a:solidFill>
              <a:srgbClr val="C69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51"/>
            <p:cNvSpPr/>
            <p:nvPr/>
          </p:nvSpPr>
          <p:spPr>
            <a:xfrm>
              <a:off x="1458000" y="3461750"/>
              <a:ext cx="1810300" cy="860425"/>
            </a:xfrm>
            <a:custGeom>
              <a:avLst/>
              <a:gdLst/>
              <a:ahLst/>
              <a:cxnLst/>
              <a:rect l="l" t="t" r="r" b="b"/>
              <a:pathLst>
                <a:path w="72412" h="34417" extrusionOk="0">
                  <a:moveTo>
                    <a:pt x="24607" y="0"/>
                  </a:moveTo>
                  <a:cubicBezTo>
                    <a:pt x="21265" y="0"/>
                    <a:pt x="17859" y="1600"/>
                    <a:pt x="16321" y="4549"/>
                  </a:cubicBezTo>
                  <a:cubicBezTo>
                    <a:pt x="14895" y="7322"/>
                    <a:pt x="14895" y="11125"/>
                    <a:pt x="12280" y="12788"/>
                  </a:cubicBezTo>
                  <a:cubicBezTo>
                    <a:pt x="10537" y="13818"/>
                    <a:pt x="8319" y="13501"/>
                    <a:pt x="6338" y="14056"/>
                  </a:cubicBezTo>
                  <a:cubicBezTo>
                    <a:pt x="2536" y="15086"/>
                    <a:pt x="317" y="19206"/>
                    <a:pt x="159" y="23088"/>
                  </a:cubicBezTo>
                  <a:cubicBezTo>
                    <a:pt x="0" y="26970"/>
                    <a:pt x="1585" y="30773"/>
                    <a:pt x="3011" y="34417"/>
                  </a:cubicBezTo>
                  <a:cubicBezTo>
                    <a:pt x="25590" y="31327"/>
                    <a:pt x="49674" y="28633"/>
                    <a:pt x="72412" y="26890"/>
                  </a:cubicBezTo>
                  <a:cubicBezTo>
                    <a:pt x="71968" y="19350"/>
                    <a:pt x="65697" y="13938"/>
                    <a:pt x="58745" y="13938"/>
                  </a:cubicBezTo>
                  <a:cubicBezTo>
                    <a:pt x="57004" y="13938"/>
                    <a:pt x="55222" y="14277"/>
                    <a:pt x="53477" y="15007"/>
                  </a:cubicBezTo>
                  <a:cubicBezTo>
                    <a:pt x="50996" y="16092"/>
                    <a:pt x="48742" y="17861"/>
                    <a:pt x="46047" y="17861"/>
                  </a:cubicBezTo>
                  <a:cubicBezTo>
                    <a:pt x="45989" y="17861"/>
                    <a:pt x="45930" y="17861"/>
                    <a:pt x="45872" y="17859"/>
                  </a:cubicBezTo>
                  <a:cubicBezTo>
                    <a:pt x="43495" y="17700"/>
                    <a:pt x="41356" y="16037"/>
                    <a:pt x="39930" y="14135"/>
                  </a:cubicBezTo>
                  <a:cubicBezTo>
                    <a:pt x="38504" y="12155"/>
                    <a:pt x="37632" y="9857"/>
                    <a:pt x="36365" y="7797"/>
                  </a:cubicBezTo>
                  <a:cubicBezTo>
                    <a:pt x="34226" y="4232"/>
                    <a:pt x="30977" y="1222"/>
                    <a:pt x="26937" y="271"/>
                  </a:cubicBezTo>
                  <a:cubicBezTo>
                    <a:pt x="26181" y="89"/>
                    <a:pt x="25395" y="0"/>
                    <a:pt x="24607" y="0"/>
                  </a:cubicBezTo>
                  <a:close/>
                </a:path>
              </a:pathLst>
            </a:custGeom>
            <a:solidFill>
              <a:srgbClr val="C69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51"/>
            <p:cNvSpPr/>
            <p:nvPr/>
          </p:nvSpPr>
          <p:spPr>
            <a:xfrm>
              <a:off x="1527325" y="4130050"/>
              <a:ext cx="4365325" cy="404050"/>
            </a:xfrm>
            <a:custGeom>
              <a:avLst/>
              <a:gdLst/>
              <a:ahLst/>
              <a:cxnLst/>
              <a:rect l="l" t="t" r="r" b="b"/>
              <a:pathLst>
                <a:path w="174613" h="16162" extrusionOk="0">
                  <a:moveTo>
                    <a:pt x="87306" y="0"/>
                  </a:moveTo>
                  <a:cubicBezTo>
                    <a:pt x="39137" y="0"/>
                    <a:pt x="0" y="3565"/>
                    <a:pt x="0" y="8081"/>
                  </a:cubicBezTo>
                  <a:cubicBezTo>
                    <a:pt x="0" y="12518"/>
                    <a:pt x="39137" y="16162"/>
                    <a:pt x="87306" y="16162"/>
                  </a:cubicBezTo>
                  <a:cubicBezTo>
                    <a:pt x="135554" y="16162"/>
                    <a:pt x="174612" y="12518"/>
                    <a:pt x="174612" y="8081"/>
                  </a:cubicBezTo>
                  <a:cubicBezTo>
                    <a:pt x="174612" y="3565"/>
                    <a:pt x="135554" y="0"/>
                    <a:pt x="87306" y="0"/>
                  </a:cubicBezTo>
                  <a:close/>
                </a:path>
              </a:pathLst>
            </a:custGeom>
            <a:solidFill>
              <a:srgbClr val="FFC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51"/>
            <p:cNvSpPr/>
            <p:nvPr/>
          </p:nvSpPr>
          <p:spPr>
            <a:xfrm>
              <a:off x="3420800" y="4023075"/>
              <a:ext cx="350600" cy="271375"/>
            </a:xfrm>
            <a:custGeom>
              <a:avLst/>
              <a:gdLst/>
              <a:ahLst/>
              <a:cxnLst/>
              <a:rect l="l" t="t" r="r" b="b"/>
              <a:pathLst>
                <a:path w="14024" h="10855" extrusionOk="0">
                  <a:moveTo>
                    <a:pt x="8081" y="1"/>
                  </a:moveTo>
                  <a:lnTo>
                    <a:pt x="0" y="3328"/>
                  </a:lnTo>
                  <a:lnTo>
                    <a:pt x="1506" y="10855"/>
                  </a:lnTo>
                  <a:lnTo>
                    <a:pt x="14023" y="8161"/>
                  </a:lnTo>
                  <a:cubicBezTo>
                    <a:pt x="13548" y="6180"/>
                    <a:pt x="8081" y="1"/>
                    <a:pt x="8081" y="1"/>
                  </a:cubicBezTo>
                  <a:close/>
                </a:path>
              </a:pathLst>
            </a:custGeom>
            <a:solidFill>
              <a:srgbClr val="FF94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51"/>
            <p:cNvSpPr/>
            <p:nvPr/>
          </p:nvSpPr>
          <p:spPr>
            <a:xfrm>
              <a:off x="2553275" y="3990975"/>
              <a:ext cx="940825" cy="419200"/>
            </a:xfrm>
            <a:custGeom>
              <a:avLst/>
              <a:gdLst/>
              <a:ahLst/>
              <a:cxnLst/>
              <a:rect l="l" t="t" r="r" b="b"/>
              <a:pathLst>
                <a:path w="37633" h="16768" extrusionOk="0">
                  <a:moveTo>
                    <a:pt x="13460" y="1"/>
                  </a:moveTo>
                  <a:cubicBezTo>
                    <a:pt x="12196" y="1"/>
                    <a:pt x="10925" y="108"/>
                    <a:pt x="9666" y="334"/>
                  </a:cubicBezTo>
                  <a:cubicBezTo>
                    <a:pt x="4833" y="1047"/>
                    <a:pt x="1" y="3582"/>
                    <a:pt x="476" y="10000"/>
                  </a:cubicBezTo>
                  <a:cubicBezTo>
                    <a:pt x="793" y="14278"/>
                    <a:pt x="4517" y="16021"/>
                    <a:pt x="9032" y="16575"/>
                  </a:cubicBezTo>
                  <a:cubicBezTo>
                    <a:pt x="10149" y="16710"/>
                    <a:pt x="11314" y="16767"/>
                    <a:pt x="12484" y="16767"/>
                  </a:cubicBezTo>
                  <a:cubicBezTo>
                    <a:pt x="18869" y="16767"/>
                    <a:pt x="25432" y="15070"/>
                    <a:pt x="25432" y="15070"/>
                  </a:cubicBezTo>
                  <a:cubicBezTo>
                    <a:pt x="25432" y="15070"/>
                    <a:pt x="28522" y="15387"/>
                    <a:pt x="29948" y="15545"/>
                  </a:cubicBezTo>
                  <a:cubicBezTo>
                    <a:pt x="30065" y="15552"/>
                    <a:pt x="30181" y="15555"/>
                    <a:pt x="30298" y="15555"/>
                  </a:cubicBezTo>
                  <a:cubicBezTo>
                    <a:pt x="33171" y="15555"/>
                    <a:pt x="35768" y="13692"/>
                    <a:pt x="36682" y="10950"/>
                  </a:cubicBezTo>
                  <a:cubicBezTo>
                    <a:pt x="37633" y="7940"/>
                    <a:pt x="36682" y="4612"/>
                    <a:pt x="34305" y="2552"/>
                  </a:cubicBezTo>
                  <a:cubicBezTo>
                    <a:pt x="33671" y="2077"/>
                    <a:pt x="32958" y="1760"/>
                    <a:pt x="32166" y="1523"/>
                  </a:cubicBezTo>
                  <a:cubicBezTo>
                    <a:pt x="31688" y="1389"/>
                    <a:pt x="31168" y="1338"/>
                    <a:pt x="30627" y="1338"/>
                  </a:cubicBezTo>
                  <a:cubicBezTo>
                    <a:pt x="28927" y="1338"/>
                    <a:pt x="27014" y="1839"/>
                    <a:pt x="25511" y="1839"/>
                  </a:cubicBezTo>
                  <a:cubicBezTo>
                    <a:pt x="23293" y="1839"/>
                    <a:pt x="20995" y="1443"/>
                    <a:pt x="18856" y="651"/>
                  </a:cubicBezTo>
                  <a:cubicBezTo>
                    <a:pt x="17119" y="229"/>
                    <a:pt x="15298" y="1"/>
                    <a:pt x="13460" y="1"/>
                  </a:cubicBezTo>
                  <a:close/>
                </a:path>
              </a:pathLst>
            </a:custGeom>
            <a:solidFill>
              <a:srgbClr val="967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51"/>
            <p:cNvSpPr/>
            <p:nvPr/>
          </p:nvSpPr>
          <p:spPr>
            <a:xfrm>
              <a:off x="2553275" y="3999325"/>
              <a:ext cx="243650" cy="406050"/>
            </a:xfrm>
            <a:custGeom>
              <a:avLst/>
              <a:gdLst/>
              <a:ahLst/>
              <a:cxnLst/>
              <a:rect l="l" t="t" r="r" b="b"/>
              <a:pathLst>
                <a:path w="9746" h="16242" extrusionOk="0">
                  <a:moveTo>
                    <a:pt x="9745" y="0"/>
                  </a:moveTo>
                  <a:cubicBezTo>
                    <a:pt x="4833" y="713"/>
                    <a:pt x="1" y="3248"/>
                    <a:pt x="476" y="9666"/>
                  </a:cubicBezTo>
                  <a:cubicBezTo>
                    <a:pt x="793" y="13944"/>
                    <a:pt x="4517" y="15687"/>
                    <a:pt x="9032" y="16241"/>
                  </a:cubicBezTo>
                  <a:cubicBezTo>
                    <a:pt x="7606" y="15211"/>
                    <a:pt x="6339" y="13944"/>
                    <a:pt x="5309" y="12518"/>
                  </a:cubicBezTo>
                  <a:cubicBezTo>
                    <a:pt x="3883" y="10696"/>
                    <a:pt x="3249" y="8319"/>
                    <a:pt x="3566" y="6021"/>
                  </a:cubicBezTo>
                  <a:cubicBezTo>
                    <a:pt x="4041" y="4041"/>
                    <a:pt x="5309" y="2298"/>
                    <a:pt x="7052" y="1189"/>
                  </a:cubicBezTo>
                  <a:cubicBezTo>
                    <a:pt x="7844" y="634"/>
                    <a:pt x="8795" y="238"/>
                    <a:pt x="9745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51"/>
            <p:cNvSpPr/>
            <p:nvPr/>
          </p:nvSpPr>
          <p:spPr>
            <a:xfrm>
              <a:off x="3171225" y="4098350"/>
              <a:ext cx="31725" cy="200075"/>
            </a:xfrm>
            <a:custGeom>
              <a:avLst/>
              <a:gdLst/>
              <a:ahLst/>
              <a:cxnLst/>
              <a:rect l="l" t="t" r="r" b="b"/>
              <a:pathLst>
                <a:path w="1269" h="8003" fill="none" extrusionOk="0">
                  <a:moveTo>
                    <a:pt x="1" y="0"/>
                  </a:moveTo>
                  <a:cubicBezTo>
                    <a:pt x="1189" y="2536"/>
                    <a:pt x="1269" y="5467"/>
                    <a:pt x="239" y="8002"/>
                  </a:cubicBezTo>
                </a:path>
              </a:pathLst>
            </a:custGeom>
            <a:noFill/>
            <a:ln w="990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51"/>
            <p:cNvSpPr/>
            <p:nvPr/>
          </p:nvSpPr>
          <p:spPr>
            <a:xfrm>
              <a:off x="3095975" y="4098350"/>
              <a:ext cx="29725" cy="200075"/>
            </a:xfrm>
            <a:custGeom>
              <a:avLst/>
              <a:gdLst/>
              <a:ahLst/>
              <a:cxnLst/>
              <a:rect l="l" t="t" r="r" b="b"/>
              <a:pathLst>
                <a:path w="1189" h="8003" fill="none" extrusionOk="0">
                  <a:moveTo>
                    <a:pt x="0" y="0"/>
                  </a:moveTo>
                  <a:cubicBezTo>
                    <a:pt x="1189" y="2536"/>
                    <a:pt x="1189" y="5467"/>
                    <a:pt x="159" y="8002"/>
                  </a:cubicBezTo>
                </a:path>
              </a:pathLst>
            </a:custGeom>
            <a:noFill/>
            <a:ln w="990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51"/>
            <p:cNvSpPr/>
            <p:nvPr/>
          </p:nvSpPr>
          <p:spPr>
            <a:xfrm>
              <a:off x="3020700" y="4098350"/>
              <a:ext cx="29750" cy="200075"/>
            </a:xfrm>
            <a:custGeom>
              <a:avLst/>
              <a:gdLst/>
              <a:ahLst/>
              <a:cxnLst/>
              <a:rect l="l" t="t" r="r" b="b"/>
              <a:pathLst>
                <a:path w="1190" h="8003" fill="none" extrusionOk="0">
                  <a:moveTo>
                    <a:pt x="1" y="0"/>
                  </a:moveTo>
                  <a:cubicBezTo>
                    <a:pt x="1110" y="2536"/>
                    <a:pt x="1189" y="5467"/>
                    <a:pt x="159" y="8002"/>
                  </a:cubicBezTo>
                </a:path>
              </a:pathLst>
            </a:custGeom>
            <a:noFill/>
            <a:ln w="990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51"/>
            <p:cNvSpPr/>
            <p:nvPr/>
          </p:nvSpPr>
          <p:spPr>
            <a:xfrm>
              <a:off x="2794925" y="3999325"/>
              <a:ext cx="83200" cy="413975"/>
            </a:xfrm>
            <a:custGeom>
              <a:avLst/>
              <a:gdLst/>
              <a:ahLst/>
              <a:cxnLst/>
              <a:rect l="l" t="t" r="r" b="b"/>
              <a:pathLst>
                <a:path w="3328" h="16559" fill="none" extrusionOk="0">
                  <a:moveTo>
                    <a:pt x="317" y="0"/>
                  </a:moveTo>
                  <a:cubicBezTo>
                    <a:pt x="3328" y="5150"/>
                    <a:pt x="3169" y="11488"/>
                    <a:pt x="0" y="16558"/>
                  </a:cubicBezTo>
                </a:path>
              </a:pathLst>
            </a:custGeom>
            <a:noFill/>
            <a:ln w="990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51"/>
            <p:cNvSpPr/>
            <p:nvPr/>
          </p:nvSpPr>
          <p:spPr>
            <a:xfrm>
              <a:off x="2336375" y="3283900"/>
              <a:ext cx="2692700" cy="919450"/>
            </a:xfrm>
            <a:custGeom>
              <a:avLst/>
              <a:gdLst/>
              <a:ahLst/>
              <a:cxnLst/>
              <a:rect l="l" t="t" r="r" b="b"/>
              <a:pathLst>
                <a:path w="107708" h="36778" extrusionOk="0">
                  <a:moveTo>
                    <a:pt x="15833" y="0"/>
                  </a:moveTo>
                  <a:cubicBezTo>
                    <a:pt x="12708" y="0"/>
                    <a:pt x="1" y="854"/>
                    <a:pt x="279" y="14753"/>
                  </a:cubicBezTo>
                  <a:cubicBezTo>
                    <a:pt x="596" y="30598"/>
                    <a:pt x="39178" y="36777"/>
                    <a:pt x="39178" y="36777"/>
                  </a:cubicBezTo>
                  <a:cubicBezTo>
                    <a:pt x="39178" y="36777"/>
                    <a:pt x="79979" y="35272"/>
                    <a:pt x="89882" y="31549"/>
                  </a:cubicBezTo>
                  <a:cubicBezTo>
                    <a:pt x="99706" y="27825"/>
                    <a:pt x="102241" y="22675"/>
                    <a:pt x="104935" y="17050"/>
                  </a:cubicBezTo>
                  <a:cubicBezTo>
                    <a:pt x="107708" y="11425"/>
                    <a:pt x="105490" y="2552"/>
                    <a:pt x="97013" y="651"/>
                  </a:cubicBezTo>
                  <a:cubicBezTo>
                    <a:pt x="95213" y="243"/>
                    <a:pt x="93323" y="83"/>
                    <a:pt x="91463" y="83"/>
                  </a:cubicBezTo>
                  <a:cubicBezTo>
                    <a:pt x="84643" y="83"/>
                    <a:pt x="78236" y="2235"/>
                    <a:pt x="78236" y="2235"/>
                  </a:cubicBezTo>
                  <a:cubicBezTo>
                    <a:pt x="72308" y="4926"/>
                    <a:pt x="64680" y="5884"/>
                    <a:pt x="56822" y="5884"/>
                  </a:cubicBezTo>
                  <a:cubicBezTo>
                    <a:pt x="37376" y="5884"/>
                    <a:pt x="16520" y="17"/>
                    <a:pt x="16520" y="17"/>
                  </a:cubicBezTo>
                  <a:cubicBezTo>
                    <a:pt x="16520" y="17"/>
                    <a:pt x="16270" y="0"/>
                    <a:pt x="15833" y="0"/>
                  </a:cubicBezTo>
                  <a:close/>
                </a:path>
              </a:pathLst>
            </a:custGeom>
            <a:solidFill>
              <a:srgbClr val="7C83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51"/>
            <p:cNvSpPr/>
            <p:nvPr/>
          </p:nvSpPr>
          <p:spPr>
            <a:xfrm>
              <a:off x="2394825" y="3446725"/>
              <a:ext cx="1590475" cy="845750"/>
            </a:xfrm>
            <a:custGeom>
              <a:avLst/>
              <a:gdLst/>
              <a:ahLst/>
              <a:cxnLst/>
              <a:rect l="l" t="t" r="r" b="b"/>
              <a:pathLst>
                <a:path w="63619" h="33830" extrusionOk="0">
                  <a:moveTo>
                    <a:pt x="18143" y="0"/>
                  </a:moveTo>
                  <a:cubicBezTo>
                    <a:pt x="18143" y="0"/>
                    <a:pt x="1" y="13231"/>
                    <a:pt x="9349" y="21708"/>
                  </a:cubicBezTo>
                  <a:cubicBezTo>
                    <a:pt x="18698" y="30106"/>
                    <a:pt x="57201" y="33829"/>
                    <a:pt x="57201" y="33829"/>
                  </a:cubicBezTo>
                  <a:lnTo>
                    <a:pt x="63618" y="25036"/>
                  </a:lnTo>
                  <a:cubicBezTo>
                    <a:pt x="63618" y="25036"/>
                    <a:pt x="60925" y="23847"/>
                    <a:pt x="45793" y="12597"/>
                  </a:cubicBezTo>
                  <a:cubicBezTo>
                    <a:pt x="30740" y="1347"/>
                    <a:pt x="18143" y="0"/>
                    <a:pt x="18143" y="0"/>
                  </a:cubicBezTo>
                  <a:close/>
                </a:path>
              </a:pathLst>
            </a:custGeom>
            <a:solidFill>
              <a:srgbClr val="7C83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51"/>
            <p:cNvSpPr/>
            <p:nvPr/>
          </p:nvSpPr>
          <p:spPr>
            <a:xfrm>
              <a:off x="2893950" y="3480400"/>
              <a:ext cx="1091350" cy="592225"/>
            </a:xfrm>
            <a:custGeom>
              <a:avLst/>
              <a:gdLst/>
              <a:ahLst/>
              <a:cxnLst/>
              <a:rect l="l" t="t" r="r" b="b"/>
              <a:pathLst>
                <a:path w="43654" h="23689" fill="none" extrusionOk="0">
                  <a:moveTo>
                    <a:pt x="0" y="0"/>
                  </a:moveTo>
                  <a:cubicBezTo>
                    <a:pt x="0" y="0"/>
                    <a:pt x="15845" y="4041"/>
                    <a:pt x="27254" y="12359"/>
                  </a:cubicBezTo>
                  <a:cubicBezTo>
                    <a:pt x="38662" y="20678"/>
                    <a:pt x="43653" y="23689"/>
                    <a:pt x="43653" y="23689"/>
                  </a:cubicBezTo>
                  <a:lnTo>
                    <a:pt x="43653" y="23689"/>
                  </a:lnTo>
                </a:path>
              </a:pathLst>
            </a:custGeom>
            <a:noFill/>
            <a:ln w="395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51"/>
            <p:cNvSpPr/>
            <p:nvPr/>
          </p:nvSpPr>
          <p:spPr>
            <a:xfrm>
              <a:off x="3668375" y="3458600"/>
              <a:ext cx="1031925" cy="392200"/>
            </a:xfrm>
            <a:custGeom>
              <a:avLst/>
              <a:gdLst/>
              <a:ahLst/>
              <a:cxnLst/>
              <a:rect l="l" t="t" r="r" b="b"/>
              <a:pathLst>
                <a:path w="41277" h="15688" fill="none" extrusionOk="0">
                  <a:moveTo>
                    <a:pt x="0" y="15687"/>
                  </a:moveTo>
                  <a:cubicBezTo>
                    <a:pt x="7210" y="12281"/>
                    <a:pt x="14419" y="8953"/>
                    <a:pt x="21787" y="5784"/>
                  </a:cubicBezTo>
                  <a:cubicBezTo>
                    <a:pt x="28046" y="3011"/>
                    <a:pt x="34463" y="397"/>
                    <a:pt x="41277" y="1"/>
                  </a:cubicBezTo>
                </a:path>
              </a:pathLst>
            </a:custGeom>
            <a:noFill/>
            <a:ln w="395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51"/>
            <p:cNvSpPr/>
            <p:nvPr/>
          </p:nvSpPr>
          <p:spPr>
            <a:xfrm>
              <a:off x="4409125" y="3440775"/>
              <a:ext cx="134700" cy="81225"/>
            </a:xfrm>
            <a:custGeom>
              <a:avLst/>
              <a:gdLst/>
              <a:ahLst/>
              <a:cxnLst/>
              <a:rect l="l" t="t" r="r" b="b"/>
              <a:pathLst>
                <a:path w="5388" h="3249" fill="none" extrusionOk="0">
                  <a:moveTo>
                    <a:pt x="1" y="3249"/>
                  </a:moveTo>
                  <a:cubicBezTo>
                    <a:pt x="1585" y="1744"/>
                    <a:pt x="3407" y="635"/>
                    <a:pt x="5388" y="1"/>
                  </a:cubicBezTo>
                </a:path>
              </a:pathLst>
            </a:custGeom>
            <a:noFill/>
            <a:ln w="395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51"/>
            <p:cNvSpPr/>
            <p:nvPr/>
          </p:nvSpPr>
          <p:spPr>
            <a:xfrm>
              <a:off x="3032600" y="3462575"/>
              <a:ext cx="138650" cy="112925"/>
            </a:xfrm>
            <a:custGeom>
              <a:avLst/>
              <a:gdLst/>
              <a:ahLst/>
              <a:cxnLst/>
              <a:rect l="l" t="t" r="r" b="b"/>
              <a:pathLst>
                <a:path w="5546" h="4517" fill="none" extrusionOk="0">
                  <a:moveTo>
                    <a:pt x="0" y="0"/>
                  </a:moveTo>
                  <a:cubicBezTo>
                    <a:pt x="2060" y="1109"/>
                    <a:pt x="3961" y="2615"/>
                    <a:pt x="5546" y="4516"/>
                  </a:cubicBezTo>
                </a:path>
              </a:pathLst>
            </a:custGeom>
            <a:noFill/>
            <a:ln w="395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51"/>
            <p:cNvSpPr/>
            <p:nvPr/>
          </p:nvSpPr>
          <p:spPr>
            <a:xfrm>
              <a:off x="3654500" y="3464550"/>
              <a:ext cx="97075" cy="277300"/>
            </a:xfrm>
            <a:custGeom>
              <a:avLst/>
              <a:gdLst/>
              <a:ahLst/>
              <a:cxnLst/>
              <a:rect l="l" t="t" r="r" b="b"/>
              <a:pathLst>
                <a:path w="3883" h="11092" fill="none" extrusionOk="0">
                  <a:moveTo>
                    <a:pt x="1" y="634"/>
                  </a:moveTo>
                  <a:cubicBezTo>
                    <a:pt x="159" y="2932"/>
                    <a:pt x="318" y="5229"/>
                    <a:pt x="476" y="7527"/>
                  </a:cubicBezTo>
                  <a:cubicBezTo>
                    <a:pt x="476" y="8240"/>
                    <a:pt x="635" y="8953"/>
                    <a:pt x="872" y="9666"/>
                  </a:cubicBezTo>
                  <a:cubicBezTo>
                    <a:pt x="1427" y="11092"/>
                    <a:pt x="3487" y="10854"/>
                    <a:pt x="3724" y="9349"/>
                  </a:cubicBezTo>
                  <a:cubicBezTo>
                    <a:pt x="3804" y="8794"/>
                    <a:pt x="3883" y="8240"/>
                    <a:pt x="3804" y="7685"/>
                  </a:cubicBezTo>
                  <a:cubicBezTo>
                    <a:pt x="3566" y="5150"/>
                    <a:pt x="3408" y="2536"/>
                    <a:pt x="3170" y="0"/>
                  </a:cubicBezTo>
                </a:path>
              </a:pathLst>
            </a:custGeom>
            <a:noFill/>
            <a:ln w="395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51"/>
            <p:cNvSpPr/>
            <p:nvPr/>
          </p:nvSpPr>
          <p:spPr>
            <a:xfrm>
              <a:off x="3836725" y="4072600"/>
              <a:ext cx="348625" cy="269400"/>
            </a:xfrm>
            <a:custGeom>
              <a:avLst/>
              <a:gdLst/>
              <a:ahLst/>
              <a:cxnLst/>
              <a:rect l="l" t="t" r="r" b="b"/>
              <a:pathLst>
                <a:path w="13945" h="10776" extrusionOk="0">
                  <a:moveTo>
                    <a:pt x="5942" y="1"/>
                  </a:moveTo>
                  <a:cubicBezTo>
                    <a:pt x="5942" y="1"/>
                    <a:pt x="1347" y="5546"/>
                    <a:pt x="1" y="8081"/>
                  </a:cubicBezTo>
                  <a:lnTo>
                    <a:pt x="12518" y="10775"/>
                  </a:lnTo>
                  <a:lnTo>
                    <a:pt x="13944" y="3328"/>
                  </a:lnTo>
                  <a:lnTo>
                    <a:pt x="5942" y="1"/>
                  </a:lnTo>
                  <a:close/>
                </a:path>
              </a:pathLst>
            </a:custGeom>
            <a:solidFill>
              <a:srgbClr val="FF94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51"/>
            <p:cNvSpPr/>
            <p:nvPr/>
          </p:nvSpPr>
          <p:spPr>
            <a:xfrm>
              <a:off x="4114025" y="4038525"/>
              <a:ext cx="940800" cy="419175"/>
            </a:xfrm>
            <a:custGeom>
              <a:avLst/>
              <a:gdLst/>
              <a:ahLst/>
              <a:cxnLst/>
              <a:rect l="l" t="t" r="r" b="b"/>
              <a:pathLst>
                <a:path w="37632" h="16767" extrusionOk="0">
                  <a:moveTo>
                    <a:pt x="24151" y="0"/>
                  </a:moveTo>
                  <a:cubicBezTo>
                    <a:pt x="22321" y="0"/>
                    <a:pt x="20481" y="228"/>
                    <a:pt x="18697" y="650"/>
                  </a:cubicBezTo>
                  <a:cubicBezTo>
                    <a:pt x="16558" y="1443"/>
                    <a:pt x="14340" y="1839"/>
                    <a:pt x="12121" y="1839"/>
                  </a:cubicBezTo>
                  <a:cubicBezTo>
                    <a:pt x="10537" y="1839"/>
                    <a:pt x="8624" y="1370"/>
                    <a:pt x="6924" y="1370"/>
                  </a:cubicBezTo>
                  <a:cubicBezTo>
                    <a:pt x="6414" y="1370"/>
                    <a:pt x="5924" y="1412"/>
                    <a:pt x="5467" y="1522"/>
                  </a:cubicBezTo>
                  <a:cubicBezTo>
                    <a:pt x="4674" y="1760"/>
                    <a:pt x="3961" y="2077"/>
                    <a:pt x="3327" y="2631"/>
                  </a:cubicBezTo>
                  <a:cubicBezTo>
                    <a:pt x="951" y="4691"/>
                    <a:pt x="0" y="7939"/>
                    <a:pt x="951" y="10950"/>
                  </a:cubicBezTo>
                  <a:cubicBezTo>
                    <a:pt x="1864" y="13691"/>
                    <a:pt x="4462" y="15554"/>
                    <a:pt x="7335" y="15554"/>
                  </a:cubicBezTo>
                  <a:cubicBezTo>
                    <a:pt x="7451" y="15554"/>
                    <a:pt x="7568" y="15551"/>
                    <a:pt x="7685" y="15545"/>
                  </a:cubicBezTo>
                  <a:cubicBezTo>
                    <a:pt x="9111" y="15386"/>
                    <a:pt x="12201" y="15069"/>
                    <a:pt x="12201" y="15069"/>
                  </a:cubicBezTo>
                  <a:cubicBezTo>
                    <a:pt x="12201" y="15069"/>
                    <a:pt x="18707" y="16767"/>
                    <a:pt x="25122" y="16767"/>
                  </a:cubicBezTo>
                  <a:cubicBezTo>
                    <a:pt x="26298" y="16767"/>
                    <a:pt x="27471" y="16710"/>
                    <a:pt x="28600" y="16575"/>
                  </a:cubicBezTo>
                  <a:cubicBezTo>
                    <a:pt x="33037" y="16099"/>
                    <a:pt x="36840" y="14277"/>
                    <a:pt x="37157" y="9999"/>
                  </a:cubicBezTo>
                  <a:cubicBezTo>
                    <a:pt x="37632" y="3661"/>
                    <a:pt x="32799" y="1126"/>
                    <a:pt x="27887" y="334"/>
                  </a:cubicBezTo>
                  <a:cubicBezTo>
                    <a:pt x="26661" y="108"/>
                    <a:pt x="25408" y="0"/>
                    <a:pt x="24151" y="0"/>
                  </a:cubicBezTo>
                  <a:close/>
                </a:path>
              </a:pathLst>
            </a:custGeom>
            <a:solidFill>
              <a:srgbClr val="967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51"/>
            <p:cNvSpPr/>
            <p:nvPr/>
          </p:nvSpPr>
          <p:spPr>
            <a:xfrm>
              <a:off x="4811200" y="4046850"/>
              <a:ext cx="243625" cy="406050"/>
            </a:xfrm>
            <a:custGeom>
              <a:avLst/>
              <a:gdLst/>
              <a:ahLst/>
              <a:cxnLst/>
              <a:rect l="l" t="t" r="r" b="b"/>
              <a:pathLst>
                <a:path w="9745" h="16242" extrusionOk="0">
                  <a:moveTo>
                    <a:pt x="0" y="1"/>
                  </a:moveTo>
                  <a:lnTo>
                    <a:pt x="0" y="1"/>
                  </a:lnTo>
                  <a:cubicBezTo>
                    <a:pt x="951" y="238"/>
                    <a:pt x="1822" y="714"/>
                    <a:pt x="2694" y="1189"/>
                  </a:cubicBezTo>
                  <a:cubicBezTo>
                    <a:pt x="4437" y="2298"/>
                    <a:pt x="5625" y="4041"/>
                    <a:pt x="6101" y="6022"/>
                  </a:cubicBezTo>
                  <a:cubicBezTo>
                    <a:pt x="6417" y="8319"/>
                    <a:pt x="5863" y="10696"/>
                    <a:pt x="4437" y="12518"/>
                  </a:cubicBezTo>
                  <a:cubicBezTo>
                    <a:pt x="3328" y="13944"/>
                    <a:pt x="2060" y="15212"/>
                    <a:pt x="713" y="16242"/>
                  </a:cubicBezTo>
                  <a:cubicBezTo>
                    <a:pt x="5150" y="15766"/>
                    <a:pt x="8953" y="13944"/>
                    <a:pt x="9270" y="9666"/>
                  </a:cubicBezTo>
                  <a:cubicBezTo>
                    <a:pt x="9745" y="3328"/>
                    <a:pt x="4912" y="793"/>
                    <a:pt x="0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51"/>
            <p:cNvSpPr/>
            <p:nvPr/>
          </p:nvSpPr>
          <p:spPr>
            <a:xfrm>
              <a:off x="4405175" y="4147875"/>
              <a:ext cx="31700" cy="200050"/>
            </a:xfrm>
            <a:custGeom>
              <a:avLst/>
              <a:gdLst/>
              <a:ahLst/>
              <a:cxnLst/>
              <a:rect l="l" t="t" r="r" b="b"/>
              <a:pathLst>
                <a:path w="1268" h="8002" fill="none" extrusionOk="0">
                  <a:moveTo>
                    <a:pt x="1268" y="0"/>
                  </a:moveTo>
                  <a:cubicBezTo>
                    <a:pt x="79" y="2535"/>
                    <a:pt x="0" y="5387"/>
                    <a:pt x="1030" y="8002"/>
                  </a:cubicBezTo>
                </a:path>
              </a:pathLst>
            </a:custGeom>
            <a:noFill/>
            <a:ln w="990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51"/>
            <p:cNvSpPr/>
            <p:nvPr/>
          </p:nvSpPr>
          <p:spPr>
            <a:xfrm>
              <a:off x="4480425" y="4147875"/>
              <a:ext cx="31725" cy="200050"/>
            </a:xfrm>
            <a:custGeom>
              <a:avLst/>
              <a:gdLst/>
              <a:ahLst/>
              <a:cxnLst/>
              <a:rect l="l" t="t" r="r" b="b"/>
              <a:pathLst>
                <a:path w="1269" h="8002" fill="none" extrusionOk="0">
                  <a:moveTo>
                    <a:pt x="1268" y="0"/>
                  </a:moveTo>
                  <a:cubicBezTo>
                    <a:pt x="80" y="2456"/>
                    <a:pt x="1" y="5387"/>
                    <a:pt x="1031" y="8002"/>
                  </a:cubicBezTo>
                </a:path>
              </a:pathLst>
            </a:custGeom>
            <a:noFill/>
            <a:ln w="990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51"/>
            <p:cNvSpPr/>
            <p:nvPr/>
          </p:nvSpPr>
          <p:spPr>
            <a:xfrm>
              <a:off x="4555700" y="4147875"/>
              <a:ext cx="31700" cy="200050"/>
            </a:xfrm>
            <a:custGeom>
              <a:avLst/>
              <a:gdLst/>
              <a:ahLst/>
              <a:cxnLst/>
              <a:rect l="l" t="t" r="r" b="b"/>
              <a:pathLst>
                <a:path w="1268" h="8002" fill="none" extrusionOk="0">
                  <a:moveTo>
                    <a:pt x="1268" y="0"/>
                  </a:moveTo>
                  <a:cubicBezTo>
                    <a:pt x="79" y="2456"/>
                    <a:pt x="0" y="5387"/>
                    <a:pt x="1030" y="8002"/>
                  </a:cubicBezTo>
                </a:path>
              </a:pathLst>
            </a:custGeom>
            <a:noFill/>
            <a:ln w="990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51"/>
            <p:cNvSpPr/>
            <p:nvPr/>
          </p:nvSpPr>
          <p:spPr>
            <a:xfrm>
              <a:off x="4729975" y="4046850"/>
              <a:ext cx="83225" cy="413975"/>
            </a:xfrm>
            <a:custGeom>
              <a:avLst/>
              <a:gdLst/>
              <a:ahLst/>
              <a:cxnLst/>
              <a:rect l="l" t="t" r="r" b="b"/>
              <a:pathLst>
                <a:path w="3329" h="16559" fill="none" extrusionOk="0">
                  <a:moveTo>
                    <a:pt x="3012" y="1"/>
                  </a:moveTo>
                  <a:cubicBezTo>
                    <a:pt x="1" y="5150"/>
                    <a:pt x="80" y="11567"/>
                    <a:pt x="3328" y="16559"/>
                  </a:cubicBezTo>
                </a:path>
              </a:pathLst>
            </a:custGeom>
            <a:noFill/>
            <a:ln w="9900" cap="rnd" cmpd="sng">
              <a:solidFill>
                <a:srgbClr val="F7D7D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51"/>
            <p:cNvSpPr/>
            <p:nvPr/>
          </p:nvSpPr>
          <p:spPr>
            <a:xfrm>
              <a:off x="3662425" y="990750"/>
              <a:ext cx="738800" cy="928925"/>
            </a:xfrm>
            <a:custGeom>
              <a:avLst/>
              <a:gdLst/>
              <a:ahLst/>
              <a:cxnLst/>
              <a:rect l="l" t="t" r="r" b="b"/>
              <a:pathLst>
                <a:path w="29552" h="37157" extrusionOk="0">
                  <a:moveTo>
                    <a:pt x="18222" y="0"/>
                  </a:moveTo>
                  <a:cubicBezTo>
                    <a:pt x="16796" y="555"/>
                    <a:pt x="15529" y="1427"/>
                    <a:pt x="14578" y="2615"/>
                  </a:cubicBezTo>
                  <a:cubicBezTo>
                    <a:pt x="10221" y="8161"/>
                    <a:pt x="7686" y="14816"/>
                    <a:pt x="5309" y="21470"/>
                  </a:cubicBezTo>
                  <a:cubicBezTo>
                    <a:pt x="3407" y="26699"/>
                    <a:pt x="1744" y="31928"/>
                    <a:pt x="1" y="37157"/>
                  </a:cubicBezTo>
                  <a:lnTo>
                    <a:pt x="22184" y="37157"/>
                  </a:lnTo>
                  <a:cubicBezTo>
                    <a:pt x="22818" y="35018"/>
                    <a:pt x="23134" y="32720"/>
                    <a:pt x="23372" y="30502"/>
                  </a:cubicBezTo>
                  <a:cubicBezTo>
                    <a:pt x="24085" y="32641"/>
                    <a:pt x="24402" y="34939"/>
                    <a:pt x="24323" y="37157"/>
                  </a:cubicBezTo>
                  <a:lnTo>
                    <a:pt x="28997" y="37157"/>
                  </a:lnTo>
                  <a:cubicBezTo>
                    <a:pt x="29076" y="37157"/>
                    <a:pt x="29235" y="36840"/>
                    <a:pt x="29235" y="36840"/>
                  </a:cubicBezTo>
                  <a:cubicBezTo>
                    <a:pt x="29552" y="34463"/>
                    <a:pt x="29552" y="32007"/>
                    <a:pt x="29235" y="29551"/>
                  </a:cubicBezTo>
                  <a:cubicBezTo>
                    <a:pt x="28918" y="27175"/>
                    <a:pt x="27967" y="24877"/>
                    <a:pt x="26462" y="22976"/>
                  </a:cubicBezTo>
                  <a:cubicBezTo>
                    <a:pt x="24402" y="20361"/>
                    <a:pt x="21075" y="18539"/>
                    <a:pt x="19965" y="15370"/>
                  </a:cubicBezTo>
                  <a:cubicBezTo>
                    <a:pt x="19411" y="13627"/>
                    <a:pt x="19649" y="11647"/>
                    <a:pt x="19728" y="9824"/>
                  </a:cubicBezTo>
                  <a:cubicBezTo>
                    <a:pt x="19807" y="6497"/>
                    <a:pt x="19332" y="3169"/>
                    <a:pt x="18222" y="0"/>
                  </a:cubicBez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51"/>
            <p:cNvSpPr/>
            <p:nvPr/>
          </p:nvSpPr>
          <p:spPr>
            <a:xfrm>
              <a:off x="2911775" y="877750"/>
              <a:ext cx="776425" cy="1083525"/>
            </a:xfrm>
            <a:custGeom>
              <a:avLst/>
              <a:gdLst/>
              <a:ahLst/>
              <a:cxnLst/>
              <a:rect l="l" t="t" r="r" b="b"/>
              <a:pathLst>
                <a:path w="31057" h="43341" extrusionOk="0">
                  <a:moveTo>
                    <a:pt x="14477" y="0"/>
                  </a:moveTo>
                  <a:cubicBezTo>
                    <a:pt x="13842" y="0"/>
                    <a:pt x="9742" y="9360"/>
                    <a:pt x="9507" y="9908"/>
                  </a:cubicBezTo>
                  <a:cubicBezTo>
                    <a:pt x="7527" y="15137"/>
                    <a:pt x="10062" y="22742"/>
                    <a:pt x="6418" y="27258"/>
                  </a:cubicBezTo>
                  <a:cubicBezTo>
                    <a:pt x="4754" y="29318"/>
                    <a:pt x="2615" y="31140"/>
                    <a:pt x="1506" y="33596"/>
                  </a:cubicBezTo>
                  <a:cubicBezTo>
                    <a:pt x="0" y="36607"/>
                    <a:pt x="0" y="40251"/>
                    <a:pt x="1506" y="43341"/>
                  </a:cubicBezTo>
                  <a:lnTo>
                    <a:pt x="6338" y="43341"/>
                  </a:lnTo>
                  <a:cubicBezTo>
                    <a:pt x="6180" y="41756"/>
                    <a:pt x="6022" y="38270"/>
                    <a:pt x="6893" y="36607"/>
                  </a:cubicBezTo>
                  <a:cubicBezTo>
                    <a:pt x="7052" y="38904"/>
                    <a:pt x="7448" y="41122"/>
                    <a:pt x="8002" y="43341"/>
                  </a:cubicBezTo>
                  <a:lnTo>
                    <a:pt x="28918" y="43341"/>
                  </a:lnTo>
                  <a:lnTo>
                    <a:pt x="31057" y="14186"/>
                  </a:lnTo>
                  <a:lnTo>
                    <a:pt x="14499" y="5"/>
                  </a:lnTo>
                  <a:cubicBezTo>
                    <a:pt x="14492" y="2"/>
                    <a:pt x="14485" y="0"/>
                    <a:pt x="14477" y="0"/>
                  </a:cubicBez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51"/>
            <p:cNvSpPr/>
            <p:nvPr/>
          </p:nvSpPr>
          <p:spPr>
            <a:xfrm>
              <a:off x="3472300" y="1644350"/>
              <a:ext cx="451600" cy="416825"/>
            </a:xfrm>
            <a:custGeom>
              <a:avLst/>
              <a:gdLst/>
              <a:ahLst/>
              <a:cxnLst/>
              <a:rect l="l" t="t" r="r" b="b"/>
              <a:pathLst>
                <a:path w="18064" h="16673" extrusionOk="0">
                  <a:moveTo>
                    <a:pt x="15132" y="1"/>
                  </a:moveTo>
                  <a:lnTo>
                    <a:pt x="2298" y="397"/>
                  </a:lnTo>
                  <a:lnTo>
                    <a:pt x="2298" y="476"/>
                  </a:lnTo>
                  <a:cubicBezTo>
                    <a:pt x="2298" y="714"/>
                    <a:pt x="2218" y="1506"/>
                    <a:pt x="2060" y="2694"/>
                  </a:cubicBezTo>
                  <a:cubicBezTo>
                    <a:pt x="1902" y="5943"/>
                    <a:pt x="1189" y="9191"/>
                    <a:pt x="0" y="12201"/>
                  </a:cubicBezTo>
                  <a:cubicBezTo>
                    <a:pt x="0" y="12201"/>
                    <a:pt x="1936" y="16673"/>
                    <a:pt x="8011" y="16673"/>
                  </a:cubicBezTo>
                  <a:cubicBezTo>
                    <a:pt x="8555" y="16673"/>
                    <a:pt x="9133" y="16637"/>
                    <a:pt x="9745" y="16559"/>
                  </a:cubicBezTo>
                  <a:cubicBezTo>
                    <a:pt x="17271" y="15608"/>
                    <a:pt x="18063" y="11568"/>
                    <a:pt x="18063" y="11568"/>
                  </a:cubicBezTo>
                  <a:lnTo>
                    <a:pt x="16083" y="1902"/>
                  </a:lnTo>
                  <a:lnTo>
                    <a:pt x="15766" y="1"/>
                  </a:lnTo>
                  <a:close/>
                </a:path>
              </a:pathLst>
            </a:custGeom>
            <a:solidFill>
              <a:srgbClr val="FF94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51"/>
            <p:cNvSpPr/>
            <p:nvPr/>
          </p:nvSpPr>
          <p:spPr>
            <a:xfrm>
              <a:off x="3523800" y="1646325"/>
              <a:ext cx="350575" cy="171800"/>
            </a:xfrm>
            <a:custGeom>
              <a:avLst/>
              <a:gdLst/>
              <a:ahLst/>
              <a:cxnLst/>
              <a:rect l="l" t="t" r="r" b="b"/>
              <a:pathLst>
                <a:path w="14023" h="6872" extrusionOk="0">
                  <a:moveTo>
                    <a:pt x="13072" y="1"/>
                  </a:moveTo>
                  <a:cubicBezTo>
                    <a:pt x="10770" y="842"/>
                    <a:pt x="8344" y="1263"/>
                    <a:pt x="5919" y="1263"/>
                  </a:cubicBezTo>
                  <a:cubicBezTo>
                    <a:pt x="4004" y="1263"/>
                    <a:pt x="2090" y="1001"/>
                    <a:pt x="238" y="476"/>
                  </a:cubicBezTo>
                  <a:cubicBezTo>
                    <a:pt x="238" y="714"/>
                    <a:pt x="158" y="1506"/>
                    <a:pt x="0" y="2695"/>
                  </a:cubicBezTo>
                  <a:cubicBezTo>
                    <a:pt x="589" y="3652"/>
                    <a:pt x="3303" y="6871"/>
                    <a:pt x="7057" y="6871"/>
                  </a:cubicBezTo>
                  <a:cubicBezTo>
                    <a:pt x="7340" y="6871"/>
                    <a:pt x="7629" y="6853"/>
                    <a:pt x="7922" y="6814"/>
                  </a:cubicBezTo>
                  <a:cubicBezTo>
                    <a:pt x="13389" y="6101"/>
                    <a:pt x="13785" y="2219"/>
                    <a:pt x="14023" y="1823"/>
                  </a:cubicBezTo>
                  <a:lnTo>
                    <a:pt x="13706" y="1"/>
                  </a:ln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51"/>
            <p:cNvSpPr/>
            <p:nvPr/>
          </p:nvSpPr>
          <p:spPr>
            <a:xfrm>
              <a:off x="3138675" y="1207475"/>
              <a:ext cx="204900" cy="251000"/>
            </a:xfrm>
            <a:custGeom>
              <a:avLst/>
              <a:gdLst/>
              <a:ahLst/>
              <a:cxnLst/>
              <a:rect l="l" t="t" r="r" b="b"/>
              <a:pathLst>
                <a:path w="8196" h="10040" extrusionOk="0">
                  <a:moveTo>
                    <a:pt x="4129" y="0"/>
                  </a:moveTo>
                  <a:cubicBezTo>
                    <a:pt x="3373" y="0"/>
                    <a:pt x="2550" y="369"/>
                    <a:pt x="1778" y="1472"/>
                  </a:cubicBezTo>
                  <a:cubicBezTo>
                    <a:pt x="0" y="4032"/>
                    <a:pt x="2308" y="10039"/>
                    <a:pt x="6638" y="10039"/>
                  </a:cubicBezTo>
                  <a:cubicBezTo>
                    <a:pt x="7132" y="10039"/>
                    <a:pt x="7652" y="9961"/>
                    <a:pt x="8196" y="9791"/>
                  </a:cubicBezTo>
                  <a:lnTo>
                    <a:pt x="7483" y="5275"/>
                  </a:lnTo>
                  <a:lnTo>
                    <a:pt x="6928" y="1631"/>
                  </a:lnTo>
                  <a:cubicBezTo>
                    <a:pt x="6769" y="1393"/>
                    <a:pt x="6532" y="1155"/>
                    <a:pt x="6294" y="918"/>
                  </a:cubicBezTo>
                  <a:cubicBezTo>
                    <a:pt x="5785" y="493"/>
                    <a:pt x="5002" y="0"/>
                    <a:pt x="4129" y="0"/>
                  </a:cubicBezTo>
                  <a:close/>
                </a:path>
              </a:pathLst>
            </a:custGeom>
            <a:solidFill>
              <a:srgbClr val="FF94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51"/>
            <p:cNvSpPr/>
            <p:nvPr/>
          </p:nvSpPr>
          <p:spPr>
            <a:xfrm>
              <a:off x="3220750" y="1291800"/>
              <a:ext cx="79250" cy="93125"/>
            </a:xfrm>
            <a:custGeom>
              <a:avLst/>
              <a:gdLst/>
              <a:ahLst/>
              <a:cxnLst/>
              <a:rect l="l" t="t" r="r" b="b"/>
              <a:pathLst>
                <a:path w="3170" h="3725" fill="none" extrusionOk="0">
                  <a:moveTo>
                    <a:pt x="1" y="1"/>
                  </a:moveTo>
                  <a:cubicBezTo>
                    <a:pt x="1585" y="714"/>
                    <a:pt x="2694" y="2061"/>
                    <a:pt x="3170" y="3724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51"/>
            <p:cNvSpPr/>
            <p:nvPr/>
          </p:nvSpPr>
          <p:spPr>
            <a:xfrm>
              <a:off x="3232625" y="1315575"/>
              <a:ext cx="23800" cy="67375"/>
            </a:xfrm>
            <a:custGeom>
              <a:avLst/>
              <a:gdLst/>
              <a:ahLst/>
              <a:cxnLst/>
              <a:rect l="l" t="t" r="r" b="b"/>
              <a:pathLst>
                <a:path w="952" h="2695" fill="none" extrusionOk="0">
                  <a:moveTo>
                    <a:pt x="952" y="0"/>
                  </a:moveTo>
                  <a:cubicBezTo>
                    <a:pt x="159" y="713"/>
                    <a:pt x="1" y="1823"/>
                    <a:pt x="397" y="2694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51"/>
            <p:cNvSpPr/>
            <p:nvPr/>
          </p:nvSpPr>
          <p:spPr>
            <a:xfrm>
              <a:off x="3971400" y="1201075"/>
              <a:ext cx="215925" cy="247225"/>
            </a:xfrm>
            <a:custGeom>
              <a:avLst/>
              <a:gdLst/>
              <a:ahLst/>
              <a:cxnLst/>
              <a:rect l="l" t="t" r="r" b="b"/>
              <a:pathLst>
                <a:path w="8637" h="9889" extrusionOk="0">
                  <a:moveTo>
                    <a:pt x="4419" y="0"/>
                  </a:moveTo>
                  <a:cubicBezTo>
                    <a:pt x="4012" y="0"/>
                    <a:pt x="3617" y="85"/>
                    <a:pt x="3249" y="223"/>
                  </a:cubicBezTo>
                  <a:cubicBezTo>
                    <a:pt x="2378" y="540"/>
                    <a:pt x="1506" y="1094"/>
                    <a:pt x="793" y="1728"/>
                  </a:cubicBezTo>
                  <a:lnTo>
                    <a:pt x="635" y="3471"/>
                  </a:lnTo>
                  <a:lnTo>
                    <a:pt x="1" y="9651"/>
                  </a:lnTo>
                  <a:cubicBezTo>
                    <a:pt x="555" y="9809"/>
                    <a:pt x="1110" y="9888"/>
                    <a:pt x="1665" y="9888"/>
                  </a:cubicBezTo>
                  <a:cubicBezTo>
                    <a:pt x="1902" y="9888"/>
                    <a:pt x="2219" y="9888"/>
                    <a:pt x="2457" y="9809"/>
                  </a:cubicBezTo>
                  <a:lnTo>
                    <a:pt x="2536" y="9809"/>
                  </a:lnTo>
                  <a:cubicBezTo>
                    <a:pt x="6418" y="9096"/>
                    <a:pt x="8636" y="3867"/>
                    <a:pt x="6973" y="1491"/>
                  </a:cubicBezTo>
                  <a:cubicBezTo>
                    <a:pt x="6577" y="857"/>
                    <a:pt x="6022" y="381"/>
                    <a:pt x="5309" y="144"/>
                  </a:cubicBezTo>
                  <a:cubicBezTo>
                    <a:pt x="5010" y="44"/>
                    <a:pt x="4712" y="0"/>
                    <a:pt x="4419" y="0"/>
                  </a:cubicBezTo>
                  <a:close/>
                </a:path>
              </a:pathLst>
            </a:custGeom>
            <a:solidFill>
              <a:srgbClr val="FF94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51"/>
            <p:cNvSpPr/>
            <p:nvPr/>
          </p:nvSpPr>
          <p:spPr>
            <a:xfrm>
              <a:off x="4050625" y="1260125"/>
              <a:ext cx="43600" cy="114900"/>
            </a:xfrm>
            <a:custGeom>
              <a:avLst/>
              <a:gdLst/>
              <a:ahLst/>
              <a:cxnLst/>
              <a:rect l="l" t="t" r="r" b="b"/>
              <a:pathLst>
                <a:path w="1744" h="4596" fill="none" extrusionOk="0">
                  <a:moveTo>
                    <a:pt x="1744" y="0"/>
                  </a:moveTo>
                  <a:cubicBezTo>
                    <a:pt x="555" y="1268"/>
                    <a:pt x="1" y="2931"/>
                    <a:pt x="159" y="4595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51"/>
            <p:cNvSpPr/>
            <p:nvPr/>
          </p:nvSpPr>
          <p:spPr>
            <a:xfrm>
              <a:off x="4070450" y="1295775"/>
              <a:ext cx="39625" cy="57450"/>
            </a:xfrm>
            <a:custGeom>
              <a:avLst/>
              <a:gdLst/>
              <a:ahLst/>
              <a:cxnLst/>
              <a:rect l="l" t="t" r="r" b="b"/>
              <a:pathLst>
                <a:path w="1585" h="2298" fill="none" extrusionOk="0">
                  <a:moveTo>
                    <a:pt x="0" y="0"/>
                  </a:moveTo>
                  <a:cubicBezTo>
                    <a:pt x="951" y="317"/>
                    <a:pt x="1585" y="1268"/>
                    <a:pt x="1585" y="2298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51"/>
            <p:cNvSpPr/>
            <p:nvPr/>
          </p:nvSpPr>
          <p:spPr>
            <a:xfrm>
              <a:off x="3278200" y="755050"/>
              <a:ext cx="776425" cy="968550"/>
            </a:xfrm>
            <a:custGeom>
              <a:avLst/>
              <a:gdLst/>
              <a:ahLst/>
              <a:cxnLst/>
              <a:rect l="l" t="t" r="r" b="b"/>
              <a:pathLst>
                <a:path w="31057" h="38742" extrusionOk="0">
                  <a:moveTo>
                    <a:pt x="15687" y="1"/>
                  </a:moveTo>
                  <a:cubicBezTo>
                    <a:pt x="14498" y="1"/>
                    <a:pt x="13310" y="80"/>
                    <a:pt x="12201" y="397"/>
                  </a:cubicBezTo>
                  <a:cubicBezTo>
                    <a:pt x="11092" y="635"/>
                    <a:pt x="10062" y="951"/>
                    <a:pt x="9111" y="1506"/>
                  </a:cubicBezTo>
                  <a:cubicBezTo>
                    <a:pt x="2535" y="4833"/>
                    <a:pt x="0" y="12201"/>
                    <a:pt x="317" y="19173"/>
                  </a:cubicBezTo>
                  <a:lnTo>
                    <a:pt x="317" y="19252"/>
                  </a:lnTo>
                  <a:cubicBezTo>
                    <a:pt x="396" y="20916"/>
                    <a:pt x="634" y="22580"/>
                    <a:pt x="1030" y="24244"/>
                  </a:cubicBezTo>
                  <a:cubicBezTo>
                    <a:pt x="1268" y="25115"/>
                    <a:pt x="1505" y="26066"/>
                    <a:pt x="1822" y="26937"/>
                  </a:cubicBezTo>
                  <a:cubicBezTo>
                    <a:pt x="1981" y="27254"/>
                    <a:pt x="2060" y="27650"/>
                    <a:pt x="2218" y="27967"/>
                  </a:cubicBezTo>
                  <a:lnTo>
                    <a:pt x="2218" y="28046"/>
                  </a:lnTo>
                  <a:cubicBezTo>
                    <a:pt x="2773" y="29314"/>
                    <a:pt x="3407" y="30582"/>
                    <a:pt x="4199" y="31849"/>
                  </a:cubicBezTo>
                  <a:cubicBezTo>
                    <a:pt x="4754" y="32641"/>
                    <a:pt x="5387" y="33434"/>
                    <a:pt x="6100" y="34226"/>
                  </a:cubicBezTo>
                  <a:cubicBezTo>
                    <a:pt x="7606" y="35810"/>
                    <a:pt x="9507" y="37078"/>
                    <a:pt x="11646" y="37870"/>
                  </a:cubicBezTo>
                  <a:cubicBezTo>
                    <a:pt x="13072" y="38425"/>
                    <a:pt x="14498" y="38662"/>
                    <a:pt x="16083" y="38742"/>
                  </a:cubicBezTo>
                  <a:lnTo>
                    <a:pt x="17430" y="38742"/>
                  </a:lnTo>
                  <a:cubicBezTo>
                    <a:pt x="20915" y="38583"/>
                    <a:pt x="24243" y="36761"/>
                    <a:pt x="26303" y="33830"/>
                  </a:cubicBezTo>
                  <a:cubicBezTo>
                    <a:pt x="27253" y="32562"/>
                    <a:pt x="28046" y="31215"/>
                    <a:pt x="28600" y="29710"/>
                  </a:cubicBezTo>
                  <a:cubicBezTo>
                    <a:pt x="28917" y="28997"/>
                    <a:pt x="29234" y="28284"/>
                    <a:pt x="29472" y="27571"/>
                  </a:cubicBezTo>
                  <a:cubicBezTo>
                    <a:pt x="29789" y="26541"/>
                    <a:pt x="30026" y="25511"/>
                    <a:pt x="30264" y="24481"/>
                  </a:cubicBezTo>
                  <a:cubicBezTo>
                    <a:pt x="30343" y="24164"/>
                    <a:pt x="30343" y="23927"/>
                    <a:pt x="30422" y="23689"/>
                  </a:cubicBezTo>
                  <a:cubicBezTo>
                    <a:pt x="30502" y="23451"/>
                    <a:pt x="30581" y="23134"/>
                    <a:pt x="30581" y="22897"/>
                  </a:cubicBezTo>
                  <a:lnTo>
                    <a:pt x="30660" y="22104"/>
                  </a:lnTo>
                  <a:cubicBezTo>
                    <a:pt x="30819" y="20995"/>
                    <a:pt x="30898" y="19886"/>
                    <a:pt x="30977" y="18777"/>
                  </a:cubicBezTo>
                  <a:lnTo>
                    <a:pt x="30977" y="17985"/>
                  </a:lnTo>
                  <a:cubicBezTo>
                    <a:pt x="31056" y="12597"/>
                    <a:pt x="29630" y="7210"/>
                    <a:pt x="25511" y="3566"/>
                  </a:cubicBezTo>
                  <a:cubicBezTo>
                    <a:pt x="22738" y="1268"/>
                    <a:pt x="19252" y="1"/>
                    <a:pt x="15687" y="1"/>
                  </a:cubicBezTo>
                  <a:close/>
                </a:path>
              </a:pathLst>
            </a:custGeom>
            <a:solidFill>
              <a:srgbClr val="FF94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51"/>
            <p:cNvSpPr/>
            <p:nvPr/>
          </p:nvSpPr>
          <p:spPr>
            <a:xfrm>
              <a:off x="3765425" y="1283200"/>
              <a:ext cx="279300" cy="323550"/>
            </a:xfrm>
            <a:custGeom>
              <a:avLst/>
              <a:gdLst/>
              <a:ahLst/>
              <a:cxnLst/>
              <a:rect l="l" t="t" r="r" b="b"/>
              <a:pathLst>
                <a:path w="11172" h="12942" extrusionOk="0">
                  <a:moveTo>
                    <a:pt x="7522" y="1"/>
                  </a:moveTo>
                  <a:cubicBezTo>
                    <a:pt x="4943" y="1"/>
                    <a:pt x="2467" y="1555"/>
                    <a:pt x="1506" y="4227"/>
                  </a:cubicBezTo>
                  <a:cubicBezTo>
                    <a:pt x="0" y="8109"/>
                    <a:pt x="2536" y="12387"/>
                    <a:pt x="6735" y="12941"/>
                  </a:cubicBezTo>
                  <a:cubicBezTo>
                    <a:pt x="9191" y="9693"/>
                    <a:pt x="10537" y="5257"/>
                    <a:pt x="11171" y="1137"/>
                  </a:cubicBezTo>
                  <a:cubicBezTo>
                    <a:pt x="10036" y="363"/>
                    <a:pt x="8767" y="1"/>
                    <a:pt x="7522" y="1"/>
                  </a:cubicBezTo>
                  <a:close/>
                </a:path>
              </a:pathLst>
            </a:custGeom>
            <a:solidFill>
              <a:srgbClr val="FF8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51"/>
            <p:cNvSpPr/>
            <p:nvPr/>
          </p:nvSpPr>
          <p:spPr>
            <a:xfrm>
              <a:off x="3301950" y="1287600"/>
              <a:ext cx="297125" cy="323100"/>
            </a:xfrm>
            <a:custGeom>
              <a:avLst/>
              <a:gdLst/>
              <a:ahLst/>
              <a:cxnLst/>
              <a:rect l="l" t="t" r="r" b="b"/>
              <a:pathLst>
                <a:path w="11885" h="12924" extrusionOk="0">
                  <a:moveTo>
                    <a:pt x="5389" y="0"/>
                  </a:moveTo>
                  <a:cubicBezTo>
                    <a:pt x="3563" y="0"/>
                    <a:pt x="1800" y="742"/>
                    <a:pt x="555" y="2149"/>
                  </a:cubicBezTo>
                  <a:cubicBezTo>
                    <a:pt x="318" y="2387"/>
                    <a:pt x="159" y="2625"/>
                    <a:pt x="1" y="2862"/>
                  </a:cubicBezTo>
                  <a:cubicBezTo>
                    <a:pt x="238" y="3813"/>
                    <a:pt x="476" y="4764"/>
                    <a:pt x="793" y="5635"/>
                  </a:cubicBezTo>
                  <a:cubicBezTo>
                    <a:pt x="952" y="6031"/>
                    <a:pt x="1110" y="6348"/>
                    <a:pt x="1268" y="6744"/>
                  </a:cubicBezTo>
                  <a:cubicBezTo>
                    <a:pt x="1744" y="8091"/>
                    <a:pt x="2457" y="9359"/>
                    <a:pt x="3249" y="10547"/>
                  </a:cubicBezTo>
                  <a:cubicBezTo>
                    <a:pt x="3804" y="11419"/>
                    <a:pt x="4437" y="12211"/>
                    <a:pt x="5150" y="12924"/>
                  </a:cubicBezTo>
                  <a:lnTo>
                    <a:pt x="5388" y="12924"/>
                  </a:lnTo>
                  <a:cubicBezTo>
                    <a:pt x="8953" y="12924"/>
                    <a:pt x="11805" y="10072"/>
                    <a:pt x="11885" y="6507"/>
                  </a:cubicBezTo>
                  <a:cubicBezTo>
                    <a:pt x="11885" y="4209"/>
                    <a:pt x="10617" y="2070"/>
                    <a:pt x="8636" y="882"/>
                  </a:cubicBezTo>
                  <a:cubicBezTo>
                    <a:pt x="8399" y="723"/>
                    <a:pt x="8161" y="644"/>
                    <a:pt x="7923" y="486"/>
                  </a:cubicBezTo>
                  <a:cubicBezTo>
                    <a:pt x="7095" y="159"/>
                    <a:pt x="6236" y="0"/>
                    <a:pt x="5389" y="0"/>
                  </a:cubicBezTo>
                  <a:close/>
                </a:path>
              </a:pathLst>
            </a:custGeom>
            <a:solidFill>
              <a:srgbClr val="FF8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51"/>
            <p:cNvSpPr/>
            <p:nvPr/>
          </p:nvSpPr>
          <p:spPr>
            <a:xfrm>
              <a:off x="3495100" y="1253825"/>
              <a:ext cx="70300" cy="59800"/>
            </a:xfrm>
            <a:custGeom>
              <a:avLst/>
              <a:gdLst/>
              <a:ahLst/>
              <a:cxnLst/>
              <a:rect l="l" t="t" r="r" b="b"/>
              <a:pathLst>
                <a:path w="2812" h="2392" extrusionOk="0">
                  <a:moveTo>
                    <a:pt x="1516" y="1"/>
                  </a:moveTo>
                  <a:cubicBezTo>
                    <a:pt x="525" y="1"/>
                    <a:pt x="1" y="1174"/>
                    <a:pt x="673" y="1995"/>
                  </a:cubicBezTo>
                  <a:cubicBezTo>
                    <a:pt x="892" y="2269"/>
                    <a:pt x="1206" y="2392"/>
                    <a:pt x="1527" y="2392"/>
                  </a:cubicBezTo>
                  <a:cubicBezTo>
                    <a:pt x="2132" y="2392"/>
                    <a:pt x="2760" y="1955"/>
                    <a:pt x="2812" y="1282"/>
                  </a:cubicBezTo>
                  <a:cubicBezTo>
                    <a:pt x="2812" y="648"/>
                    <a:pt x="2336" y="14"/>
                    <a:pt x="1703" y="14"/>
                  </a:cubicBezTo>
                  <a:cubicBezTo>
                    <a:pt x="1639" y="5"/>
                    <a:pt x="1576" y="1"/>
                    <a:pt x="1516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51"/>
            <p:cNvSpPr/>
            <p:nvPr/>
          </p:nvSpPr>
          <p:spPr>
            <a:xfrm>
              <a:off x="3793150" y="1250200"/>
              <a:ext cx="71325" cy="60925"/>
            </a:xfrm>
            <a:custGeom>
              <a:avLst/>
              <a:gdLst/>
              <a:ahLst/>
              <a:cxnLst/>
              <a:rect l="l" t="t" r="r" b="b"/>
              <a:pathLst>
                <a:path w="2853" h="2437" extrusionOk="0">
                  <a:moveTo>
                    <a:pt x="1664" y="1"/>
                  </a:moveTo>
                  <a:cubicBezTo>
                    <a:pt x="555" y="1"/>
                    <a:pt x="1" y="1348"/>
                    <a:pt x="793" y="2061"/>
                  </a:cubicBezTo>
                  <a:cubicBezTo>
                    <a:pt x="1028" y="2322"/>
                    <a:pt x="1331" y="2436"/>
                    <a:pt x="1632" y="2436"/>
                  </a:cubicBezTo>
                  <a:cubicBezTo>
                    <a:pt x="2247" y="2436"/>
                    <a:pt x="2853" y="1959"/>
                    <a:pt x="2853" y="1269"/>
                  </a:cubicBezTo>
                  <a:cubicBezTo>
                    <a:pt x="2853" y="556"/>
                    <a:pt x="2298" y="1"/>
                    <a:pt x="1664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51"/>
            <p:cNvSpPr/>
            <p:nvPr/>
          </p:nvSpPr>
          <p:spPr>
            <a:xfrm>
              <a:off x="3638675" y="1410650"/>
              <a:ext cx="39625" cy="41600"/>
            </a:xfrm>
            <a:custGeom>
              <a:avLst/>
              <a:gdLst/>
              <a:ahLst/>
              <a:cxnLst/>
              <a:rect l="l" t="t" r="r" b="b"/>
              <a:pathLst>
                <a:path w="1585" h="1664" extrusionOk="0">
                  <a:moveTo>
                    <a:pt x="555" y="0"/>
                  </a:moveTo>
                  <a:cubicBezTo>
                    <a:pt x="396" y="159"/>
                    <a:pt x="238" y="396"/>
                    <a:pt x="158" y="555"/>
                  </a:cubicBezTo>
                  <a:cubicBezTo>
                    <a:pt x="158" y="792"/>
                    <a:pt x="0" y="1030"/>
                    <a:pt x="158" y="1268"/>
                  </a:cubicBezTo>
                  <a:cubicBezTo>
                    <a:pt x="238" y="1307"/>
                    <a:pt x="317" y="1327"/>
                    <a:pt x="386" y="1327"/>
                  </a:cubicBezTo>
                  <a:cubicBezTo>
                    <a:pt x="456" y="1327"/>
                    <a:pt x="515" y="1307"/>
                    <a:pt x="555" y="1268"/>
                  </a:cubicBezTo>
                  <a:lnTo>
                    <a:pt x="872" y="1189"/>
                  </a:lnTo>
                  <a:lnTo>
                    <a:pt x="1354" y="1007"/>
                  </a:lnTo>
                  <a:lnTo>
                    <a:pt x="1354" y="1007"/>
                  </a:lnTo>
                  <a:lnTo>
                    <a:pt x="1188" y="1505"/>
                  </a:lnTo>
                  <a:cubicBezTo>
                    <a:pt x="1188" y="1585"/>
                    <a:pt x="1188" y="1664"/>
                    <a:pt x="1268" y="1664"/>
                  </a:cubicBezTo>
                  <a:cubicBezTo>
                    <a:pt x="1347" y="1664"/>
                    <a:pt x="1426" y="1585"/>
                    <a:pt x="1426" y="1585"/>
                  </a:cubicBezTo>
                  <a:lnTo>
                    <a:pt x="1585" y="872"/>
                  </a:lnTo>
                  <a:cubicBezTo>
                    <a:pt x="1585" y="872"/>
                    <a:pt x="1585" y="872"/>
                    <a:pt x="1585" y="792"/>
                  </a:cubicBezTo>
                  <a:cubicBezTo>
                    <a:pt x="1585" y="792"/>
                    <a:pt x="1549" y="757"/>
                    <a:pt x="1502" y="757"/>
                  </a:cubicBezTo>
                  <a:cubicBezTo>
                    <a:pt x="1479" y="757"/>
                    <a:pt x="1453" y="766"/>
                    <a:pt x="1426" y="792"/>
                  </a:cubicBezTo>
                  <a:lnTo>
                    <a:pt x="872" y="1030"/>
                  </a:lnTo>
                  <a:cubicBezTo>
                    <a:pt x="679" y="1094"/>
                    <a:pt x="539" y="1210"/>
                    <a:pt x="408" y="1210"/>
                  </a:cubicBezTo>
                  <a:cubicBezTo>
                    <a:pt x="377" y="1210"/>
                    <a:pt x="347" y="1204"/>
                    <a:pt x="317" y="1189"/>
                  </a:cubicBezTo>
                  <a:cubicBezTo>
                    <a:pt x="158" y="1109"/>
                    <a:pt x="238" y="792"/>
                    <a:pt x="317" y="634"/>
                  </a:cubicBezTo>
                  <a:cubicBezTo>
                    <a:pt x="396" y="476"/>
                    <a:pt x="475" y="238"/>
                    <a:pt x="555" y="79"/>
                  </a:cubicBezTo>
                  <a:lnTo>
                    <a:pt x="634" y="79"/>
                  </a:lnTo>
                  <a:cubicBezTo>
                    <a:pt x="634" y="0"/>
                    <a:pt x="634" y="0"/>
                    <a:pt x="634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51"/>
            <p:cNvSpPr/>
            <p:nvPr/>
          </p:nvSpPr>
          <p:spPr>
            <a:xfrm>
              <a:off x="3557450" y="1287850"/>
              <a:ext cx="45575" cy="48400"/>
            </a:xfrm>
            <a:custGeom>
              <a:avLst/>
              <a:gdLst/>
              <a:ahLst/>
              <a:cxnLst/>
              <a:rect l="l" t="t" r="r" b="b"/>
              <a:pathLst>
                <a:path w="1823" h="1936" extrusionOk="0">
                  <a:moveTo>
                    <a:pt x="1110" y="0"/>
                  </a:moveTo>
                  <a:cubicBezTo>
                    <a:pt x="793" y="555"/>
                    <a:pt x="397" y="1109"/>
                    <a:pt x="1" y="1664"/>
                  </a:cubicBezTo>
                  <a:cubicBezTo>
                    <a:pt x="1" y="1664"/>
                    <a:pt x="428" y="1936"/>
                    <a:pt x="847" y="1936"/>
                  </a:cubicBezTo>
                  <a:cubicBezTo>
                    <a:pt x="1027" y="1936"/>
                    <a:pt x="1205" y="1886"/>
                    <a:pt x="1348" y="1743"/>
                  </a:cubicBezTo>
                  <a:cubicBezTo>
                    <a:pt x="1823" y="1189"/>
                    <a:pt x="1110" y="0"/>
                    <a:pt x="1110" y="0"/>
                  </a:cubicBezTo>
                  <a:close/>
                </a:path>
              </a:pathLst>
            </a:custGeom>
            <a:solidFill>
              <a:srgbClr val="FF8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51"/>
            <p:cNvSpPr/>
            <p:nvPr/>
          </p:nvSpPr>
          <p:spPr>
            <a:xfrm>
              <a:off x="3771375" y="1285875"/>
              <a:ext cx="43600" cy="45775"/>
            </a:xfrm>
            <a:custGeom>
              <a:avLst/>
              <a:gdLst/>
              <a:ahLst/>
              <a:cxnLst/>
              <a:rect l="l" t="t" r="r" b="b"/>
              <a:pathLst>
                <a:path w="1744" h="1831" extrusionOk="0">
                  <a:moveTo>
                    <a:pt x="634" y="0"/>
                  </a:moveTo>
                  <a:cubicBezTo>
                    <a:pt x="634" y="0"/>
                    <a:pt x="0" y="1109"/>
                    <a:pt x="475" y="1585"/>
                  </a:cubicBezTo>
                  <a:cubicBezTo>
                    <a:pt x="608" y="1769"/>
                    <a:pt x="792" y="1831"/>
                    <a:pt x="980" y="1831"/>
                  </a:cubicBezTo>
                  <a:cubicBezTo>
                    <a:pt x="1356" y="1831"/>
                    <a:pt x="1743" y="1585"/>
                    <a:pt x="1743" y="1585"/>
                  </a:cubicBezTo>
                  <a:cubicBezTo>
                    <a:pt x="1347" y="1030"/>
                    <a:pt x="951" y="555"/>
                    <a:pt x="634" y="0"/>
                  </a:cubicBezTo>
                  <a:close/>
                </a:path>
              </a:pathLst>
            </a:custGeom>
            <a:solidFill>
              <a:srgbClr val="FF8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51"/>
            <p:cNvSpPr/>
            <p:nvPr/>
          </p:nvSpPr>
          <p:spPr>
            <a:xfrm>
              <a:off x="3712525" y="1230400"/>
              <a:ext cx="62825" cy="228200"/>
            </a:xfrm>
            <a:custGeom>
              <a:avLst/>
              <a:gdLst/>
              <a:ahLst/>
              <a:cxnLst/>
              <a:rect l="l" t="t" r="r" b="b"/>
              <a:pathLst>
                <a:path w="2513" h="9128" extrusionOk="0">
                  <a:moveTo>
                    <a:pt x="1720" y="1"/>
                  </a:moveTo>
                  <a:cubicBezTo>
                    <a:pt x="1641" y="1"/>
                    <a:pt x="1562" y="1"/>
                    <a:pt x="1562" y="80"/>
                  </a:cubicBezTo>
                  <a:cubicBezTo>
                    <a:pt x="1087" y="872"/>
                    <a:pt x="770" y="1744"/>
                    <a:pt x="611" y="2536"/>
                  </a:cubicBezTo>
                  <a:cubicBezTo>
                    <a:pt x="453" y="3487"/>
                    <a:pt x="611" y="4437"/>
                    <a:pt x="1087" y="5230"/>
                  </a:cubicBezTo>
                  <a:cubicBezTo>
                    <a:pt x="1324" y="5626"/>
                    <a:pt x="1562" y="5943"/>
                    <a:pt x="1800" y="6339"/>
                  </a:cubicBezTo>
                  <a:cubicBezTo>
                    <a:pt x="2037" y="6656"/>
                    <a:pt x="2116" y="7052"/>
                    <a:pt x="2037" y="7448"/>
                  </a:cubicBezTo>
                  <a:cubicBezTo>
                    <a:pt x="1641" y="8161"/>
                    <a:pt x="928" y="8715"/>
                    <a:pt x="136" y="8953"/>
                  </a:cubicBezTo>
                  <a:cubicBezTo>
                    <a:pt x="0" y="8953"/>
                    <a:pt x="39" y="9128"/>
                    <a:pt x="152" y="9128"/>
                  </a:cubicBezTo>
                  <a:cubicBezTo>
                    <a:pt x="171" y="9128"/>
                    <a:pt x="192" y="9123"/>
                    <a:pt x="215" y="9112"/>
                  </a:cubicBezTo>
                  <a:cubicBezTo>
                    <a:pt x="690" y="9032"/>
                    <a:pt x="1087" y="8874"/>
                    <a:pt x="1483" y="8636"/>
                  </a:cubicBezTo>
                  <a:cubicBezTo>
                    <a:pt x="1879" y="8399"/>
                    <a:pt x="2196" y="8002"/>
                    <a:pt x="2354" y="7527"/>
                  </a:cubicBezTo>
                  <a:cubicBezTo>
                    <a:pt x="2513" y="7052"/>
                    <a:pt x="2433" y="6576"/>
                    <a:pt x="2116" y="6101"/>
                  </a:cubicBezTo>
                  <a:cubicBezTo>
                    <a:pt x="1879" y="5705"/>
                    <a:pt x="1562" y="5388"/>
                    <a:pt x="1403" y="5071"/>
                  </a:cubicBezTo>
                  <a:cubicBezTo>
                    <a:pt x="1007" y="4279"/>
                    <a:pt x="849" y="3487"/>
                    <a:pt x="928" y="2615"/>
                  </a:cubicBezTo>
                  <a:cubicBezTo>
                    <a:pt x="1087" y="1744"/>
                    <a:pt x="1403" y="951"/>
                    <a:pt x="1720" y="159"/>
                  </a:cubicBezTo>
                  <a:cubicBezTo>
                    <a:pt x="1800" y="80"/>
                    <a:pt x="1720" y="80"/>
                    <a:pt x="1720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51"/>
            <p:cNvSpPr/>
            <p:nvPr/>
          </p:nvSpPr>
          <p:spPr>
            <a:xfrm>
              <a:off x="3432675" y="1126100"/>
              <a:ext cx="152525" cy="101150"/>
            </a:xfrm>
            <a:custGeom>
              <a:avLst/>
              <a:gdLst/>
              <a:ahLst/>
              <a:cxnLst/>
              <a:rect l="l" t="t" r="r" b="b"/>
              <a:pathLst>
                <a:path w="6101" h="4046" extrusionOk="0">
                  <a:moveTo>
                    <a:pt x="4218" y="1"/>
                  </a:moveTo>
                  <a:cubicBezTo>
                    <a:pt x="2528" y="1"/>
                    <a:pt x="573" y="1902"/>
                    <a:pt x="159" y="3143"/>
                  </a:cubicBezTo>
                  <a:cubicBezTo>
                    <a:pt x="1" y="3301"/>
                    <a:pt x="1" y="3618"/>
                    <a:pt x="159" y="3856"/>
                  </a:cubicBezTo>
                  <a:cubicBezTo>
                    <a:pt x="275" y="3972"/>
                    <a:pt x="434" y="4045"/>
                    <a:pt x="603" y="4045"/>
                  </a:cubicBezTo>
                  <a:cubicBezTo>
                    <a:pt x="666" y="4045"/>
                    <a:pt x="729" y="4035"/>
                    <a:pt x="793" y="4014"/>
                  </a:cubicBezTo>
                  <a:cubicBezTo>
                    <a:pt x="951" y="3935"/>
                    <a:pt x="1189" y="3856"/>
                    <a:pt x="1347" y="3697"/>
                  </a:cubicBezTo>
                  <a:cubicBezTo>
                    <a:pt x="2377" y="3064"/>
                    <a:pt x="3487" y="2588"/>
                    <a:pt x="4675" y="2430"/>
                  </a:cubicBezTo>
                  <a:cubicBezTo>
                    <a:pt x="5071" y="2351"/>
                    <a:pt x="5467" y="2271"/>
                    <a:pt x="5784" y="2034"/>
                  </a:cubicBezTo>
                  <a:cubicBezTo>
                    <a:pt x="6101" y="1638"/>
                    <a:pt x="6101" y="1083"/>
                    <a:pt x="5784" y="766"/>
                  </a:cubicBezTo>
                  <a:cubicBezTo>
                    <a:pt x="5341" y="222"/>
                    <a:pt x="4795" y="1"/>
                    <a:pt x="4218" y="1"/>
                  </a:cubicBez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51"/>
            <p:cNvSpPr/>
            <p:nvPr/>
          </p:nvSpPr>
          <p:spPr>
            <a:xfrm>
              <a:off x="3769375" y="1113950"/>
              <a:ext cx="156500" cy="93500"/>
            </a:xfrm>
            <a:custGeom>
              <a:avLst/>
              <a:gdLst/>
              <a:ahLst/>
              <a:cxnLst/>
              <a:rect l="l" t="t" r="r" b="b"/>
              <a:pathLst>
                <a:path w="6260" h="3740" extrusionOk="0">
                  <a:moveTo>
                    <a:pt x="1933" y="0"/>
                  </a:moveTo>
                  <a:cubicBezTo>
                    <a:pt x="1294" y="0"/>
                    <a:pt x="697" y="245"/>
                    <a:pt x="239" y="856"/>
                  </a:cubicBezTo>
                  <a:cubicBezTo>
                    <a:pt x="1" y="1252"/>
                    <a:pt x="1" y="1807"/>
                    <a:pt x="318" y="2124"/>
                  </a:cubicBezTo>
                  <a:cubicBezTo>
                    <a:pt x="714" y="2361"/>
                    <a:pt x="1031" y="2440"/>
                    <a:pt x="1427" y="2440"/>
                  </a:cubicBezTo>
                  <a:cubicBezTo>
                    <a:pt x="2615" y="2520"/>
                    <a:pt x="3804" y="2916"/>
                    <a:pt x="4913" y="3470"/>
                  </a:cubicBezTo>
                  <a:cubicBezTo>
                    <a:pt x="5071" y="3629"/>
                    <a:pt x="5230" y="3708"/>
                    <a:pt x="5467" y="3708"/>
                  </a:cubicBezTo>
                  <a:cubicBezTo>
                    <a:pt x="5531" y="3729"/>
                    <a:pt x="5595" y="3739"/>
                    <a:pt x="5657" y="3739"/>
                  </a:cubicBezTo>
                  <a:cubicBezTo>
                    <a:pt x="5827" y="3739"/>
                    <a:pt x="5985" y="3666"/>
                    <a:pt x="6101" y="3550"/>
                  </a:cubicBezTo>
                  <a:cubicBezTo>
                    <a:pt x="6260" y="3312"/>
                    <a:pt x="6260" y="3074"/>
                    <a:pt x="6101" y="2837"/>
                  </a:cubicBezTo>
                  <a:cubicBezTo>
                    <a:pt x="5585" y="1689"/>
                    <a:pt x="3613" y="0"/>
                    <a:pt x="1933" y="0"/>
                  </a:cubicBez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51"/>
            <p:cNvSpPr/>
            <p:nvPr/>
          </p:nvSpPr>
          <p:spPr>
            <a:xfrm>
              <a:off x="3589150" y="1491850"/>
              <a:ext cx="215900" cy="69350"/>
            </a:xfrm>
            <a:custGeom>
              <a:avLst/>
              <a:gdLst/>
              <a:ahLst/>
              <a:cxnLst/>
              <a:rect l="l" t="t" r="r" b="b"/>
              <a:pathLst>
                <a:path w="8636" h="2774" fill="none" extrusionOk="0">
                  <a:moveTo>
                    <a:pt x="0" y="397"/>
                  </a:moveTo>
                  <a:cubicBezTo>
                    <a:pt x="0" y="397"/>
                    <a:pt x="5071" y="2773"/>
                    <a:pt x="8636" y="0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51"/>
            <p:cNvSpPr/>
            <p:nvPr/>
          </p:nvSpPr>
          <p:spPr>
            <a:xfrm>
              <a:off x="3654500" y="1559200"/>
              <a:ext cx="87175" cy="11900"/>
            </a:xfrm>
            <a:custGeom>
              <a:avLst/>
              <a:gdLst/>
              <a:ahLst/>
              <a:cxnLst/>
              <a:rect l="l" t="t" r="r" b="b"/>
              <a:pathLst>
                <a:path w="3487" h="476" fill="none" extrusionOk="0">
                  <a:moveTo>
                    <a:pt x="1" y="158"/>
                  </a:moveTo>
                  <a:cubicBezTo>
                    <a:pt x="1110" y="475"/>
                    <a:pt x="2378" y="475"/>
                    <a:pt x="3487" y="0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51"/>
            <p:cNvSpPr/>
            <p:nvPr/>
          </p:nvSpPr>
          <p:spPr>
            <a:xfrm>
              <a:off x="3739675" y="160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close/>
                </a:path>
              </a:pathLst>
            </a:custGeom>
            <a:noFill/>
            <a:ln w="7925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51"/>
            <p:cNvSpPr/>
            <p:nvPr/>
          </p:nvSpPr>
          <p:spPr>
            <a:xfrm>
              <a:off x="3672325" y="1606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close/>
                </a:path>
              </a:pathLst>
            </a:custGeom>
            <a:noFill/>
            <a:ln w="7925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51"/>
            <p:cNvSpPr/>
            <p:nvPr/>
          </p:nvSpPr>
          <p:spPr>
            <a:xfrm>
              <a:off x="3179150" y="645875"/>
              <a:ext cx="954700" cy="689525"/>
            </a:xfrm>
            <a:custGeom>
              <a:avLst/>
              <a:gdLst/>
              <a:ahLst/>
              <a:cxnLst/>
              <a:rect l="l" t="t" r="r" b="b"/>
              <a:pathLst>
                <a:path w="38188" h="27581" extrusionOk="0">
                  <a:moveTo>
                    <a:pt x="20023" y="0"/>
                  </a:moveTo>
                  <a:cubicBezTo>
                    <a:pt x="18197" y="0"/>
                    <a:pt x="16321" y="400"/>
                    <a:pt x="14578" y="1199"/>
                  </a:cubicBezTo>
                  <a:cubicBezTo>
                    <a:pt x="13786" y="1595"/>
                    <a:pt x="13073" y="2070"/>
                    <a:pt x="12439" y="2704"/>
                  </a:cubicBezTo>
                  <a:cubicBezTo>
                    <a:pt x="11726" y="3338"/>
                    <a:pt x="11092" y="4130"/>
                    <a:pt x="10617" y="5002"/>
                  </a:cubicBezTo>
                  <a:cubicBezTo>
                    <a:pt x="10426" y="4981"/>
                    <a:pt x="10233" y="4971"/>
                    <a:pt x="10041" y="4971"/>
                  </a:cubicBezTo>
                  <a:cubicBezTo>
                    <a:pt x="8716" y="4971"/>
                    <a:pt x="7376" y="5439"/>
                    <a:pt x="6339" y="6269"/>
                  </a:cubicBezTo>
                  <a:cubicBezTo>
                    <a:pt x="4913" y="7299"/>
                    <a:pt x="3804" y="8646"/>
                    <a:pt x="3249" y="10310"/>
                  </a:cubicBezTo>
                  <a:cubicBezTo>
                    <a:pt x="2774" y="11736"/>
                    <a:pt x="2536" y="13241"/>
                    <a:pt x="2140" y="14667"/>
                  </a:cubicBezTo>
                  <a:cubicBezTo>
                    <a:pt x="1665" y="16093"/>
                    <a:pt x="714" y="17123"/>
                    <a:pt x="318" y="18470"/>
                  </a:cubicBezTo>
                  <a:cubicBezTo>
                    <a:pt x="1" y="19896"/>
                    <a:pt x="555" y="21322"/>
                    <a:pt x="1823" y="22193"/>
                  </a:cubicBezTo>
                  <a:cubicBezTo>
                    <a:pt x="2298" y="22431"/>
                    <a:pt x="2853" y="22510"/>
                    <a:pt x="3408" y="22748"/>
                  </a:cubicBezTo>
                  <a:cubicBezTo>
                    <a:pt x="3962" y="23065"/>
                    <a:pt x="4437" y="23382"/>
                    <a:pt x="4913" y="23778"/>
                  </a:cubicBezTo>
                  <a:cubicBezTo>
                    <a:pt x="4992" y="23857"/>
                    <a:pt x="5071" y="23857"/>
                    <a:pt x="5071" y="23936"/>
                  </a:cubicBezTo>
                  <a:cubicBezTo>
                    <a:pt x="5150" y="24095"/>
                    <a:pt x="5150" y="24174"/>
                    <a:pt x="5150" y="24332"/>
                  </a:cubicBezTo>
                  <a:cubicBezTo>
                    <a:pt x="5388" y="25125"/>
                    <a:pt x="5547" y="25838"/>
                    <a:pt x="5705" y="26551"/>
                  </a:cubicBezTo>
                  <a:cubicBezTo>
                    <a:pt x="5784" y="26788"/>
                    <a:pt x="5864" y="27026"/>
                    <a:pt x="5943" y="27185"/>
                  </a:cubicBezTo>
                  <a:cubicBezTo>
                    <a:pt x="6022" y="27422"/>
                    <a:pt x="6260" y="27581"/>
                    <a:pt x="6497" y="27581"/>
                  </a:cubicBezTo>
                  <a:cubicBezTo>
                    <a:pt x="6814" y="27501"/>
                    <a:pt x="7052" y="27343"/>
                    <a:pt x="7210" y="27105"/>
                  </a:cubicBezTo>
                  <a:cubicBezTo>
                    <a:pt x="7844" y="26075"/>
                    <a:pt x="8161" y="24966"/>
                    <a:pt x="8161" y="23857"/>
                  </a:cubicBezTo>
                  <a:cubicBezTo>
                    <a:pt x="8240" y="22669"/>
                    <a:pt x="8399" y="21560"/>
                    <a:pt x="8636" y="20450"/>
                  </a:cubicBezTo>
                  <a:cubicBezTo>
                    <a:pt x="8716" y="20054"/>
                    <a:pt x="8795" y="19658"/>
                    <a:pt x="8795" y="19341"/>
                  </a:cubicBezTo>
                  <a:cubicBezTo>
                    <a:pt x="9508" y="18707"/>
                    <a:pt x="10221" y="18153"/>
                    <a:pt x="10934" y="17519"/>
                  </a:cubicBezTo>
                  <a:cubicBezTo>
                    <a:pt x="12439" y="15935"/>
                    <a:pt x="13390" y="13875"/>
                    <a:pt x="13548" y="11656"/>
                  </a:cubicBezTo>
                  <a:cubicBezTo>
                    <a:pt x="13548" y="11340"/>
                    <a:pt x="13548" y="11023"/>
                    <a:pt x="13548" y="10706"/>
                  </a:cubicBezTo>
                  <a:cubicBezTo>
                    <a:pt x="14737" y="12528"/>
                    <a:pt x="16638" y="13875"/>
                    <a:pt x="18777" y="14429"/>
                  </a:cubicBezTo>
                  <a:cubicBezTo>
                    <a:pt x="19569" y="14588"/>
                    <a:pt x="20362" y="14746"/>
                    <a:pt x="21075" y="15142"/>
                  </a:cubicBezTo>
                  <a:cubicBezTo>
                    <a:pt x="22025" y="15855"/>
                    <a:pt x="22263" y="17123"/>
                    <a:pt x="22738" y="18153"/>
                  </a:cubicBezTo>
                  <a:cubicBezTo>
                    <a:pt x="23531" y="19817"/>
                    <a:pt x="24877" y="21084"/>
                    <a:pt x="26620" y="21639"/>
                  </a:cubicBezTo>
                  <a:cubicBezTo>
                    <a:pt x="28284" y="22035"/>
                    <a:pt x="29948" y="22273"/>
                    <a:pt x="31691" y="22352"/>
                  </a:cubicBezTo>
                  <a:cubicBezTo>
                    <a:pt x="31849" y="23619"/>
                    <a:pt x="32087" y="24887"/>
                    <a:pt x="32483" y="26155"/>
                  </a:cubicBezTo>
                  <a:cubicBezTo>
                    <a:pt x="32562" y="26471"/>
                    <a:pt x="32721" y="26947"/>
                    <a:pt x="33117" y="26947"/>
                  </a:cubicBezTo>
                  <a:cubicBezTo>
                    <a:pt x="33513" y="26947"/>
                    <a:pt x="33513" y="26630"/>
                    <a:pt x="33671" y="26392"/>
                  </a:cubicBezTo>
                  <a:cubicBezTo>
                    <a:pt x="34226" y="25283"/>
                    <a:pt x="34781" y="24095"/>
                    <a:pt x="35177" y="22827"/>
                  </a:cubicBezTo>
                  <a:cubicBezTo>
                    <a:pt x="35256" y="22669"/>
                    <a:pt x="35256" y="22510"/>
                    <a:pt x="35335" y="22352"/>
                  </a:cubicBezTo>
                  <a:cubicBezTo>
                    <a:pt x="36999" y="20926"/>
                    <a:pt x="38029" y="18787"/>
                    <a:pt x="38187" y="16568"/>
                  </a:cubicBezTo>
                  <a:cubicBezTo>
                    <a:pt x="38187" y="14033"/>
                    <a:pt x="36682" y="11894"/>
                    <a:pt x="35098" y="10072"/>
                  </a:cubicBezTo>
                  <a:cubicBezTo>
                    <a:pt x="33513" y="8250"/>
                    <a:pt x="32404" y="5794"/>
                    <a:pt x="30582" y="4209"/>
                  </a:cubicBezTo>
                  <a:cubicBezTo>
                    <a:pt x="27730" y="1753"/>
                    <a:pt x="24244" y="327"/>
                    <a:pt x="20520" y="10"/>
                  </a:cubicBezTo>
                  <a:cubicBezTo>
                    <a:pt x="20355" y="4"/>
                    <a:pt x="20189" y="0"/>
                    <a:pt x="20023" y="0"/>
                  </a:cubicBez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51"/>
            <p:cNvSpPr/>
            <p:nvPr/>
          </p:nvSpPr>
          <p:spPr>
            <a:xfrm>
              <a:off x="3393075" y="1733475"/>
              <a:ext cx="641750" cy="371300"/>
            </a:xfrm>
            <a:custGeom>
              <a:avLst/>
              <a:gdLst/>
              <a:ahLst/>
              <a:cxnLst/>
              <a:rect l="l" t="t" r="r" b="b"/>
              <a:pathLst>
                <a:path w="25670" h="14852" extrusionOk="0">
                  <a:moveTo>
                    <a:pt x="19648" y="1"/>
                  </a:moveTo>
                  <a:lnTo>
                    <a:pt x="19965" y="1981"/>
                  </a:lnTo>
                  <a:cubicBezTo>
                    <a:pt x="19965" y="1981"/>
                    <a:pt x="19410" y="6656"/>
                    <a:pt x="13627" y="7606"/>
                  </a:cubicBezTo>
                  <a:cubicBezTo>
                    <a:pt x="13131" y="7688"/>
                    <a:pt x="12655" y="7725"/>
                    <a:pt x="12199" y="7725"/>
                  </a:cubicBezTo>
                  <a:cubicBezTo>
                    <a:pt x="7336" y="7725"/>
                    <a:pt x="4754" y="3487"/>
                    <a:pt x="4754" y="3487"/>
                  </a:cubicBezTo>
                  <a:lnTo>
                    <a:pt x="4991" y="1268"/>
                  </a:lnTo>
                  <a:lnTo>
                    <a:pt x="4991" y="1268"/>
                  </a:lnTo>
                  <a:cubicBezTo>
                    <a:pt x="0" y="3011"/>
                    <a:pt x="79" y="11964"/>
                    <a:pt x="79" y="11964"/>
                  </a:cubicBezTo>
                  <a:cubicBezTo>
                    <a:pt x="4215" y="13889"/>
                    <a:pt x="8735" y="14852"/>
                    <a:pt x="13237" y="14852"/>
                  </a:cubicBezTo>
                  <a:cubicBezTo>
                    <a:pt x="13737" y="14852"/>
                    <a:pt x="14237" y="14840"/>
                    <a:pt x="14736" y="14816"/>
                  </a:cubicBezTo>
                  <a:cubicBezTo>
                    <a:pt x="23213" y="14341"/>
                    <a:pt x="25669" y="8082"/>
                    <a:pt x="25669" y="8082"/>
                  </a:cubicBezTo>
                  <a:cubicBezTo>
                    <a:pt x="25114" y="6180"/>
                    <a:pt x="24401" y="4358"/>
                    <a:pt x="23530" y="2615"/>
                  </a:cubicBezTo>
                  <a:cubicBezTo>
                    <a:pt x="22817" y="1110"/>
                    <a:pt x="21312" y="80"/>
                    <a:pt x="19648" y="1"/>
                  </a:cubicBezTo>
                  <a:close/>
                </a:path>
              </a:pathLst>
            </a:custGeom>
            <a:solidFill>
              <a:srgbClr val="967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51"/>
            <p:cNvSpPr/>
            <p:nvPr/>
          </p:nvSpPr>
          <p:spPr>
            <a:xfrm>
              <a:off x="2929600" y="1933375"/>
              <a:ext cx="1519175" cy="1615975"/>
            </a:xfrm>
            <a:custGeom>
              <a:avLst/>
              <a:gdLst/>
              <a:ahLst/>
              <a:cxnLst/>
              <a:rect l="l" t="t" r="r" b="b"/>
              <a:pathLst>
                <a:path w="60767" h="64639" extrusionOk="0">
                  <a:moveTo>
                    <a:pt x="40390" y="0"/>
                  </a:moveTo>
                  <a:cubicBezTo>
                    <a:pt x="32298" y="0"/>
                    <a:pt x="19807" y="799"/>
                    <a:pt x="19807" y="799"/>
                  </a:cubicBezTo>
                  <a:cubicBezTo>
                    <a:pt x="19807" y="799"/>
                    <a:pt x="12280" y="1433"/>
                    <a:pt x="7289" y="6582"/>
                  </a:cubicBezTo>
                  <a:cubicBezTo>
                    <a:pt x="6814" y="6978"/>
                    <a:pt x="6814" y="10781"/>
                    <a:pt x="6735" y="11415"/>
                  </a:cubicBezTo>
                  <a:cubicBezTo>
                    <a:pt x="6259" y="18228"/>
                    <a:pt x="6814" y="25121"/>
                    <a:pt x="8240" y="31855"/>
                  </a:cubicBezTo>
                  <a:cubicBezTo>
                    <a:pt x="8794" y="33994"/>
                    <a:pt x="9191" y="36133"/>
                    <a:pt x="9508" y="38272"/>
                  </a:cubicBezTo>
                  <a:lnTo>
                    <a:pt x="9508" y="40966"/>
                  </a:lnTo>
                  <a:cubicBezTo>
                    <a:pt x="9032" y="43422"/>
                    <a:pt x="8161" y="45799"/>
                    <a:pt x="6893" y="47938"/>
                  </a:cubicBezTo>
                  <a:cubicBezTo>
                    <a:pt x="5705" y="50235"/>
                    <a:pt x="1" y="57603"/>
                    <a:pt x="5229" y="58554"/>
                  </a:cubicBezTo>
                  <a:cubicBezTo>
                    <a:pt x="8927" y="60339"/>
                    <a:pt x="19194" y="64639"/>
                    <a:pt x="28760" y="64639"/>
                  </a:cubicBezTo>
                  <a:cubicBezTo>
                    <a:pt x="31080" y="64639"/>
                    <a:pt x="33359" y="64386"/>
                    <a:pt x="35493" y="63783"/>
                  </a:cubicBezTo>
                  <a:cubicBezTo>
                    <a:pt x="48565" y="60059"/>
                    <a:pt x="49041" y="58633"/>
                    <a:pt x="53398" y="57365"/>
                  </a:cubicBezTo>
                  <a:cubicBezTo>
                    <a:pt x="57756" y="56098"/>
                    <a:pt x="60766" y="54989"/>
                    <a:pt x="59102" y="48809"/>
                  </a:cubicBezTo>
                  <a:cubicBezTo>
                    <a:pt x="57439" y="42630"/>
                    <a:pt x="53557" y="39302"/>
                    <a:pt x="53953" y="36925"/>
                  </a:cubicBezTo>
                  <a:cubicBezTo>
                    <a:pt x="54349" y="34469"/>
                    <a:pt x="56884" y="7216"/>
                    <a:pt x="56884" y="7216"/>
                  </a:cubicBezTo>
                  <a:cubicBezTo>
                    <a:pt x="56884" y="7216"/>
                    <a:pt x="51259" y="561"/>
                    <a:pt x="44208" y="86"/>
                  </a:cubicBezTo>
                  <a:cubicBezTo>
                    <a:pt x="43140" y="26"/>
                    <a:pt x="41835" y="0"/>
                    <a:pt x="40390" y="0"/>
                  </a:cubicBezTo>
                  <a:close/>
                </a:path>
              </a:pathLst>
            </a:custGeom>
            <a:solidFill>
              <a:srgbClr val="967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51"/>
            <p:cNvSpPr/>
            <p:nvPr/>
          </p:nvSpPr>
          <p:spPr>
            <a:xfrm>
              <a:off x="4187300" y="2091950"/>
              <a:ext cx="564500" cy="1102550"/>
            </a:xfrm>
            <a:custGeom>
              <a:avLst/>
              <a:gdLst/>
              <a:ahLst/>
              <a:cxnLst/>
              <a:rect l="l" t="t" r="r" b="b"/>
              <a:pathLst>
                <a:path w="22580" h="44102" extrusionOk="0">
                  <a:moveTo>
                    <a:pt x="5861" y="1"/>
                  </a:moveTo>
                  <a:cubicBezTo>
                    <a:pt x="5666" y="1"/>
                    <a:pt x="0" y="23373"/>
                    <a:pt x="0" y="23373"/>
                  </a:cubicBezTo>
                  <a:cubicBezTo>
                    <a:pt x="0" y="23373"/>
                    <a:pt x="3169" y="37554"/>
                    <a:pt x="5625" y="41357"/>
                  </a:cubicBezTo>
                  <a:cubicBezTo>
                    <a:pt x="6838" y="43337"/>
                    <a:pt x="8813" y="44101"/>
                    <a:pt x="11024" y="44101"/>
                  </a:cubicBezTo>
                  <a:cubicBezTo>
                    <a:pt x="13149" y="44101"/>
                    <a:pt x="15492" y="43396"/>
                    <a:pt x="17588" y="42387"/>
                  </a:cubicBezTo>
                  <a:cubicBezTo>
                    <a:pt x="22579" y="40089"/>
                    <a:pt x="20916" y="33038"/>
                    <a:pt x="20044" y="28839"/>
                  </a:cubicBezTo>
                  <a:cubicBezTo>
                    <a:pt x="18856" y="23452"/>
                    <a:pt x="16955" y="18223"/>
                    <a:pt x="14261" y="13311"/>
                  </a:cubicBezTo>
                  <a:cubicBezTo>
                    <a:pt x="12597" y="10380"/>
                    <a:pt x="10854" y="7369"/>
                    <a:pt x="8953" y="4438"/>
                  </a:cubicBezTo>
                  <a:cubicBezTo>
                    <a:pt x="8715" y="3963"/>
                    <a:pt x="6893" y="794"/>
                    <a:pt x="5863" y="2"/>
                  </a:cubicBezTo>
                  <a:cubicBezTo>
                    <a:pt x="5862" y="1"/>
                    <a:pt x="5862" y="1"/>
                    <a:pt x="5861" y="1"/>
                  </a:cubicBezTo>
                  <a:close/>
                </a:path>
              </a:pathLst>
            </a:custGeom>
            <a:solidFill>
              <a:srgbClr val="967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51"/>
            <p:cNvSpPr/>
            <p:nvPr/>
          </p:nvSpPr>
          <p:spPr>
            <a:xfrm>
              <a:off x="2848400" y="2097925"/>
              <a:ext cx="564500" cy="1182450"/>
            </a:xfrm>
            <a:custGeom>
              <a:avLst/>
              <a:gdLst/>
              <a:ahLst/>
              <a:cxnLst/>
              <a:rect l="l" t="t" r="r" b="b"/>
              <a:pathLst>
                <a:path w="22580" h="47298" extrusionOk="0">
                  <a:moveTo>
                    <a:pt x="10537" y="0"/>
                  </a:moveTo>
                  <a:cubicBezTo>
                    <a:pt x="10537" y="0"/>
                    <a:pt x="396" y="9507"/>
                    <a:pt x="159" y="23372"/>
                  </a:cubicBezTo>
                  <a:cubicBezTo>
                    <a:pt x="0" y="31928"/>
                    <a:pt x="2456" y="40247"/>
                    <a:pt x="7131" y="47298"/>
                  </a:cubicBezTo>
                  <a:lnTo>
                    <a:pt x="22579" y="43257"/>
                  </a:lnTo>
                  <a:lnTo>
                    <a:pt x="10537" y="0"/>
                  </a:lnTo>
                  <a:close/>
                </a:path>
              </a:pathLst>
            </a:custGeom>
            <a:solidFill>
              <a:srgbClr val="967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51"/>
            <p:cNvSpPr/>
            <p:nvPr/>
          </p:nvSpPr>
          <p:spPr>
            <a:xfrm>
              <a:off x="2678050" y="2464325"/>
              <a:ext cx="516975" cy="921200"/>
            </a:xfrm>
            <a:custGeom>
              <a:avLst/>
              <a:gdLst/>
              <a:ahLst/>
              <a:cxnLst/>
              <a:rect l="l" t="t" r="r" b="b"/>
              <a:pathLst>
                <a:path w="20679" h="36848" extrusionOk="0">
                  <a:moveTo>
                    <a:pt x="5626" y="1"/>
                  </a:moveTo>
                  <a:cubicBezTo>
                    <a:pt x="5626" y="1"/>
                    <a:pt x="159" y="14103"/>
                    <a:pt x="80" y="21154"/>
                  </a:cubicBezTo>
                  <a:cubicBezTo>
                    <a:pt x="1" y="28126"/>
                    <a:pt x="2695" y="34860"/>
                    <a:pt x="8874" y="36524"/>
                  </a:cubicBezTo>
                  <a:cubicBezTo>
                    <a:pt x="9711" y="36741"/>
                    <a:pt x="10518" y="36848"/>
                    <a:pt x="11289" y="36848"/>
                  </a:cubicBezTo>
                  <a:cubicBezTo>
                    <a:pt x="16140" y="36848"/>
                    <a:pt x="19577" y="32613"/>
                    <a:pt x="20124" y="24957"/>
                  </a:cubicBezTo>
                  <a:cubicBezTo>
                    <a:pt x="20679" y="16163"/>
                    <a:pt x="14578" y="2140"/>
                    <a:pt x="14578" y="2140"/>
                  </a:cubicBezTo>
                  <a:cubicBezTo>
                    <a:pt x="14029" y="2267"/>
                    <a:pt x="13467" y="2322"/>
                    <a:pt x="12906" y="2322"/>
                  </a:cubicBezTo>
                  <a:cubicBezTo>
                    <a:pt x="9256" y="2322"/>
                    <a:pt x="5626" y="1"/>
                    <a:pt x="5626" y="1"/>
                  </a:cubicBezTo>
                  <a:close/>
                </a:path>
              </a:pathLst>
            </a:custGeom>
            <a:solidFill>
              <a:srgbClr val="967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51"/>
            <p:cNvSpPr/>
            <p:nvPr/>
          </p:nvSpPr>
          <p:spPr>
            <a:xfrm>
              <a:off x="4470525" y="887750"/>
              <a:ext cx="180250" cy="1257725"/>
            </a:xfrm>
            <a:custGeom>
              <a:avLst/>
              <a:gdLst/>
              <a:ahLst/>
              <a:cxnLst/>
              <a:rect l="l" t="t" r="r" b="b"/>
              <a:pathLst>
                <a:path w="7210" h="50309" fill="none" extrusionOk="0">
                  <a:moveTo>
                    <a:pt x="7210" y="1"/>
                  </a:moveTo>
                  <a:lnTo>
                    <a:pt x="1" y="50309"/>
                  </a:lnTo>
                </a:path>
              </a:pathLst>
            </a:custGeom>
            <a:noFill/>
            <a:ln w="17825" cap="flat" cmpd="sng">
              <a:solidFill>
                <a:srgbClr val="6B3D77"/>
              </a:solidFill>
              <a:prstDash val="solid"/>
              <a:miter lim="792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51"/>
            <p:cNvSpPr/>
            <p:nvPr/>
          </p:nvSpPr>
          <p:spPr>
            <a:xfrm>
              <a:off x="4236800" y="571775"/>
              <a:ext cx="869525" cy="844675"/>
            </a:xfrm>
            <a:custGeom>
              <a:avLst/>
              <a:gdLst/>
              <a:ahLst/>
              <a:cxnLst/>
              <a:rect l="l" t="t" r="r" b="b"/>
              <a:pathLst>
                <a:path w="34781" h="33787" extrusionOk="0">
                  <a:moveTo>
                    <a:pt x="16897" y="0"/>
                  </a:moveTo>
                  <a:cubicBezTo>
                    <a:pt x="8464" y="0"/>
                    <a:pt x="1187" y="6274"/>
                    <a:pt x="159" y="14858"/>
                  </a:cubicBezTo>
                  <a:cubicBezTo>
                    <a:pt x="80" y="15730"/>
                    <a:pt x="1" y="16522"/>
                    <a:pt x="80" y="17393"/>
                  </a:cubicBezTo>
                  <a:cubicBezTo>
                    <a:pt x="318" y="25870"/>
                    <a:pt x="6814" y="32921"/>
                    <a:pt x="15371" y="33714"/>
                  </a:cubicBezTo>
                  <a:cubicBezTo>
                    <a:pt x="15897" y="33763"/>
                    <a:pt x="16421" y="33787"/>
                    <a:pt x="16941" y="33787"/>
                  </a:cubicBezTo>
                  <a:cubicBezTo>
                    <a:pt x="24790" y="33787"/>
                    <a:pt x="31725" y="28285"/>
                    <a:pt x="33434" y="20483"/>
                  </a:cubicBezTo>
                  <a:cubicBezTo>
                    <a:pt x="33592" y="19928"/>
                    <a:pt x="33672" y="19374"/>
                    <a:pt x="33751" y="18819"/>
                  </a:cubicBezTo>
                  <a:cubicBezTo>
                    <a:pt x="34781" y="9550"/>
                    <a:pt x="28205" y="1152"/>
                    <a:pt x="18936" y="122"/>
                  </a:cubicBezTo>
                  <a:cubicBezTo>
                    <a:pt x="18250" y="40"/>
                    <a:pt x="17570" y="0"/>
                    <a:pt x="16897" y="0"/>
                  </a:cubicBez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51"/>
            <p:cNvSpPr/>
            <p:nvPr/>
          </p:nvSpPr>
          <p:spPr>
            <a:xfrm>
              <a:off x="4238800" y="950650"/>
              <a:ext cx="312150" cy="351075"/>
            </a:xfrm>
            <a:custGeom>
              <a:avLst/>
              <a:gdLst/>
              <a:ahLst/>
              <a:cxnLst/>
              <a:rect l="l" t="t" r="r" b="b"/>
              <a:pathLst>
                <a:path w="12486" h="14043" extrusionOk="0">
                  <a:moveTo>
                    <a:pt x="4927" y="0"/>
                  </a:moveTo>
                  <a:cubicBezTo>
                    <a:pt x="3192" y="0"/>
                    <a:pt x="1425" y="661"/>
                    <a:pt x="0" y="2159"/>
                  </a:cubicBezTo>
                  <a:cubicBezTo>
                    <a:pt x="79" y="6675"/>
                    <a:pt x="1981" y="10953"/>
                    <a:pt x="5308" y="14043"/>
                  </a:cubicBezTo>
                  <a:cubicBezTo>
                    <a:pt x="8715" y="13884"/>
                    <a:pt x="11409" y="11270"/>
                    <a:pt x="11805" y="7942"/>
                  </a:cubicBezTo>
                  <a:lnTo>
                    <a:pt x="11884" y="7863"/>
                  </a:lnTo>
                  <a:cubicBezTo>
                    <a:pt x="12485" y="3272"/>
                    <a:pt x="8787" y="0"/>
                    <a:pt x="4927" y="0"/>
                  </a:cubicBezTo>
                  <a:close/>
                </a:path>
              </a:pathLst>
            </a:custGeom>
            <a:solidFill>
              <a:srgbClr val="FF8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51"/>
            <p:cNvSpPr/>
            <p:nvPr/>
          </p:nvSpPr>
          <p:spPr>
            <a:xfrm>
              <a:off x="4733950" y="1022575"/>
              <a:ext cx="338700" cy="334625"/>
            </a:xfrm>
            <a:custGeom>
              <a:avLst/>
              <a:gdLst/>
              <a:ahLst/>
              <a:cxnLst/>
              <a:rect l="l" t="t" r="r" b="b"/>
              <a:pathLst>
                <a:path w="13548" h="13385" extrusionOk="0">
                  <a:moveTo>
                    <a:pt x="8232" y="1"/>
                  </a:moveTo>
                  <a:cubicBezTo>
                    <a:pt x="6120" y="1"/>
                    <a:pt x="4015" y="953"/>
                    <a:pt x="2615" y="2847"/>
                  </a:cubicBezTo>
                  <a:cubicBezTo>
                    <a:pt x="0" y="6492"/>
                    <a:pt x="1506" y="11641"/>
                    <a:pt x="5625" y="13384"/>
                  </a:cubicBezTo>
                  <a:cubicBezTo>
                    <a:pt x="9666" y="11007"/>
                    <a:pt x="12518" y="7046"/>
                    <a:pt x="13548" y="2451"/>
                  </a:cubicBezTo>
                  <a:cubicBezTo>
                    <a:pt x="12140" y="815"/>
                    <a:pt x="10183" y="1"/>
                    <a:pt x="8232" y="1"/>
                  </a:cubicBezTo>
                  <a:close/>
                </a:path>
              </a:pathLst>
            </a:custGeom>
            <a:solidFill>
              <a:srgbClr val="FF8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51"/>
            <p:cNvSpPr/>
            <p:nvPr/>
          </p:nvSpPr>
          <p:spPr>
            <a:xfrm>
              <a:off x="4413100" y="977875"/>
              <a:ext cx="154500" cy="85825"/>
            </a:xfrm>
            <a:custGeom>
              <a:avLst/>
              <a:gdLst/>
              <a:ahLst/>
              <a:cxnLst/>
              <a:rect l="l" t="t" r="r" b="b"/>
              <a:pathLst>
                <a:path w="6180" h="3433" extrusionOk="0">
                  <a:moveTo>
                    <a:pt x="2291" y="0"/>
                  </a:moveTo>
                  <a:cubicBezTo>
                    <a:pt x="1762" y="0"/>
                    <a:pt x="1227" y="91"/>
                    <a:pt x="713" y="278"/>
                  </a:cubicBezTo>
                  <a:cubicBezTo>
                    <a:pt x="238" y="515"/>
                    <a:pt x="0" y="912"/>
                    <a:pt x="0" y="1387"/>
                  </a:cubicBezTo>
                  <a:cubicBezTo>
                    <a:pt x="0" y="1862"/>
                    <a:pt x="317" y="2258"/>
                    <a:pt x="713" y="2496"/>
                  </a:cubicBezTo>
                  <a:cubicBezTo>
                    <a:pt x="1109" y="2655"/>
                    <a:pt x="1505" y="2813"/>
                    <a:pt x="1981" y="2892"/>
                  </a:cubicBezTo>
                  <a:lnTo>
                    <a:pt x="4516" y="3368"/>
                  </a:lnTo>
                  <a:cubicBezTo>
                    <a:pt x="4710" y="3400"/>
                    <a:pt x="4930" y="3432"/>
                    <a:pt x="5150" y="3432"/>
                  </a:cubicBezTo>
                  <a:cubicBezTo>
                    <a:pt x="5469" y="3432"/>
                    <a:pt x="5787" y="3364"/>
                    <a:pt x="6021" y="3130"/>
                  </a:cubicBezTo>
                  <a:cubicBezTo>
                    <a:pt x="6180" y="2813"/>
                    <a:pt x="6180" y="2575"/>
                    <a:pt x="6100" y="2258"/>
                  </a:cubicBezTo>
                  <a:cubicBezTo>
                    <a:pt x="6021" y="1942"/>
                    <a:pt x="5863" y="1704"/>
                    <a:pt x="5625" y="1466"/>
                  </a:cubicBezTo>
                  <a:cubicBezTo>
                    <a:pt x="4787" y="517"/>
                    <a:pt x="3556" y="0"/>
                    <a:pt x="2291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51"/>
            <p:cNvSpPr/>
            <p:nvPr/>
          </p:nvSpPr>
          <p:spPr>
            <a:xfrm>
              <a:off x="4729975" y="1032225"/>
              <a:ext cx="160475" cy="76900"/>
            </a:xfrm>
            <a:custGeom>
              <a:avLst/>
              <a:gdLst/>
              <a:ahLst/>
              <a:cxnLst/>
              <a:rect l="l" t="t" r="r" b="b"/>
              <a:pathLst>
                <a:path w="6419" h="3076" extrusionOk="0">
                  <a:moveTo>
                    <a:pt x="3205" y="1"/>
                  </a:moveTo>
                  <a:cubicBezTo>
                    <a:pt x="2367" y="1"/>
                    <a:pt x="1529" y="240"/>
                    <a:pt x="793" y="718"/>
                  </a:cubicBezTo>
                  <a:cubicBezTo>
                    <a:pt x="556" y="877"/>
                    <a:pt x="318" y="1035"/>
                    <a:pt x="159" y="1273"/>
                  </a:cubicBezTo>
                  <a:cubicBezTo>
                    <a:pt x="1" y="1590"/>
                    <a:pt x="1" y="1907"/>
                    <a:pt x="80" y="2144"/>
                  </a:cubicBezTo>
                  <a:cubicBezTo>
                    <a:pt x="239" y="2620"/>
                    <a:pt x="872" y="2778"/>
                    <a:pt x="1427" y="2778"/>
                  </a:cubicBezTo>
                  <a:lnTo>
                    <a:pt x="3962" y="3016"/>
                  </a:lnTo>
                  <a:cubicBezTo>
                    <a:pt x="4200" y="3055"/>
                    <a:pt x="4438" y="3075"/>
                    <a:pt x="4665" y="3075"/>
                  </a:cubicBezTo>
                  <a:cubicBezTo>
                    <a:pt x="4893" y="3075"/>
                    <a:pt x="5111" y="3055"/>
                    <a:pt x="5309" y="3016"/>
                  </a:cubicBezTo>
                  <a:cubicBezTo>
                    <a:pt x="5784" y="2937"/>
                    <a:pt x="6181" y="2620"/>
                    <a:pt x="6339" y="2224"/>
                  </a:cubicBezTo>
                  <a:cubicBezTo>
                    <a:pt x="6418" y="1748"/>
                    <a:pt x="6260" y="1194"/>
                    <a:pt x="5943" y="956"/>
                  </a:cubicBezTo>
                  <a:cubicBezTo>
                    <a:pt x="5136" y="319"/>
                    <a:pt x="4171" y="1"/>
                    <a:pt x="3205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51"/>
            <p:cNvSpPr/>
            <p:nvPr/>
          </p:nvSpPr>
          <p:spPr>
            <a:xfrm>
              <a:off x="4763650" y="923400"/>
              <a:ext cx="124800" cy="59925"/>
            </a:xfrm>
            <a:custGeom>
              <a:avLst/>
              <a:gdLst/>
              <a:ahLst/>
              <a:cxnLst/>
              <a:rect l="l" t="t" r="r" b="b"/>
              <a:pathLst>
                <a:path w="4992" h="2397" extrusionOk="0">
                  <a:moveTo>
                    <a:pt x="3883" y="1"/>
                  </a:moveTo>
                  <a:cubicBezTo>
                    <a:pt x="2694" y="1"/>
                    <a:pt x="1506" y="318"/>
                    <a:pt x="555" y="1031"/>
                  </a:cubicBezTo>
                  <a:cubicBezTo>
                    <a:pt x="238" y="1268"/>
                    <a:pt x="1" y="1585"/>
                    <a:pt x="80" y="1902"/>
                  </a:cubicBezTo>
                  <a:cubicBezTo>
                    <a:pt x="159" y="2219"/>
                    <a:pt x="555" y="2378"/>
                    <a:pt x="952" y="2378"/>
                  </a:cubicBezTo>
                  <a:cubicBezTo>
                    <a:pt x="1127" y="2390"/>
                    <a:pt x="1303" y="2397"/>
                    <a:pt x="1478" y="2397"/>
                  </a:cubicBezTo>
                  <a:cubicBezTo>
                    <a:pt x="2408" y="2397"/>
                    <a:pt x="3320" y="2211"/>
                    <a:pt x="4121" y="1744"/>
                  </a:cubicBezTo>
                  <a:cubicBezTo>
                    <a:pt x="4358" y="1665"/>
                    <a:pt x="4596" y="1506"/>
                    <a:pt x="4754" y="1348"/>
                  </a:cubicBezTo>
                  <a:cubicBezTo>
                    <a:pt x="4992" y="952"/>
                    <a:pt x="4834" y="397"/>
                    <a:pt x="4437" y="159"/>
                  </a:cubicBezTo>
                  <a:cubicBezTo>
                    <a:pt x="4279" y="80"/>
                    <a:pt x="4121" y="1"/>
                    <a:pt x="3883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51"/>
            <p:cNvSpPr/>
            <p:nvPr/>
          </p:nvSpPr>
          <p:spPr>
            <a:xfrm>
              <a:off x="4466575" y="869925"/>
              <a:ext cx="120825" cy="77275"/>
            </a:xfrm>
            <a:custGeom>
              <a:avLst/>
              <a:gdLst/>
              <a:ahLst/>
              <a:cxnLst/>
              <a:rect l="l" t="t" r="r" b="b"/>
              <a:pathLst>
                <a:path w="4833" h="3091" extrusionOk="0">
                  <a:moveTo>
                    <a:pt x="792" y="1"/>
                  </a:moveTo>
                  <a:cubicBezTo>
                    <a:pt x="238" y="159"/>
                    <a:pt x="0" y="635"/>
                    <a:pt x="159" y="1110"/>
                  </a:cubicBezTo>
                  <a:cubicBezTo>
                    <a:pt x="317" y="1348"/>
                    <a:pt x="475" y="1585"/>
                    <a:pt x="634" y="1744"/>
                  </a:cubicBezTo>
                  <a:cubicBezTo>
                    <a:pt x="1505" y="2378"/>
                    <a:pt x="2535" y="2853"/>
                    <a:pt x="3644" y="3091"/>
                  </a:cubicBezTo>
                  <a:cubicBezTo>
                    <a:pt x="3961" y="3091"/>
                    <a:pt x="4357" y="3091"/>
                    <a:pt x="4595" y="2774"/>
                  </a:cubicBezTo>
                  <a:cubicBezTo>
                    <a:pt x="4833" y="2536"/>
                    <a:pt x="4595" y="2140"/>
                    <a:pt x="4357" y="1823"/>
                  </a:cubicBezTo>
                  <a:cubicBezTo>
                    <a:pt x="3565" y="872"/>
                    <a:pt x="2535" y="238"/>
                    <a:pt x="1347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51"/>
            <p:cNvSpPr/>
            <p:nvPr/>
          </p:nvSpPr>
          <p:spPr>
            <a:xfrm>
              <a:off x="4561625" y="1148050"/>
              <a:ext cx="168625" cy="70625"/>
            </a:xfrm>
            <a:custGeom>
              <a:avLst/>
              <a:gdLst/>
              <a:ahLst/>
              <a:cxnLst/>
              <a:rect l="l" t="t" r="r" b="b"/>
              <a:pathLst>
                <a:path w="6745" h="2825" extrusionOk="0">
                  <a:moveTo>
                    <a:pt x="2886" y="0"/>
                  </a:moveTo>
                  <a:cubicBezTo>
                    <a:pt x="1902" y="0"/>
                    <a:pt x="903" y="349"/>
                    <a:pt x="80" y="1076"/>
                  </a:cubicBezTo>
                  <a:cubicBezTo>
                    <a:pt x="1" y="1235"/>
                    <a:pt x="1" y="1393"/>
                    <a:pt x="80" y="1552"/>
                  </a:cubicBezTo>
                  <a:cubicBezTo>
                    <a:pt x="138" y="1668"/>
                    <a:pt x="281" y="1741"/>
                    <a:pt x="416" y="1741"/>
                  </a:cubicBezTo>
                  <a:cubicBezTo>
                    <a:pt x="465" y="1741"/>
                    <a:pt x="513" y="1731"/>
                    <a:pt x="555" y="1710"/>
                  </a:cubicBezTo>
                  <a:cubicBezTo>
                    <a:pt x="1259" y="1251"/>
                    <a:pt x="2034" y="1029"/>
                    <a:pt x="2793" y="1029"/>
                  </a:cubicBezTo>
                  <a:cubicBezTo>
                    <a:pt x="3999" y="1029"/>
                    <a:pt x="5165" y="1591"/>
                    <a:pt x="5943" y="2661"/>
                  </a:cubicBezTo>
                  <a:cubicBezTo>
                    <a:pt x="6012" y="2777"/>
                    <a:pt x="6116" y="2825"/>
                    <a:pt x="6222" y="2825"/>
                  </a:cubicBezTo>
                  <a:cubicBezTo>
                    <a:pt x="6477" y="2825"/>
                    <a:pt x="6745" y="2545"/>
                    <a:pt x="6577" y="2265"/>
                  </a:cubicBezTo>
                  <a:cubicBezTo>
                    <a:pt x="5815" y="789"/>
                    <a:pt x="4367" y="0"/>
                    <a:pt x="2886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51"/>
            <p:cNvSpPr/>
            <p:nvPr/>
          </p:nvSpPr>
          <p:spPr>
            <a:xfrm>
              <a:off x="4644825" y="364875"/>
              <a:ext cx="160450" cy="176400"/>
            </a:xfrm>
            <a:custGeom>
              <a:avLst/>
              <a:gdLst/>
              <a:ahLst/>
              <a:cxnLst/>
              <a:rect l="l" t="t" r="r" b="b"/>
              <a:pathLst>
                <a:path w="6418" h="7056" extrusionOk="0">
                  <a:moveTo>
                    <a:pt x="6021" y="0"/>
                  </a:moveTo>
                  <a:lnTo>
                    <a:pt x="713" y="80"/>
                  </a:lnTo>
                  <a:lnTo>
                    <a:pt x="634" y="80"/>
                  </a:lnTo>
                  <a:cubicBezTo>
                    <a:pt x="238" y="80"/>
                    <a:pt x="0" y="397"/>
                    <a:pt x="80" y="713"/>
                  </a:cubicBezTo>
                  <a:cubicBezTo>
                    <a:pt x="80" y="1030"/>
                    <a:pt x="396" y="1268"/>
                    <a:pt x="713" y="1268"/>
                  </a:cubicBezTo>
                  <a:lnTo>
                    <a:pt x="4831" y="838"/>
                  </a:lnTo>
                  <a:lnTo>
                    <a:pt x="1902" y="3169"/>
                  </a:lnTo>
                  <a:cubicBezTo>
                    <a:pt x="1822" y="3249"/>
                    <a:pt x="1743" y="3328"/>
                    <a:pt x="1743" y="3486"/>
                  </a:cubicBezTo>
                  <a:cubicBezTo>
                    <a:pt x="1743" y="3645"/>
                    <a:pt x="1902" y="3882"/>
                    <a:pt x="2139" y="3882"/>
                  </a:cubicBezTo>
                  <a:lnTo>
                    <a:pt x="4954" y="4010"/>
                  </a:lnTo>
                  <a:lnTo>
                    <a:pt x="3328" y="6418"/>
                  </a:lnTo>
                  <a:cubicBezTo>
                    <a:pt x="3102" y="6757"/>
                    <a:pt x="3359" y="7055"/>
                    <a:pt x="3640" y="7055"/>
                  </a:cubicBezTo>
                  <a:cubicBezTo>
                    <a:pt x="3753" y="7055"/>
                    <a:pt x="3871" y="7007"/>
                    <a:pt x="3962" y="6893"/>
                  </a:cubicBezTo>
                  <a:lnTo>
                    <a:pt x="5942" y="3882"/>
                  </a:lnTo>
                  <a:cubicBezTo>
                    <a:pt x="5942" y="3882"/>
                    <a:pt x="5942" y="3803"/>
                    <a:pt x="6021" y="3724"/>
                  </a:cubicBezTo>
                  <a:cubicBezTo>
                    <a:pt x="6021" y="3486"/>
                    <a:pt x="5863" y="3328"/>
                    <a:pt x="5625" y="3328"/>
                  </a:cubicBezTo>
                  <a:lnTo>
                    <a:pt x="3165" y="3160"/>
                  </a:lnTo>
                  <a:lnTo>
                    <a:pt x="3165" y="3160"/>
                  </a:lnTo>
                  <a:lnTo>
                    <a:pt x="6259" y="634"/>
                  </a:lnTo>
                  <a:cubicBezTo>
                    <a:pt x="6338" y="555"/>
                    <a:pt x="6418" y="476"/>
                    <a:pt x="6418" y="397"/>
                  </a:cubicBezTo>
                  <a:cubicBezTo>
                    <a:pt x="6418" y="159"/>
                    <a:pt x="6259" y="0"/>
                    <a:pt x="6021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51"/>
            <p:cNvSpPr/>
            <p:nvPr/>
          </p:nvSpPr>
          <p:spPr>
            <a:xfrm>
              <a:off x="4865300" y="413300"/>
              <a:ext cx="201425" cy="171600"/>
            </a:xfrm>
            <a:custGeom>
              <a:avLst/>
              <a:gdLst/>
              <a:ahLst/>
              <a:cxnLst/>
              <a:rect l="l" t="t" r="r" b="b"/>
              <a:pathLst>
                <a:path w="8057" h="6864" extrusionOk="0">
                  <a:moveTo>
                    <a:pt x="3797" y="1"/>
                  </a:moveTo>
                  <a:cubicBezTo>
                    <a:pt x="3251" y="1"/>
                    <a:pt x="2877" y="763"/>
                    <a:pt x="3461" y="1153"/>
                  </a:cubicBezTo>
                  <a:lnTo>
                    <a:pt x="6296" y="3294"/>
                  </a:lnTo>
                  <a:lnTo>
                    <a:pt x="2352" y="3055"/>
                  </a:lnTo>
                  <a:cubicBezTo>
                    <a:pt x="2273" y="3055"/>
                    <a:pt x="2194" y="3134"/>
                    <a:pt x="2114" y="3213"/>
                  </a:cubicBezTo>
                  <a:cubicBezTo>
                    <a:pt x="1956" y="3292"/>
                    <a:pt x="1956" y="3530"/>
                    <a:pt x="2114" y="3688"/>
                  </a:cubicBezTo>
                  <a:lnTo>
                    <a:pt x="3729" y="5489"/>
                  </a:lnTo>
                  <a:lnTo>
                    <a:pt x="3729" y="5489"/>
                  </a:lnTo>
                  <a:lnTo>
                    <a:pt x="451" y="6144"/>
                  </a:lnTo>
                  <a:cubicBezTo>
                    <a:pt x="0" y="6219"/>
                    <a:pt x="119" y="6864"/>
                    <a:pt x="537" y="6864"/>
                  </a:cubicBezTo>
                  <a:cubicBezTo>
                    <a:pt x="560" y="6864"/>
                    <a:pt x="584" y="6862"/>
                    <a:pt x="609" y="6857"/>
                  </a:cubicBezTo>
                  <a:lnTo>
                    <a:pt x="4570" y="6065"/>
                  </a:lnTo>
                  <a:cubicBezTo>
                    <a:pt x="4650" y="6065"/>
                    <a:pt x="4729" y="6065"/>
                    <a:pt x="4729" y="5986"/>
                  </a:cubicBezTo>
                  <a:cubicBezTo>
                    <a:pt x="4887" y="5827"/>
                    <a:pt x="4887" y="5590"/>
                    <a:pt x="4729" y="5431"/>
                  </a:cubicBezTo>
                  <a:lnTo>
                    <a:pt x="3311" y="3905"/>
                  </a:lnTo>
                  <a:lnTo>
                    <a:pt x="3311" y="3905"/>
                  </a:lnTo>
                  <a:lnTo>
                    <a:pt x="7581" y="4164"/>
                  </a:lnTo>
                  <a:cubicBezTo>
                    <a:pt x="7739" y="4164"/>
                    <a:pt x="7819" y="4084"/>
                    <a:pt x="7898" y="4005"/>
                  </a:cubicBezTo>
                  <a:cubicBezTo>
                    <a:pt x="8056" y="3847"/>
                    <a:pt x="8056" y="3609"/>
                    <a:pt x="7898" y="3451"/>
                  </a:cubicBezTo>
                  <a:lnTo>
                    <a:pt x="4333" y="202"/>
                  </a:lnTo>
                  <a:cubicBezTo>
                    <a:pt x="4253" y="123"/>
                    <a:pt x="4174" y="123"/>
                    <a:pt x="4174" y="123"/>
                  </a:cubicBezTo>
                  <a:cubicBezTo>
                    <a:pt x="4046" y="38"/>
                    <a:pt x="3917" y="1"/>
                    <a:pt x="3797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51"/>
            <p:cNvSpPr/>
            <p:nvPr/>
          </p:nvSpPr>
          <p:spPr>
            <a:xfrm>
              <a:off x="4292275" y="1967200"/>
              <a:ext cx="114900" cy="221975"/>
            </a:xfrm>
            <a:custGeom>
              <a:avLst/>
              <a:gdLst/>
              <a:ahLst/>
              <a:cxnLst/>
              <a:rect l="l" t="t" r="r" b="b"/>
              <a:pathLst>
                <a:path w="4596" h="8879" extrusionOk="0">
                  <a:moveTo>
                    <a:pt x="3090" y="0"/>
                  </a:moveTo>
                  <a:cubicBezTo>
                    <a:pt x="1664" y="555"/>
                    <a:pt x="634" y="1823"/>
                    <a:pt x="317" y="3328"/>
                  </a:cubicBezTo>
                  <a:cubicBezTo>
                    <a:pt x="80" y="5705"/>
                    <a:pt x="0" y="8715"/>
                    <a:pt x="1030" y="8874"/>
                  </a:cubicBezTo>
                  <a:cubicBezTo>
                    <a:pt x="1053" y="8877"/>
                    <a:pt x="1076" y="8879"/>
                    <a:pt x="1099" y="8879"/>
                  </a:cubicBezTo>
                  <a:cubicBezTo>
                    <a:pt x="2169" y="8879"/>
                    <a:pt x="4595" y="5467"/>
                    <a:pt x="4595" y="5467"/>
                  </a:cubicBezTo>
                  <a:lnTo>
                    <a:pt x="3169" y="159"/>
                  </a:lnTo>
                  <a:lnTo>
                    <a:pt x="3090" y="0"/>
                  </a:lnTo>
                  <a:close/>
                </a:path>
              </a:pathLst>
            </a:custGeom>
            <a:solidFill>
              <a:srgbClr val="FF94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51"/>
            <p:cNvSpPr/>
            <p:nvPr/>
          </p:nvSpPr>
          <p:spPr>
            <a:xfrm>
              <a:off x="4292275" y="1967200"/>
              <a:ext cx="114900" cy="225825"/>
            </a:xfrm>
            <a:custGeom>
              <a:avLst/>
              <a:gdLst/>
              <a:ahLst/>
              <a:cxnLst/>
              <a:rect l="l" t="t" r="r" b="b"/>
              <a:pathLst>
                <a:path w="4596" h="9033" extrusionOk="0">
                  <a:moveTo>
                    <a:pt x="3090" y="0"/>
                  </a:moveTo>
                  <a:cubicBezTo>
                    <a:pt x="1664" y="555"/>
                    <a:pt x="634" y="1823"/>
                    <a:pt x="317" y="3328"/>
                  </a:cubicBezTo>
                  <a:cubicBezTo>
                    <a:pt x="80" y="5705"/>
                    <a:pt x="0" y="8715"/>
                    <a:pt x="1030" y="8874"/>
                  </a:cubicBezTo>
                  <a:cubicBezTo>
                    <a:pt x="2060" y="9032"/>
                    <a:pt x="4595" y="5467"/>
                    <a:pt x="4595" y="5467"/>
                  </a:cubicBezTo>
                  <a:lnTo>
                    <a:pt x="3169" y="159"/>
                  </a:lnTo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51"/>
            <p:cNvSpPr/>
            <p:nvPr/>
          </p:nvSpPr>
          <p:spPr>
            <a:xfrm>
              <a:off x="4341775" y="1914250"/>
              <a:ext cx="299100" cy="573350"/>
            </a:xfrm>
            <a:custGeom>
              <a:avLst/>
              <a:gdLst/>
              <a:ahLst/>
              <a:cxnLst/>
              <a:rect l="l" t="t" r="r" b="b"/>
              <a:pathLst>
                <a:path w="11964" h="22934" extrusionOk="0">
                  <a:moveTo>
                    <a:pt x="4650" y="0"/>
                  </a:moveTo>
                  <a:cubicBezTo>
                    <a:pt x="2983" y="0"/>
                    <a:pt x="1372" y="186"/>
                    <a:pt x="952" y="851"/>
                  </a:cubicBezTo>
                  <a:cubicBezTo>
                    <a:pt x="1" y="2435"/>
                    <a:pt x="1506" y="3782"/>
                    <a:pt x="1506" y="3782"/>
                  </a:cubicBezTo>
                  <a:cubicBezTo>
                    <a:pt x="1269" y="4337"/>
                    <a:pt x="1110" y="4891"/>
                    <a:pt x="1031" y="5525"/>
                  </a:cubicBezTo>
                  <a:cubicBezTo>
                    <a:pt x="714" y="7030"/>
                    <a:pt x="2457" y="8139"/>
                    <a:pt x="2457" y="8139"/>
                  </a:cubicBezTo>
                  <a:cubicBezTo>
                    <a:pt x="2219" y="8853"/>
                    <a:pt x="2219" y="9566"/>
                    <a:pt x="2298" y="10279"/>
                  </a:cubicBezTo>
                  <a:cubicBezTo>
                    <a:pt x="2508" y="11327"/>
                    <a:pt x="3828" y="11389"/>
                    <a:pt x="4136" y="11389"/>
                  </a:cubicBezTo>
                  <a:cubicBezTo>
                    <a:pt x="4177" y="11389"/>
                    <a:pt x="4200" y="11388"/>
                    <a:pt x="4200" y="11388"/>
                  </a:cubicBezTo>
                  <a:lnTo>
                    <a:pt x="4200" y="11388"/>
                  </a:lnTo>
                  <a:cubicBezTo>
                    <a:pt x="3724" y="13368"/>
                    <a:pt x="3408" y="15507"/>
                    <a:pt x="3328" y="17567"/>
                  </a:cubicBezTo>
                  <a:cubicBezTo>
                    <a:pt x="3408" y="19786"/>
                    <a:pt x="7369" y="22875"/>
                    <a:pt x="7369" y="22875"/>
                  </a:cubicBezTo>
                  <a:cubicBezTo>
                    <a:pt x="7523" y="22915"/>
                    <a:pt x="7679" y="22934"/>
                    <a:pt x="7836" y="22934"/>
                  </a:cubicBezTo>
                  <a:cubicBezTo>
                    <a:pt x="9850" y="22934"/>
                    <a:pt x="11964" y="19865"/>
                    <a:pt x="11964" y="19865"/>
                  </a:cubicBezTo>
                  <a:lnTo>
                    <a:pt x="10142" y="16933"/>
                  </a:lnTo>
                  <a:cubicBezTo>
                    <a:pt x="10142" y="16933"/>
                    <a:pt x="11092" y="6317"/>
                    <a:pt x="10934" y="4416"/>
                  </a:cubicBezTo>
                  <a:cubicBezTo>
                    <a:pt x="10855" y="2594"/>
                    <a:pt x="8953" y="296"/>
                    <a:pt x="8953" y="296"/>
                  </a:cubicBezTo>
                  <a:cubicBezTo>
                    <a:pt x="8953" y="296"/>
                    <a:pt x="6757" y="0"/>
                    <a:pt x="4650" y="0"/>
                  </a:cubicBezTo>
                  <a:close/>
                </a:path>
              </a:pathLst>
            </a:custGeom>
            <a:solidFill>
              <a:srgbClr val="FF94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51"/>
            <p:cNvSpPr/>
            <p:nvPr/>
          </p:nvSpPr>
          <p:spPr>
            <a:xfrm>
              <a:off x="4381400" y="1985025"/>
              <a:ext cx="138675" cy="23800"/>
            </a:xfrm>
            <a:custGeom>
              <a:avLst/>
              <a:gdLst/>
              <a:ahLst/>
              <a:cxnLst/>
              <a:rect l="l" t="t" r="r" b="b"/>
              <a:pathLst>
                <a:path w="5547" h="952" fill="none" extrusionOk="0">
                  <a:moveTo>
                    <a:pt x="0" y="951"/>
                  </a:moveTo>
                  <a:cubicBezTo>
                    <a:pt x="1823" y="397"/>
                    <a:pt x="3645" y="80"/>
                    <a:pt x="5546" y="0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51"/>
            <p:cNvSpPr/>
            <p:nvPr/>
          </p:nvSpPr>
          <p:spPr>
            <a:xfrm>
              <a:off x="4403175" y="2084050"/>
              <a:ext cx="126800" cy="33700"/>
            </a:xfrm>
            <a:custGeom>
              <a:avLst/>
              <a:gdLst/>
              <a:ahLst/>
              <a:cxnLst/>
              <a:rect l="l" t="t" r="r" b="b"/>
              <a:pathLst>
                <a:path w="5072" h="1348" fill="none" extrusionOk="0">
                  <a:moveTo>
                    <a:pt x="1" y="1347"/>
                  </a:moveTo>
                  <a:cubicBezTo>
                    <a:pt x="1506" y="476"/>
                    <a:pt x="3249" y="1"/>
                    <a:pt x="5071" y="80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51"/>
            <p:cNvSpPr/>
            <p:nvPr/>
          </p:nvSpPr>
          <p:spPr>
            <a:xfrm>
              <a:off x="4446750" y="2183075"/>
              <a:ext cx="49550" cy="23800"/>
            </a:xfrm>
            <a:custGeom>
              <a:avLst/>
              <a:gdLst/>
              <a:ahLst/>
              <a:cxnLst/>
              <a:rect l="l" t="t" r="r" b="b"/>
              <a:pathLst>
                <a:path w="1982" h="952" fill="none" extrusionOk="0">
                  <a:moveTo>
                    <a:pt x="1981" y="1"/>
                  </a:moveTo>
                  <a:cubicBezTo>
                    <a:pt x="1348" y="239"/>
                    <a:pt x="635" y="476"/>
                    <a:pt x="1" y="635"/>
                  </a:cubicBezTo>
                  <a:cubicBezTo>
                    <a:pt x="476" y="872"/>
                    <a:pt x="1031" y="952"/>
                    <a:pt x="1585" y="793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51"/>
            <p:cNvSpPr/>
            <p:nvPr/>
          </p:nvSpPr>
          <p:spPr>
            <a:xfrm>
              <a:off x="4335850" y="2391050"/>
              <a:ext cx="586275" cy="801100"/>
            </a:xfrm>
            <a:custGeom>
              <a:avLst/>
              <a:gdLst/>
              <a:ahLst/>
              <a:cxnLst/>
              <a:rect l="l" t="t" r="r" b="b"/>
              <a:pathLst>
                <a:path w="23451" h="32044" extrusionOk="0">
                  <a:moveTo>
                    <a:pt x="13310" y="1"/>
                  </a:moveTo>
                  <a:cubicBezTo>
                    <a:pt x="8524" y="3171"/>
                    <a:pt x="6176" y="3512"/>
                    <a:pt x="5387" y="3512"/>
                  </a:cubicBezTo>
                  <a:cubicBezTo>
                    <a:pt x="5170" y="3512"/>
                    <a:pt x="5071" y="3486"/>
                    <a:pt x="5071" y="3486"/>
                  </a:cubicBezTo>
                  <a:lnTo>
                    <a:pt x="5071" y="3486"/>
                  </a:lnTo>
                  <a:cubicBezTo>
                    <a:pt x="5071" y="3487"/>
                    <a:pt x="0" y="30977"/>
                    <a:pt x="6021" y="31928"/>
                  </a:cubicBezTo>
                  <a:cubicBezTo>
                    <a:pt x="6559" y="32006"/>
                    <a:pt x="7104" y="32044"/>
                    <a:pt x="7654" y="32044"/>
                  </a:cubicBezTo>
                  <a:cubicBezTo>
                    <a:pt x="13262" y="32044"/>
                    <a:pt x="19284" y="28086"/>
                    <a:pt x="21233" y="22025"/>
                  </a:cubicBezTo>
                  <a:cubicBezTo>
                    <a:pt x="23451" y="15370"/>
                    <a:pt x="13310" y="1"/>
                    <a:pt x="13310" y="1"/>
                  </a:cubicBezTo>
                  <a:close/>
                </a:path>
              </a:pathLst>
            </a:custGeom>
            <a:solidFill>
              <a:srgbClr val="967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51"/>
            <p:cNvSpPr/>
            <p:nvPr/>
          </p:nvSpPr>
          <p:spPr>
            <a:xfrm>
              <a:off x="4345750" y="2393025"/>
              <a:ext cx="322875" cy="625900"/>
            </a:xfrm>
            <a:custGeom>
              <a:avLst/>
              <a:gdLst/>
              <a:ahLst/>
              <a:cxnLst/>
              <a:rect l="l" t="t" r="r" b="b"/>
              <a:pathLst>
                <a:path w="12915" h="25036" fill="none" extrusionOk="0">
                  <a:moveTo>
                    <a:pt x="12914" y="1"/>
                  </a:moveTo>
                  <a:cubicBezTo>
                    <a:pt x="12914" y="1"/>
                    <a:pt x="7685" y="3566"/>
                    <a:pt x="4437" y="3804"/>
                  </a:cubicBezTo>
                  <a:cubicBezTo>
                    <a:pt x="4437" y="3804"/>
                    <a:pt x="0" y="15450"/>
                    <a:pt x="3565" y="25036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51"/>
            <p:cNvSpPr/>
            <p:nvPr/>
          </p:nvSpPr>
          <p:spPr>
            <a:xfrm>
              <a:off x="4563625" y="2876300"/>
              <a:ext cx="310975" cy="309000"/>
            </a:xfrm>
            <a:custGeom>
              <a:avLst/>
              <a:gdLst/>
              <a:ahLst/>
              <a:cxnLst/>
              <a:rect l="l" t="t" r="r" b="b"/>
              <a:pathLst>
                <a:path w="12439" h="12360" fill="none" extrusionOk="0">
                  <a:moveTo>
                    <a:pt x="0" y="12360"/>
                  </a:moveTo>
                  <a:cubicBezTo>
                    <a:pt x="1505" y="6259"/>
                    <a:pt x="6259" y="1427"/>
                    <a:pt x="12438" y="1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51"/>
            <p:cNvSpPr/>
            <p:nvPr/>
          </p:nvSpPr>
          <p:spPr>
            <a:xfrm>
              <a:off x="2602800" y="1012525"/>
              <a:ext cx="412000" cy="1202275"/>
            </a:xfrm>
            <a:custGeom>
              <a:avLst/>
              <a:gdLst/>
              <a:ahLst/>
              <a:cxnLst/>
              <a:rect l="l" t="t" r="r" b="b"/>
              <a:pathLst>
                <a:path w="16480" h="48091" fill="none" extrusionOk="0">
                  <a:moveTo>
                    <a:pt x="0" y="1"/>
                  </a:moveTo>
                  <a:lnTo>
                    <a:pt x="16479" y="48091"/>
                  </a:lnTo>
                </a:path>
              </a:pathLst>
            </a:custGeom>
            <a:noFill/>
            <a:ln w="17825" cap="flat" cmpd="sng">
              <a:solidFill>
                <a:srgbClr val="6B3D77"/>
              </a:solidFill>
              <a:prstDash val="solid"/>
              <a:miter lim="7922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51"/>
            <p:cNvSpPr/>
            <p:nvPr/>
          </p:nvSpPr>
          <p:spPr>
            <a:xfrm>
              <a:off x="2182900" y="680925"/>
              <a:ext cx="936875" cy="843175"/>
            </a:xfrm>
            <a:custGeom>
              <a:avLst/>
              <a:gdLst/>
              <a:ahLst/>
              <a:cxnLst/>
              <a:rect l="l" t="t" r="r" b="b"/>
              <a:pathLst>
                <a:path w="37475" h="33727" extrusionOk="0">
                  <a:moveTo>
                    <a:pt x="19067" y="1"/>
                  </a:moveTo>
                  <a:cubicBezTo>
                    <a:pt x="17104" y="1"/>
                    <a:pt x="15104" y="343"/>
                    <a:pt x="13152" y="1064"/>
                  </a:cubicBezTo>
                  <a:cubicBezTo>
                    <a:pt x="4437" y="4313"/>
                    <a:pt x="1" y="13978"/>
                    <a:pt x="3170" y="22772"/>
                  </a:cubicBezTo>
                  <a:cubicBezTo>
                    <a:pt x="3487" y="23564"/>
                    <a:pt x="3804" y="24277"/>
                    <a:pt x="4200" y="24990"/>
                  </a:cubicBezTo>
                  <a:cubicBezTo>
                    <a:pt x="7255" y="30513"/>
                    <a:pt x="13010" y="33726"/>
                    <a:pt x="19012" y="33726"/>
                  </a:cubicBezTo>
                  <a:cubicBezTo>
                    <a:pt x="21104" y="33726"/>
                    <a:pt x="23226" y="33336"/>
                    <a:pt x="25273" y="32517"/>
                  </a:cubicBezTo>
                  <a:cubicBezTo>
                    <a:pt x="33196" y="29427"/>
                    <a:pt x="37474" y="20871"/>
                    <a:pt x="35335" y="12631"/>
                  </a:cubicBezTo>
                  <a:cubicBezTo>
                    <a:pt x="35256" y="12077"/>
                    <a:pt x="35018" y="11522"/>
                    <a:pt x="34860" y="11047"/>
                  </a:cubicBezTo>
                  <a:cubicBezTo>
                    <a:pt x="32394" y="4205"/>
                    <a:pt x="25949" y="1"/>
                    <a:pt x="19067" y="1"/>
                  </a:cubicBezTo>
                  <a:close/>
                </a:path>
              </a:pathLst>
            </a:custGeom>
            <a:solidFill>
              <a:srgbClr val="C69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51"/>
            <p:cNvSpPr/>
            <p:nvPr/>
          </p:nvSpPr>
          <p:spPr>
            <a:xfrm>
              <a:off x="2287875" y="1183825"/>
              <a:ext cx="358525" cy="325875"/>
            </a:xfrm>
            <a:custGeom>
              <a:avLst/>
              <a:gdLst/>
              <a:ahLst/>
              <a:cxnLst/>
              <a:rect l="l" t="t" r="r" b="b"/>
              <a:pathLst>
                <a:path w="14341" h="13035" extrusionOk="0">
                  <a:moveTo>
                    <a:pt x="6643" y="0"/>
                  </a:moveTo>
                  <a:cubicBezTo>
                    <a:pt x="3827" y="0"/>
                    <a:pt x="1010" y="1646"/>
                    <a:pt x="1" y="4874"/>
                  </a:cubicBezTo>
                  <a:cubicBezTo>
                    <a:pt x="2140" y="8835"/>
                    <a:pt x="5863" y="11767"/>
                    <a:pt x="10221" y="13034"/>
                  </a:cubicBezTo>
                  <a:cubicBezTo>
                    <a:pt x="13073" y="11291"/>
                    <a:pt x="14340" y="7726"/>
                    <a:pt x="13152" y="4637"/>
                  </a:cubicBezTo>
                  <a:cubicBezTo>
                    <a:pt x="12064" y="1527"/>
                    <a:pt x="9354" y="0"/>
                    <a:pt x="6643" y="0"/>
                  </a:cubicBezTo>
                  <a:close/>
                </a:path>
              </a:pathLst>
            </a:custGeom>
            <a:solidFill>
              <a:srgbClr val="FF8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51"/>
            <p:cNvSpPr/>
            <p:nvPr/>
          </p:nvSpPr>
          <p:spPr>
            <a:xfrm>
              <a:off x="2751025" y="982775"/>
              <a:ext cx="344975" cy="348050"/>
            </a:xfrm>
            <a:custGeom>
              <a:avLst/>
              <a:gdLst/>
              <a:ahLst/>
              <a:cxnLst/>
              <a:rect l="l" t="t" r="r" b="b"/>
              <a:pathLst>
                <a:path w="13799" h="13922" extrusionOk="0">
                  <a:moveTo>
                    <a:pt x="9942" y="1"/>
                  </a:moveTo>
                  <a:cubicBezTo>
                    <a:pt x="9134" y="1"/>
                    <a:pt x="8319" y="139"/>
                    <a:pt x="7540" y="399"/>
                  </a:cubicBezTo>
                  <a:cubicBezTo>
                    <a:pt x="1" y="2988"/>
                    <a:pt x="2124" y="13922"/>
                    <a:pt x="9617" y="13922"/>
                  </a:cubicBezTo>
                  <a:cubicBezTo>
                    <a:pt x="9919" y="13922"/>
                    <a:pt x="10231" y="13904"/>
                    <a:pt x="10550" y="13867"/>
                  </a:cubicBezTo>
                  <a:cubicBezTo>
                    <a:pt x="13085" y="9906"/>
                    <a:pt x="13798" y="5073"/>
                    <a:pt x="12610" y="557"/>
                  </a:cubicBezTo>
                  <a:cubicBezTo>
                    <a:pt x="11768" y="178"/>
                    <a:pt x="10859" y="1"/>
                    <a:pt x="9942" y="1"/>
                  </a:cubicBezTo>
                  <a:close/>
                </a:path>
              </a:pathLst>
            </a:custGeom>
            <a:solidFill>
              <a:srgbClr val="FF8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51"/>
            <p:cNvSpPr/>
            <p:nvPr/>
          </p:nvSpPr>
          <p:spPr>
            <a:xfrm>
              <a:off x="2442375" y="1162075"/>
              <a:ext cx="158475" cy="86175"/>
            </a:xfrm>
            <a:custGeom>
              <a:avLst/>
              <a:gdLst/>
              <a:ahLst/>
              <a:cxnLst/>
              <a:rect l="l" t="t" r="r" b="b"/>
              <a:pathLst>
                <a:path w="6339" h="3447" extrusionOk="0">
                  <a:moveTo>
                    <a:pt x="3728" y="0"/>
                  </a:moveTo>
                  <a:cubicBezTo>
                    <a:pt x="2459" y="0"/>
                    <a:pt x="1211" y="517"/>
                    <a:pt x="317" y="1466"/>
                  </a:cubicBezTo>
                  <a:cubicBezTo>
                    <a:pt x="0" y="1862"/>
                    <a:pt x="0" y="2417"/>
                    <a:pt x="159" y="2813"/>
                  </a:cubicBezTo>
                  <a:cubicBezTo>
                    <a:pt x="396" y="3209"/>
                    <a:pt x="872" y="3447"/>
                    <a:pt x="1268" y="3447"/>
                  </a:cubicBezTo>
                  <a:cubicBezTo>
                    <a:pt x="1743" y="3447"/>
                    <a:pt x="2218" y="3368"/>
                    <a:pt x="2615" y="3209"/>
                  </a:cubicBezTo>
                  <a:lnTo>
                    <a:pt x="5071" y="2496"/>
                  </a:lnTo>
                  <a:cubicBezTo>
                    <a:pt x="5625" y="2338"/>
                    <a:pt x="6180" y="2100"/>
                    <a:pt x="6338" y="1625"/>
                  </a:cubicBezTo>
                  <a:cubicBezTo>
                    <a:pt x="6338" y="1308"/>
                    <a:pt x="6259" y="991"/>
                    <a:pt x="6021" y="753"/>
                  </a:cubicBezTo>
                  <a:cubicBezTo>
                    <a:pt x="5784" y="595"/>
                    <a:pt x="5546" y="436"/>
                    <a:pt x="5308" y="278"/>
                  </a:cubicBezTo>
                  <a:cubicBezTo>
                    <a:pt x="4794" y="91"/>
                    <a:pt x="4259" y="0"/>
                    <a:pt x="3728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51"/>
            <p:cNvSpPr/>
            <p:nvPr/>
          </p:nvSpPr>
          <p:spPr>
            <a:xfrm>
              <a:off x="2757275" y="1058450"/>
              <a:ext cx="150575" cy="102125"/>
            </a:xfrm>
            <a:custGeom>
              <a:avLst/>
              <a:gdLst/>
              <a:ahLst/>
              <a:cxnLst/>
              <a:rect l="l" t="t" r="r" b="b"/>
              <a:pathLst>
                <a:path w="6023" h="4085" extrusionOk="0">
                  <a:moveTo>
                    <a:pt x="4166" y="1"/>
                  </a:moveTo>
                  <a:cubicBezTo>
                    <a:pt x="2609" y="1"/>
                    <a:pt x="1149" y="837"/>
                    <a:pt x="397" y="2204"/>
                  </a:cubicBezTo>
                  <a:cubicBezTo>
                    <a:pt x="239" y="2442"/>
                    <a:pt x="80" y="2759"/>
                    <a:pt x="80" y="3076"/>
                  </a:cubicBezTo>
                  <a:cubicBezTo>
                    <a:pt x="1" y="3314"/>
                    <a:pt x="159" y="3630"/>
                    <a:pt x="318" y="3868"/>
                  </a:cubicBezTo>
                  <a:cubicBezTo>
                    <a:pt x="510" y="4028"/>
                    <a:pt x="715" y="4085"/>
                    <a:pt x="923" y="4085"/>
                  </a:cubicBezTo>
                  <a:cubicBezTo>
                    <a:pt x="1229" y="4085"/>
                    <a:pt x="1540" y="3963"/>
                    <a:pt x="1823" y="3868"/>
                  </a:cubicBezTo>
                  <a:lnTo>
                    <a:pt x="4279" y="2838"/>
                  </a:lnTo>
                  <a:cubicBezTo>
                    <a:pt x="4675" y="2759"/>
                    <a:pt x="5071" y="2521"/>
                    <a:pt x="5388" y="2204"/>
                  </a:cubicBezTo>
                  <a:cubicBezTo>
                    <a:pt x="5784" y="1967"/>
                    <a:pt x="6022" y="1491"/>
                    <a:pt x="5943" y="1016"/>
                  </a:cubicBezTo>
                  <a:cubicBezTo>
                    <a:pt x="5864" y="541"/>
                    <a:pt x="5467" y="145"/>
                    <a:pt x="4913" y="65"/>
                  </a:cubicBezTo>
                  <a:cubicBezTo>
                    <a:pt x="4663" y="22"/>
                    <a:pt x="4413" y="1"/>
                    <a:pt x="4166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51"/>
            <p:cNvSpPr/>
            <p:nvPr/>
          </p:nvSpPr>
          <p:spPr>
            <a:xfrm>
              <a:off x="2725600" y="962750"/>
              <a:ext cx="124800" cy="55125"/>
            </a:xfrm>
            <a:custGeom>
              <a:avLst/>
              <a:gdLst/>
              <a:ahLst/>
              <a:cxnLst/>
              <a:rect l="l" t="t" r="r" b="b"/>
              <a:pathLst>
                <a:path w="4992" h="2205" extrusionOk="0">
                  <a:moveTo>
                    <a:pt x="3133" y="0"/>
                  </a:moveTo>
                  <a:cubicBezTo>
                    <a:pt x="2256" y="0"/>
                    <a:pt x="1401" y="252"/>
                    <a:pt x="634" y="724"/>
                  </a:cubicBezTo>
                  <a:cubicBezTo>
                    <a:pt x="317" y="883"/>
                    <a:pt x="0" y="1200"/>
                    <a:pt x="80" y="1517"/>
                  </a:cubicBezTo>
                  <a:cubicBezTo>
                    <a:pt x="80" y="1834"/>
                    <a:pt x="476" y="2071"/>
                    <a:pt x="872" y="2071"/>
                  </a:cubicBezTo>
                  <a:cubicBezTo>
                    <a:pt x="1258" y="2160"/>
                    <a:pt x="1655" y="2205"/>
                    <a:pt x="2060" y="2205"/>
                  </a:cubicBezTo>
                  <a:cubicBezTo>
                    <a:pt x="2734" y="2205"/>
                    <a:pt x="3427" y="2081"/>
                    <a:pt x="4120" y="1834"/>
                  </a:cubicBezTo>
                  <a:cubicBezTo>
                    <a:pt x="4358" y="1754"/>
                    <a:pt x="4516" y="1675"/>
                    <a:pt x="4754" y="1437"/>
                  </a:cubicBezTo>
                  <a:cubicBezTo>
                    <a:pt x="4992" y="1120"/>
                    <a:pt x="4992" y="566"/>
                    <a:pt x="4595" y="249"/>
                  </a:cubicBezTo>
                  <a:cubicBezTo>
                    <a:pt x="4437" y="170"/>
                    <a:pt x="4278" y="91"/>
                    <a:pt x="4041" y="91"/>
                  </a:cubicBezTo>
                  <a:cubicBezTo>
                    <a:pt x="3737" y="30"/>
                    <a:pt x="3434" y="0"/>
                    <a:pt x="3133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51"/>
            <p:cNvSpPr/>
            <p:nvPr/>
          </p:nvSpPr>
          <p:spPr>
            <a:xfrm>
              <a:off x="2444350" y="1046425"/>
              <a:ext cx="110925" cy="86950"/>
            </a:xfrm>
            <a:custGeom>
              <a:avLst/>
              <a:gdLst/>
              <a:ahLst/>
              <a:cxnLst/>
              <a:rect l="l" t="t" r="r" b="b"/>
              <a:pathLst>
                <a:path w="4437" h="3478" extrusionOk="0">
                  <a:moveTo>
                    <a:pt x="3766" y="0"/>
                  </a:moveTo>
                  <a:cubicBezTo>
                    <a:pt x="3603" y="0"/>
                    <a:pt x="3426" y="36"/>
                    <a:pt x="3249" y="71"/>
                  </a:cubicBezTo>
                  <a:cubicBezTo>
                    <a:pt x="2060" y="309"/>
                    <a:pt x="1030" y="1022"/>
                    <a:pt x="317" y="2052"/>
                  </a:cubicBezTo>
                  <a:cubicBezTo>
                    <a:pt x="159" y="2210"/>
                    <a:pt x="80" y="2369"/>
                    <a:pt x="0" y="2527"/>
                  </a:cubicBezTo>
                  <a:cubicBezTo>
                    <a:pt x="0" y="3002"/>
                    <a:pt x="397" y="3478"/>
                    <a:pt x="872" y="3478"/>
                  </a:cubicBezTo>
                  <a:cubicBezTo>
                    <a:pt x="1110" y="3478"/>
                    <a:pt x="1347" y="3398"/>
                    <a:pt x="1585" y="3319"/>
                  </a:cubicBezTo>
                  <a:cubicBezTo>
                    <a:pt x="2615" y="2844"/>
                    <a:pt x="3486" y="2131"/>
                    <a:pt x="4041" y="1259"/>
                  </a:cubicBezTo>
                  <a:cubicBezTo>
                    <a:pt x="4279" y="942"/>
                    <a:pt x="4437" y="546"/>
                    <a:pt x="4279" y="229"/>
                  </a:cubicBezTo>
                  <a:cubicBezTo>
                    <a:pt x="4147" y="54"/>
                    <a:pt x="3967" y="0"/>
                    <a:pt x="3766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51"/>
            <p:cNvSpPr/>
            <p:nvPr/>
          </p:nvSpPr>
          <p:spPr>
            <a:xfrm>
              <a:off x="2654300" y="1240825"/>
              <a:ext cx="164400" cy="80025"/>
            </a:xfrm>
            <a:custGeom>
              <a:avLst/>
              <a:gdLst/>
              <a:ahLst/>
              <a:cxnLst/>
              <a:rect l="l" t="t" r="r" b="b"/>
              <a:pathLst>
                <a:path w="6576" h="3201" extrusionOk="0">
                  <a:moveTo>
                    <a:pt x="3955" y="0"/>
                  </a:moveTo>
                  <a:cubicBezTo>
                    <a:pt x="2307" y="0"/>
                    <a:pt x="715" y="1005"/>
                    <a:pt x="79" y="2753"/>
                  </a:cubicBezTo>
                  <a:cubicBezTo>
                    <a:pt x="0" y="2911"/>
                    <a:pt x="79" y="3070"/>
                    <a:pt x="238" y="3149"/>
                  </a:cubicBezTo>
                  <a:cubicBezTo>
                    <a:pt x="304" y="3182"/>
                    <a:pt x="383" y="3201"/>
                    <a:pt x="464" y="3201"/>
                  </a:cubicBezTo>
                  <a:cubicBezTo>
                    <a:pt x="580" y="3201"/>
                    <a:pt x="700" y="3162"/>
                    <a:pt x="792" y="3070"/>
                  </a:cubicBezTo>
                  <a:cubicBezTo>
                    <a:pt x="1517" y="1732"/>
                    <a:pt x="2869" y="1022"/>
                    <a:pt x="4242" y="1022"/>
                  </a:cubicBezTo>
                  <a:cubicBezTo>
                    <a:pt x="4820" y="1022"/>
                    <a:pt x="5402" y="1148"/>
                    <a:pt x="5942" y="1406"/>
                  </a:cubicBezTo>
                  <a:cubicBezTo>
                    <a:pt x="6008" y="1439"/>
                    <a:pt x="6087" y="1458"/>
                    <a:pt x="6163" y="1458"/>
                  </a:cubicBezTo>
                  <a:cubicBezTo>
                    <a:pt x="6270" y="1458"/>
                    <a:pt x="6371" y="1419"/>
                    <a:pt x="6417" y="1327"/>
                  </a:cubicBezTo>
                  <a:cubicBezTo>
                    <a:pt x="6576" y="1168"/>
                    <a:pt x="6497" y="931"/>
                    <a:pt x="6338" y="772"/>
                  </a:cubicBezTo>
                  <a:cubicBezTo>
                    <a:pt x="5603" y="247"/>
                    <a:pt x="4772" y="0"/>
                    <a:pt x="3955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51"/>
            <p:cNvSpPr/>
            <p:nvPr/>
          </p:nvSpPr>
          <p:spPr>
            <a:xfrm>
              <a:off x="1879875" y="515400"/>
              <a:ext cx="421900" cy="445675"/>
            </a:xfrm>
            <a:custGeom>
              <a:avLst/>
              <a:gdLst/>
              <a:ahLst/>
              <a:cxnLst/>
              <a:rect l="l" t="t" r="r" b="b"/>
              <a:pathLst>
                <a:path w="16876" h="17827" fill="none" extrusionOk="0">
                  <a:moveTo>
                    <a:pt x="16638" y="17826"/>
                  </a:moveTo>
                  <a:cubicBezTo>
                    <a:pt x="16796" y="16479"/>
                    <a:pt x="16875" y="14816"/>
                    <a:pt x="15766" y="14103"/>
                  </a:cubicBezTo>
                  <a:cubicBezTo>
                    <a:pt x="14657" y="13310"/>
                    <a:pt x="12914" y="14103"/>
                    <a:pt x="11409" y="14419"/>
                  </a:cubicBezTo>
                  <a:cubicBezTo>
                    <a:pt x="6497" y="15449"/>
                    <a:pt x="2852" y="9904"/>
                    <a:pt x="5863" y="5784"/>
                  </a:cubicBezTo>
                  <a:cubicBezTo>
                    <a:pt x="6576" y="4754"/>
                    <a:pt x="7764" y="4041"/>
                    <a:pt x="9032" y="3962"/>
                  </a:cubicBezTo>
                  <a:cubicBezTo>
                    <a:pt x="11329" y="3883"/>
                    <a:pt x="13231" y="6338"/>
                    <a:pt x="12835" y="8636"/>
                  </a:cubicBezTo>
                  <a:cubicBezTo>
                    <a:pt x="12280" y="10934"/>
                    <a:pt x="10379" y="12676"/>
                    <a:pt x="8002" y="12835"/>
                  </a:cubicBezTo>
                  <a:cubicBezTo>
                    <a:pt x="6497" y="13073"/>
                    <a:pt x="5071" y="12597"/>
                    <a:pt x="4041" y="11567"/>
                  </a:cubicBezTo>
                  <a:cubicBezTo>
                    <a:pt x="2932" y="10537"/>
                    <a:pt x="2694" y="8953"/>
                    <a:pt x="3328" y="7606"/>
                  </a:cubicBezTo>
                  <a:cubicBezTo>
                    <a:pt x="3962" y="6735"/>
                    <a:pt x="4912" y="6101"/>
                    <a:pt x="5863" y="5625"/>
                  </a:cubicBezTo>
                  <a:cubicBezTo>
                    <a:pt x="6893" y="5229"/>
                    <a:pt x="7764" y="4596"/>
                    <a:pt x="8398" y="3645"/>
                  </a:cubicBezTo>
                  <a:cubicBezTo>
                    <a:pt x="8873" y="2694"/>
                    <a:pt x="8557" y="1268"/>
                    <a:pt x="7527" y="951"/>
                  </a:cubicBezTo>
                  <a:cubicBezTo>
                    <a:pt x="6734" y="872"/>
                    <a:pt x="6021" y="1110"/>
                    <a:pt x="5467" y="1585"/>
                  </a:cubicBezTo>
                  <a:cubicBezTo>
                    <a:pt x="3645" y="2694"/>
                    <a:pt x="2298" y="4358"/>
                    <a:pt x="1347" y="6259"/>
                  </a:cubicBezTo>
                  <a:cubicBezTo>
                    <a:pt x="317" y="9191"/>
                    <a:pt x="1743" y="12439"/>
                    <a:pt x="4675" y="13627"/>
                  </a:cubicBezTo>
                  <a:cubicBezTo>
                    <a:pt x="7606" y="14736"/>
                    <a:pt x="10933" y="13310"/>
                    <a:pt x="12042" y="10379"/>
                  </a:cubicBezTo>
                  <a:cubicBezTo>
                    <a:pt x="12835" y="8398"/>
                    <a:pt x="11884" y="6180"/>
                    <a:pt x="9903" y="5309"/>
                  </a:cubicBezTo>
                  <a:cubicBezTo>
                    <a:pt x="8160" y="4754"/>
                    <a:pt x="6259" y="5625"/>
                    <a:pt x="5625" y="7368"/>
                  </a:cubicBezTo>
                  <a:cubicBezTo>
                    <a:pt x="5308" y="8240"/>
                    <a:pt x="5388" y="9111"/>
                    <a:pt x="5863" y="9904"/>
                  </a:cubicBezTo>
                  <a:cubicBezTo>
                    <a:pt x="6338" y="10617"/>
                    <a:pt x="7210" y="11013"/>
                    <a:pt x="8160" y="10934"/>
                  </a:cubicBezTo>
                  <a:cubicBezTo>
                    <a:pt x="9666" y="10617"/>
                    <a:pt x="10220" y="8794"/>
                    <a:pt x="10537" y="7289"/>
                  </a:cubicBezTo>
                  <a:cubicBezTo>
                    <a:pt x="10854" y="5784"/>
                    <a:pt x="11329" y="3962"/>
                    <a:pt x="12835" y="3486"/>
                  </a:cubicBezTo>
                  <a:cubicBezTo>
                    <a:pt x="13865" y="3328"/>
                    <a:pt x="14895" y="3724"/>
                    <a:pt x="15449" y="4516"/>
                  </a:cubicBezTo>
                  <a:cubicBezTo>
                    <a:pt x="16004" y="5309"/>
                    <a:pt x="16321" y="6338"/>
                    <a:pt x="16241" y="7289"/>
                  </a:cubicBezTo>
                  <a:cubicBezTo>
                    <a:pt x="16083" y="10775"/>
                    <a:pt x="13310" y="13627"/>
                    <a:pt x="10300" y="15132"/>
                  </a:cubicBezTo>
                  <a:cubicBezTo>
                    <a:pt x="9190" y="15766"/>
                    <a:pt x="8002" y="16083"/>
                    <a:pt x="6734" y="16162"/>
                  </a:cubicBezTo>
                  <a:cubicBezTo>
                    <a:pt x="5546" y="16242"/>
                    <a:pt x="4278" y="15687"/>
                    <a:pt x="3486" y="14736"/>
                  </a:cubicBezTo>
                  <a:cubicBezTo>
                    <a:pt x="2298" y="13231"/>
                    <a:pt x="2773" y="10934"/>
                    <a:pt x="3962" y="9349"/>
                  </a:cubicBezTo>
                  <a:cubicBezTo>
                    <a:pt x="5229" y="7923"/>
                    <a:pt x="6814" y="6735"/>
                    <a:pt x="8477" y="5784"/>
                  </a:cubicBezTo>
                  <a:cubicBezTo>
                    <a:pt x="9824" y="4754"/>
                    <a:pt x="11171" y="3328"/>
                    <a:pt x="10696" y="1823"/>
                  </a:cubicBezTo>
                  <a:cubicBezTo>
                    <a:pt x="10300" y="793"/>
                    <a:pt x="9349" y="80"/>
                    <a:pt x="8240" y="80"/>
                  </a:cubicBezTo>
                  <a:cubicBezTo>
                    <a:pt x="7131" y="0"/>
                    <a:pt x="6101" y="317"/>
                    <a:pt x="5150" y="793"/>
                  </a:cubicBezTo>
                  <a:cubicBezTo>
                    <a:pt x="3249" y="1585"/>
                    <a:pt x="1664" y="3090"/>
                    <a:pt x="793" y="4912"/>
                  </a:cubicBezTo>
                  <a:cubicBezTo>
                    <a:pt x="0" y="6814"/>
                    <a:pt x="634" y="9428"/>
                    <a:pt x="2535" y="10221"/>
                  </a:cubicBezTo>
                  <a:cubicBezTo>
                    <a:pt x="3962" y="10775"/>
                    <a:pt x="5625" y="10537"/>
                    <a:pt x="6814" y="9507"/>
                  </a:cubicBezTo>
                  <a:cubicBezTo>
                    <a:pt x="8002" y="8557"/>
                    <a:pt x="9032" y="7368"/>
                    <a:pt x="9824" y="6101"/>
                  </a:cubicBezTo>
                  <a:cubicBezTo>
                    <a:pt x="10300" y="5388"/>
                    <a:pt x="10854" y="4675"/>
                    <a:pt x="11567" y="4120"/>
                  </a:cubicBezTo>
                  <a:cubicBezTo>
                    <a:pt x="12201" y="3566"/>
                    <a:pt x="13152" y="3407"/>
                    <a:pt x="14023" y="3645"/>
                  </a:cubicBezTo>
                  <a:cubicBezTo>
                    <a:pt x="15528" y="4120"/>
                    <a:pt x="16004" y="6259"/>
                    <a:pt x="15449" y="7765"/>
                  </a:cubicBezTo>
                  <a:cubicBezTo>
                    <a:pt x="14895" y="9507"/>
                    <a:pt x="13706" y="10934"/>
                    <a:pt x="12201" y="11884"/>
                  </a:cubicBezTo>
                  <a:cubicBezTo>
                    <a:pt x="10696" y="12914"/>
                    <a:pt x="9111" y="13627"/>
                    <a:pt x="7368" y="14182"/>
                  </a:cubicBezTo>
                  <a:cubicBezTo>
                    <a:pt x="5704" y="14816"/>
                    <a:pt x="3803" y="15291"/>
                    <a:pt x="2298" y="14340"/>
                  </a:cubicBezTo>
                  <a:cubicBezTo>
                    <a:pt x="951" y="13390"/>
                    <a:pt x="396" y="11805"/>
                    <a:pt x="872" y="10300"/>
                  </a:cubicBezTo>
                  <a:cubicBezTo>
                    <a:pt x="1426" y="8794"/>
                    <a:pt x="2615" y="7606"/>
                    <a:pt x="4120" y="7210"/>
                  </a:cubicBezTo>
                  <a:cubicBezTo>
                    <a:pt x="5308" y="6893"/>
                    <a:pt x="6576" y="6655"/>
                    <a:pt x="7844" y="6655"/>
                  </a:cubicBezTo>
                  <a:cubicBezTo>
                    <a:pt x="9111" y="6576"/>
                    <a:pt x="10379" y="6180"/>
                    <a:pt x="11329" y="5388"/>
                  </a:cubicBezTo>
                  <a:cubicBezTo>
                    <a:pt x="12359" y="4596"/>
                    <a:pt x="12676" y="3169"/>
                    <a:pt x="12042" y="1981"/>
                  </a:cubicBezTo>
                  <a:cubicBezTo>
                    <a:pt x="11409" y="1189"/>
                    <a:pt x="10458" y="872"/>
                    <a:pt x="9428" y="1110"/>
                  </a:cubicBezTo>
                  <a:cubicBezTo>
                    <a:pt x="8477" y="1268"/>
                    <a:pt x="7685" y="1823"/>
                    <a:pt x="7051" y="2615"/>
                  </a:cubicBezTo>
                  <a:cubicBezTo>
                    <a:pt x="5863" y="3883"/>
                    <a:pt x="5150" y="5546"/>
                    <a:pt x="4991" y="7368"/>
                  </a:cubicBezTo>
                  <a:cubicBezTo>
                    <a:pt x="4912" y="8319"/>
                    <a:pt x="5071" y="9349"/>
                    <a:pt x="5546" y="10221"/>
                  </a:cubicBezTo>
                  <a:cubicBezTo>
                    <a:pt x="6021" y="11092"/>
                    <a:pt x="6893" y="11726"/>
                    <a:pt x="7844" y="11884"/>
                  </a:cubicBezTo>
                  <a:cubicBezTo>
                    <a:pt x="9270" y="11884"/>
                    <a:pt x="10616" y="11171"/>
                    <a:pt x="11329" y="9983"/>
                  </a:cubicBezTo>
                  <a:cubicBezTo>
                    <a:pt x="12439" y="8478"/>
                    <a:pt x="12993" y="6101"/>
                    <a:pt x="11567" y="4833"/>
                  </a:cubicBezTo>
                  <a:cubicBezTo>
                    <a:pt x="10854" y="4199"/>
                    <a:pt x="9824" y="3883"/>
                    <a:pt x="8873" y="4199"/>
                  </a:cubicBezTo>
                  <a:cubicBezTo>
                    <a:pt x="7923" y="4437"/>
                    <a:pt x="7051" y="4992"/>
                    <a:pt x="6418" y="5784"/>
                  </a:cubicBezTo>
                  <a:cubicBezTo>
                    <a:pt x="5546" y="6893"/>
                    <a:pt x="5071" y="8715"/>
                    <a:pt x="6101" y="9745"/>
                  </a:cubicBezTo>
                  <a:cubicBezTo>
                    <a:pt x="7210" y="10696"/>
                    <a:pt x="8873" y="10141"/>
                    <a:pt x="9824" y="9191"/>
                  </a:cubicBezTo>
                  <a:cubicBezTo>
                    <a:pt x="10458" y="8636"/>
                    <a:pt x="10775" y="7923"/>
                    <a:pt x="10775" y="7052"/>
                  </a:cubicBezTo>
                  <a:cubicBezTo>
                    <a:pt x="10775" y="6259"/>
                    <a:pt x="10141" y="5625"/>
                    <a:pt x="9349" y="5546"/>
                  </a:cubicBezTo>
                  <a:cubicBezTo>
                    <a:pt x="8160" y="5625"/>
                    <a:pt x="7685" y="7052"/>
                    <a:pt x="8636" y="7765"/>
                  </a:cubicBezTo>
                  <a:cubicBezTo>
                    <a:pt x="9587" y="8478"/>
                    <a:pt x="10854" y="7606"/>
                    <a:pt x="10537" y="6497"/>
                  </a:cubicBezTo>
                </a:path>
              </a:pathLst>
            </a:custGeom>
            <a:noFill/>
            <a:ln w="158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51"/>
            <p:cNvSpPr/>
            <p:nvPr/>
          </p:nvSpPr>
          <p:spPr>
            <a:xfrm>
              <a:off x="2834525" y="1937275"/>
              <a:ext cx="344650" cy="592450"/>
            </a:xfrm>
            <a:custGeom>
              <a:avLst/>
              <a:gdLst/>
              <a:ahLst/>
              <a:cxnLst/>
              <a:rect l="l" t="t" r="r" b="b"/>
              <a:pathLst>
                <a:path w="13786" h="23698" extrusionOk="0">
                  <a:moveTo>
                    <a:pt x="5630" y="1"/>
                  </a:moveTo>
                  <a:cubicBezTo>
                    <a:pt x="5599" y="1"/>
                    <a:pt x="5571" y="3"/>
                    <a:pt x="5546" y="9"/>
                  </a:cubicBezTo>
                  <a:cubicBezTo>
                    <a:pt x="4437" y="247"/>
                    <a:pt x="1427" y="2861"/>
                    <a:pt x="714" y="4287"/>
                  </a:cubicBezTo>
                  <a:cubicBezTo>
                    <a:pt x="1" y="5792"/>
                    <a:pt x="872" y="20053"/>
                    <a:pt x="872" y="20053"/>
                  </a:cubicBezTo>
                  <a:lnTo>
                    <a:pt x="476" y="21796"/>
                  </a:lnTo>
                  <a:lnTo>
                    <a:pt x="5388" y="23697"/>
                  </a:lnTo>
                  <a:cubicBezTo>
                    <a:pt x="6576" y="22271"/>
                    <a:pt x="7606" y="20687"/>
                    <a:pt x="8478" y="19023"/>
                  </a:cubicBezTo>
                  <a:cubicBezTo>
                    <a:pt x="8953" y="17597"/>
                    <a:pt x="9191" y="16092"/>
                    <a:pt x="9112" y="14586"/>
                  </a:cubicBezTo>
                  <a:cubicBezTo>
                    <a:pt x="10379" y="14428"/>
                    <a:pt x="11568" y="13794"/>
                    <a:pt x="12360" y="12764"/>
                  </a:cubicBezTo>
                  <a:cubicBezTo>
                    <a:pt x="13786" y="11180"/>
                    <a:pt x="13627" y="7139"/>
                    <a:pt x="13627" y="5872"/>
                  </a:cubicBezTo>
                  <a:cubicBezTo>
                    <a:pt x="13550" y="4634"/>
                    <a:pt x="6906" y="1"/>
                    <a:pt x="5630" y="1"/>
                  </a:cubicBezTo>
                  <a:close/>
                </a:path>
              </a:pathLst>
            </a:custGeom>
            <a:solidFill>
              <a:srgbClr val="FF94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51"/>
            <p:cNvSpPr/>
            <p:nvPr/>
          </p:nvSpPr>
          <p:spPr>
            <a:xfrm>
              <a:off x="2994950" y="2018700"/>
              <a:ext cx="180275" cy="112925"/>
            </a:xfrm>
            <a:custGeom>
              <a:avLst/>
              <a:gdLst/>
              <a:ahLst/>
              <a:cxnLst/>
              <a:rect l="l" t="t" r="r" b="b"/>
              <a:pathLst>
                <a:path w="7211" h="4517" fill="none" extrusionOk="0">
                  <a:moveTo>
                    <a:pt x="1" y="0"/>
                  </a:moveTo>
                  <a:cubicBezTo>
                    <a:pt x="1" y="0"/>
                    <a:pt x="5467" y="2932"/>
                    <a:pt x="7210" y="4516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51"/>
            <p:cNvSpPr/>
            <p:nvPr/>
          </p:nvSpPr>
          <p:spPr>
            <a:xfrm>
              <a:off x="2973175" y="2097925"/>
              <a:ext cx="194125" cy="101025"/>
            </a:xfrm>
            <a:custGeom>
              <a:avLst/>
              <a:gdLst/>
              <a:ahLst/>
              <a:cxnLst/>
              <a:rect l="l" t="t" r="r" b="b"/>
              <a:pathLst>
                <a:path w="7765" h="4041" fill="none" extrusionOk="0">
                  <a:moveTo>
                    <a:pt x="0" y="0"/>
                  </a:moveTo>
                  <a:cubicBezTo>
                    <a:pt x="0" y="0"/>
                    <a:pt x="5942" y="2932"/>
                    <a:pt x="7765" y="4041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51"/>
            <p:cNvSpPr/>
            <p:nvPr/>
          </p:nvSpPr>
          <p:spPr>
            <a:xfrm>
              <a:off x="2957325" y="2194975"/>
              <a:ext cx="180275" cy="67350"/>
            </a:xfrm>
            <a:custGeom>
              <a:avLst/>
              <a:gdLst/>
              <a:ahLst/>
              <a:cxnLst/>
              <a:rect l="l" t="t" r="r" b="b"/>
              <a:pathLst>
                <a:path w="7211" h="2694" fill="none" extrusionOk="0">
                  <a:moveTo>
                    <a:pt x="1" y="0"/>
                  </a:moveTo>
                  <a:lnTo>
                    <a:pt x="7210" y="2694"/>
                  </a:ln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51"/>
            <p:cNvSpPr/>
            <p:nvPr/>
          </p:nvSpPr>
          <p:spPr>
            <a:xfrm>
              <a:off x="3002875" y="2303900"/>
              <a:ext cx="57475" cy="21825"/>
            </a:xfrm>
            <a:custGeom>
              <a:avLst/>
              <a:gdLst/>
              <a:ahLst/>
              <a:cxnLst/>
              <a:rect l="l" t="t" r="r" b="b"/>
              <a:pathLst>
                <a:path w="2299" h="873" fill="none" extrusionOk="0">
                  <a:moveTo>
                    <a:pt x="1" y="238"/>
                  </a:moveTo>
                  <a:cubicBezTo>
                    <a:pt x="793" y="318"/>
                    <a:pt x="1585" y="159"/>
                    <a:pt x="2298" y="1"/>
                  </a:cubicBezTo>
                  <a:cubicBezTo>
                    <a:pt x="1902" y="318"/>
                    <a:pt x="1427" y="634"/>
                    <a:pt x="872" y="872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51"/>
            <p:cNvSpPr/>
            <p:nvPr/>
          </p:nvSpPr>
          <p:spPr>
            <a:xfrm>
              <a:off x="3401000" y="1953325"/>
              <a:ext cx="279275" cy="134725"/>
            </a:xfrm>
            <a:custGeom>
              <a:avLst/>
              <a:gdLst/>
              <a:ahLst/>
              <a:cxnLst/>
              <a:rect l="l" t="t" r="r" b="b"/>
              <a:pathLst>
                <a:path w="11171" h="5389" fill="none" extrusionOk="0">
                  <a:moveTo>
                    <a:pt x="0" y="1"/>
                  </a:moveTo>
                  <a:cubicBezTo>
                    <a:pt x="1030" y="1981"/>
                    <a:pt x="2773" y="3407"/>
                    <a:pt x="4833" y="4200"/>
                  </a:cubicBezTo>
                  <a:cubicBezTo>
                    <a:pt x="6813" y="4913"/>
                    <a:pt x="8952" y="5388"/>
                    <a:pt x="11171" y="5388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51"/>
            <p:cNvSpPr/>
            <p:nvPr/>
          </p:nvSpPr>
          <p:spPr>
            <a:xfrm>
              <a:off x="3908025" y="1939475"/>
              <a:ext cx="122825" cy="99050"/>
            </a:xfrm>
            <a:custGeom>
              <a:avLst/>
              <a:gdLst/>
              <a:ahLst/>
              <a:cxnLst/>
              <a:rect l="l" t="t" r="r" b="b"/>
              <a:pathLst>
                <a:path w="4913" h="3962" fill="none" extrusionOk="0">
                  <a:moveTo>
                    <a:pt x="1" y="3961"/>
                  </a:moveTo>
                  <a:cubicBezTo>
                    <a:pt x="1981" y="3090"/>
                    <a:pt x="3645" y="1743"/>
                    <a:pt x="4913" y="0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51"/>
            <p:cNvSpPr/>
            <p:nvPr/>
          </p:nvSpPr>
          <p:spPr>
            <a:xfrm>
              <a:off x="4218975" y="2317775"/>
              <a:ext cx="208000" cy="861600"/>
            </a:xfrm>
            <a:custGeom>
              <a:avLst/>
              <a:gdLst/>
              <a:ahLst/>
              <a:cxnLst/>
              <a:rect l="l" t="t" r="r" b="b"/>
              <a:pathLst>
                <a:path w="8320" h="34464" fill="none" extrusionOk="0">
                  <a:moveTo>
                    <a:pt x="1" y="0"/>
                  </a:moveTo>
                  <a:cubicBezTo>
                    <a:pt x="1585" y="1902"/>
                    <a:pt x="3883" y="6021"/>
                    <a:pt x="4200" y="8556"/>
                  </a:cubicBezTo>
                  <a:cubicBezTo>
                    <a:pt x="4358" y="11012"/>
                    <a:pt x="4279" y="13548"/>
                    <a:pt x="3883" y="16083"/>
                  </a:cubicBezTo>
                  <a:cubicBezTo>
                    <a:pt x="3566" y="17984"/>
                    <a:pt x="3408" y="19965"/>
                    <a:pt x="3487" y="21866"/>
                  </a:cubicBezTo>
                  <a:cubicBezTo>
                    <a:pt x="3725" y="26382"/>
                    <a:pt x="6101" y="30502"/>
                    <a:pt x="8320" y="34463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51"/>
            <p:cNvSpPr/>
            <p:nvPr/>
          </p:nvSpPr>
          <p:spPr>
            <a:xfrm>
              <a:off x="4284350" y="2325700"/>
              <a:ext cx="23800" cy="144600"/>
            </a:xfrm>
            <a:custGeom>
              <a:avLst/>
              <a:gdLst/>
              <a:ahLst/>
              <a:cxnLst/>
              <a:rect l="l" t="t" r="r" b="b"/>
              <a:pathLst>
                <a:path w="952" h="5784" fill="none" extrusionOk="0">
                  <a:moveTo>
                    <a:pt x="0" y="0"/>
                  </a:moveTo>
                  <a:cubicBezTo>
                    <a:pt x="555" y="1902"/>
                    <a:pt x="872" y="3803"/>
                    <a:pt x="951" y="5784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51"/>
            <p:cNvSpPr/>
            <p:nvPr/>
          </p:nvSpPr>
          <p:spPr>
            <a:xfrm>
              <a:off x="3149450" y="2321725"/>
              <a:ext cx="81225" cy="659575"/>
            </a:xfrm>
            <a:custGeom>
              <a:avLst/>
              <a:gdLst/>
              <a:ahLst/>
              <a:cxnLst/>
              <a:rect l="l" t="t" r="r" b="b"/>
              <a:pathLst>
                <a:path w="3249" h="26383" fill="none" extrusionOk="0">
                  <a:moveTo>
                    <a:pt x="3249" y="1"/>
                  </a:moveTo>
                  <a:cubicBezTo>
                    <a:pt x="1347" y="4120"/>
                    <a:pt x="317" y="8636"/>
                    <a:pt x="238" y="13073"/>
                  </a:cubicBezTo>
                  <a:cubicBezTo>
                    <a:pt x="0" y="17509"/>
                    <a:pt x="80" y="21946"/>
                    <a:pt x="397" y="26383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51"/>
            <p:cNvSpPr/>
            <p:nvPr/>
          </p:nvSpPr>
          <p:spPr>
            <a:xfrm>
              <a:off x="3149450" y="2349450"/>
              <a:ext cx="23800" cy="156500"/>
            </a:xfrm>
            <a:custGeom>
              <a:avLst/>
              <a:gdLst/>
              <a:ahLst/>
              <a:cxnLst/>
              <a:rect l="l" t="t" r="r" b="b"/>
              <a:pathLst>
                <a:path w="952" h="6260" fill="none" extrusionOk="0">
                  <a:moveTo>
                    <a:pt x="317" y="1"/>
                  </a:moveTo>
                  <a:cubicBezTo>
                    <a:pt x="0" y="2140"/>
                    <a:pt x="238" y="4279"/>
                    <a:pt x="951" y="6260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51"/>
            <p:cNvSpPr/>
            <p:nvPr/>
          </p:nvSpPr>
          <p:spPr>
            <a:xfrm>
              <a:off x="2818675" y="2464325"/>
              <a:ext cx="346650" cy="814075"/>
            </a:xfrm>
            <a:custGeom>
              <a:avLst/>
              <a:gdLst/>
              <a:ahLst/>
              <a:cxnLst/>
              <a:rect l="l" t="t" r="r" b="b"/>
              <a:pathLst>
                <a:path w="13866" h="32563" fill="none" extrusionOk="0">
                  <a:moveTo>
                    <a:pt x="1" y="1"/>
                  </a:moveTo>
                  <a:cubicBezTo>
                    <a:pt x="2853" y="1902"/>
                    <a:pt x="6180" y="3011"/>
                    <a:pt x="9666" y="3091"/>
                  </a:cubicBezTo>
                  <a:cubicBezTo>
                    <a:pt x="12439" y="8874"/>
                    <a:pt x="13865" y="15291"/>
                    <a:pt x="13628" y="21708"/>
                  </a:cubicBezTo>
                  <a:cubicBezTo>
                    <a:pt x="13628" y="21708"/>
                    <a:pt x="13707" y="27888"/>
                    <a:pt x="11172" y="32562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51"/>
            <p:cNvSpPr/>
            <p:nvPr/>
          </p:nvSpPr>
          <p:spPr>
            <a:xfrm>
              <a:off x="2685975" y="3072375"/>
              <a:ext cx="295150" cy="311000"/>
            </a:xfrm>
            <a:custGeom>
              <a:avLst/>
              <a:gdLst/>
              <a:ahLst/>
              <a:cxnLst/>
              <a:rect l="l" t="t" r="r" b="b"/>
              <a:pathLst>
                <a:path w="11806" h="12440" fill="none" extrusionOk="0">
                  <a:moveTo>
                    <a:pt x="1" y="1"/>
                  </a:moveTo>
                  <a:cubicBezTo>
                    <a:pt x="6180" y="1269"/>
                    <a:pt x="10934" y="6260"/>
                    <a:pt x="11805" y="12439"/>
                  </a:cubicBezTo>
                </a:path>
              </a:pathLst>
            </a:custGeom>
            <a:noFill/>
            <a:ln w="7925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51"/>
            <p:cNvSpPr/>
            <p:nvPr/>
          </p:nvSpPr>
          <p:spPr>
            <a:xfrm>
              <a:off x="3254425" y="347625"/>
              <a:ext cx="192150" cy="289125"/>
            </a:xfrm>
            <a:custGeom>
              <a:avLst/>
              <a:gdLst/>
              <a:ahLst/>
              <a:cxnLst/>
              <a:rect l="l" t="t" r="r" b="b"/>
              <a:pathLst>
                <a:path w="7686" h="11565" extrusionOk="0">
                  <a:moveTo>
                    <a:pt x="1466" y="1"/>
                  </a:moveTo>
                  <a:cubicBezTo>
                    <a:pt x="1214" y="1"/>
                    <a:pt x="958" y="108"/>
                    <a:pt x="713" y="373"/>
                  </a:cubicBezTo>
                  <a:cubicBezTo>
                    <a:pt x="0" y="1166"/>
                    <a:pt x="872" y="3384"/>
                    <a:pt x="1189" y="4256"/>
                  </a:cubicBezTo>
                  <a:cubicBezTo>
                    <a:pt x="2060" y="7028"/>
                    <a:pt x="3803" y="9405"/>
                    <a:pt x="6101" y="11227"/>
                  </a:cubicBezTo>
                  <a:cubicBezTo>
                    <a:pt x="6361" y="11423"/>
                    <a:pt x="6676" y="11565"/>
                    <a:pt x="7000" y="11565"/>
                  </a:cubicBezTo>
                  <a:cubicBezTo>
                    <a:pt x="7070" y="11565"/>
                    <a:pt x="7140" y="11558"/>
                    <a:pt x="7210" y="11544"/>
                  </a:cubicBezTo>
                  <a:cubicBezTo>
                    <a:pt x="7527" y="11386"/>
                    <a:pt x="7685" y="11069"/>
                    <a:pt x="7685" y="10752"/>
                  </a:cubicBezTo>
                  <a:cubicBezTo>
                    <a:pt x="7685" y="10435"/>
                    <a:pt x="7606" y="10118"/>
                    <a:pt x="7448" y="9801"/>
                  </a:cubicBezTo>
                  <a:cubicBezTo>
                    <a:pt x="6338" y="6870"/>
                    <a:pt x="4912" y="4097"/>
                    <a:pt x="3249" y="1483"/>
                  </a:cubicBezTo>
                  <a:cubicBezTo>
                    <a:pt x="2896" y="894"/>
                    <a:pt x="2193" y="1"/>
                    <a:pt x="1466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51"/>
            <p:cNvSpPr/>
            <p:nvPr/>
          </p:nvSpPr>
          <p:spPr>
            <a:xfrm>
              <a:off x="3810975" y="330175"/>
              <a:ext cx="211950" cy="277100"/>
            </a:xfrm>
            <a:custGeom>
              <a:avLst/>
              <a:gdLst/>
              <a:ahLst/>
              <a:cxnLst/>
              <a:rect l="l" t="t" r="r" b="b"/>
              <a:pathLst>
                <a:path w="8478" h="11084" extrusionOk="0">
                  <a:moveTo>
                    <a:pt x="7037" y="1"/>
                  </a:moveTo>
                  <a:cubicBezTo>
                    <a:pt x="6319" y="1"/>
                    <a:pt x="5570" y="798"/>
                    <a:pt x="5229" y="1309"/>
                  </a:cubicBezTo>
                  <a:cubicBezTo>
                    <a:pt x="3328" y="3844"/>
                    <a:pt x="1744" y="6538"/>
                    <a:pt x="397" y="9311"/>
                  </a:cubicBezTo>
                  <a:cubicBezTo>
                    <a:pt x="238" y="9628"/>
                    <a:pt x="80" y="9945"/>
                    <a:pt x="80" y="10262"/>
                  </a:cubicBezTo>
                  <a:cubicBezTo>
                    <a:pt x="1" y="10578"/>
                    <a:pt x="159" y="10895"/>
                    <a:pt x="476" y="11054"/>
                  </a:cubicBezTo>
                  <a:cubicBezTo>
                    <a:pt x="575" y="11074"/>
                    <a:pt x="674" y="11084"/>
                    <a:pt x="772" y="11084"/>
                  </a:cubicBezTo>
                  <a:cubicBezTo>
                    <a:pt x="1065" y="11084"/>
                    <a:pt x="1347" y="10994"/>
                    <a:pt x="1585" y="10816"/>
                  </a:cubicBezTo>
                  <a:cubicBezTo>
                    <a:pt x="4041" y="9232"/>
                    <a:pt x="5942" y="6934"/>
                    <a:pt x="7131" y="4240"/>
                  </a:cubicBezTo>
                  <a:cubicBezTo>
                    <a:pt x="7448" y="3369"/>
                    <a:pt x="8478" y="1230"/>
                    <a:pt x="7844" y="438"/>
                  </a:cubicBezTo>
                  <a:cubicBezTo>
                    <a:pt x="7598" y="124"/>
                    <a:pt x="7320" y="1"/>
                    <a:pt x="7037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51"/>
            <p:cNvSpPr/>
            <p:nvPr/>
          </p:nvSpPr>
          <p:spPr>
            <a:xfrm>
              <a:off x="3583200" y="238550"/>
              <a:ext cx="103025" cy="315300"/>
            </a:xfrm>
            <a:custGeom>
              <a:avLst/>
              <a:gdLst/>
              <a:ahLst/>
              <a:cxnLst/>
              <a:rect l="l" t="t" r="r" b="b"/>
              <a:pathLst>
                <a:path w="4121" h="12612" extrusionOk="0">
                  <a:moveTo>
                    <a:pt x="1489" y="1"/>
                  </a:moveTo>
                  <a:cubicBezTo>
                    <a:pt x="852" y="1"/>
                    <a:pt x="290" y="439"/>
                    <a:pt x="159" y="1092"/>
                  </a:cubicBezTo>
                  <a:cubicBezTo>
                    <a:pt x="80" y="1251"/>
                    <a:pt x="1" y="1409"/>
                    <a:pt x="1" y="1647"/>
                  </a:cubicBezTo>
                  <a:cubicBezTo>
                    <a:pt x="1" y="1964"/>
                    <a:pt x="1" y="2281"/>
                    <a:pt x="1" y="2597"/>
                  </a:cubicBezTo>
                  <a:cubicBezTo>
                    <a:pt x="80" y="4499"/>
                    <a:pt x="318" y="6321"/>
                    <a:pt x="793" y="8143"/>
                  </a:cubicBezTo>
                  <a:cubicBezTo>
                    <a:pt x="1110" y="9569"/>
                    <a:pt x="1427" y="11312"/>
                    <a:pt x="2457" y="12421"/>
                  </a:cubicBezTo>
                  <a:cubicBezTo>
                    <a:pt x="2552" y="12548"/>
                    <a:pt x="2698" y="12611"/>
                    <a:pt x="2843" y="12611"/>
                  </a:cubicBezTo>
                  <a:cubicBezTo>
                    <a:pt x="3062" y="12611"/>
                    <a:pt x="3281" y="12469"/>
                    <a:pt x="3328" y="12184"/>
                  </a:cubicBezTo>
                  <a:cubicBezTo>
                    <a:pt x="3962" y="10045"/>
                    <a:pt x="4120" y="7826"/>
                    <a:pt x="3804" y="5608"/>
                  </a:cubicBezTo>
                  <a:cubicBezTo>
                    <a:pt x="3724" y="4499"/>
                    <a:pt x="3487" y="3390"/>
                    <a:pt x="3170" y="2360"/>
                  </a:cubicBezTo>
                  <a:cubicBezTo>
                    <a:pt x="2932" y="1567"/>
                    <a:pt x="2694" y="458"/>
                    <a:pt x="1902" y="62"/>
                  </a:cubicBezTo>
                  <a:cubicBezTo>
                    <a:pt x="1763" y="21"/>
                    <a:pt x="1625" y="1"/>
                    <a:pt x="1489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0.33264 2.22222E-6 C 0.48195 2.22222E-6 0.66545 0.1216 0.66545 0.22006 L 0.66545 0.44074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264" y="2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1" name="Google Shape;751;p53"/>
          <p:cNvGrpSpPr/>
          <p:nvPr/>
        </p:nvGrpSpPr>
        <p:grpSpPr>
          <a:xfrm>
            <a:off x="2984202" y="183185"/>
            <a:ext cx="3175596" cy="3825478"/>
            <a:chOff x="1432250" y="237900"/>
            <a:chExt cx="4706625" cy="4799250"/>
          </a:xfrm>
        </p:grpSpPr>
        <p:sp>
          <p:nvSpPr>
            <p:cNvPr id="752" name="Google Shape;752;p53"/>
            <p:cNvSpPr/>
            <p:nvPr/>
          </p:nvSpPr>
          <p:spPr>
            <a:xfrm>
              <a:off x="1975675" y="279975"/>
              <a:ext cx="1382100" cy="2511725"/>
            </a:xfrm>
            <a:custGeom>
              <a:avLst/>
              <a:gdLst/>
              <a:ahLst/>
              <a:cxnLst/>
              <a:rect l="l" t="t" r="r" b="b"/>
              <a:pathLst>
                <a:path w="55284" h="100469" extrusionOk="0">
                  <a:moveTo>
                    <a:pt x="38345" y="1"/>
                  </a:moveTo>
                  <a:cubicBezTo>
                    <a:pt x="35924" y="1"/>
                    <a:pt x="33455" y="488"/>
                    <a:pt x="31140" y="1259"/>
                  </a:cubicBezTo>
                  <a:cubicBezTo>
                    <a:pt x="20835" y="4569"/>
                    <a:pt x="12336" y="12918"/>
                    <a:pt x="7146" y="22846"/>
                  </a:cubicBezTo>
                  <a:cubicBezTo>
                    <a:pt x="2031" y="32850"/>
                    <a:pt x="76" y="44433"/>
                    <a:pt x="76" y="55715"/>
                  </a:cubicBezTo>
                  <a:cubicBezTo>
                    <a:pt x="0" y="64064"/>
                    <a:pt x="1279" y="72413"/>
                    <a:pt x="3987" y="80386"/>
                  </a:cubicBezTo>
                  <a:cubicBezTo>
                    <a:pt x="5341" y="84297"/>
                    <a:pt x="7146" y="88133"/>
                    <a:pt x="9327" y="91743"/>
                  </a:cubicBezTo>
                  <a:cubicBezTo>
                    <a:pt x="11433" y="94752"/>
                    <a:pt x="13690" y="97610"/>
                    <a:pt x="16021" y="100468"/>
                  </a:cubicBezTo>
                  <a:cubicBezTo>
                    <a:pt x="13765" y="90164"/>
                    <a:pt x="18729" y="77979"/>
                    <a:pt x="23994" y="70382"/>
                  </a:cubicBezTo>
                  <a:cubicBezTo>
                    <a:pt x="30011" y="61657"/>
                    <a:pt x="37834" y="54512"/>
                    <a:pt x="44077" y="46088"/>
                  </a:cubicBezTo>
                  <a:cubicBezTo>
                    <a:pt x="50320" y="37588"/>
                    <a:pt x="55284" y="27209"/>
                    <a:pt x="54080" y="16603"/>
                  </a:cubicBezTo>
                  <a:cubicBezTo>
                    <a:pt x="53403" y="10135"/>
                    <a:pt x="49943" y="3742"/>
                    <a:pt x="44302" y="1184"/>
                  </a:cubicBezTo>
                  <a:cubicBezTo>
                    <a:pt x="42434" y="354"/>
                    <a:pt x="40407" y="1"/>
                    <a:pt x="38345" y="1"/>
                  </a:cubicBezTo>
                  <a:close/>
                </a:path>
              </a:pathLst>
            </a:custGeom>
            <a:solidFill>
              <a:srgbClr val="967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53"/>
            <p:cNvSpPr/>
            <p:nvPr/>
          </p:nvSpPr>
          <p:spPr>
            <a:xfrm>
              <a:off x="2788000" y="590175"/>
              <a:ext cx="62075" cy="105275"/>
            </a:xfrm>
            <a:custGeom>
              <a:avLst/>
              <a:gdLst/>
              <a:ahLst/>
              <a:cxnLst/>
              <a:rect l="l" t="t" r="r" b="b"/>
              <a:pathLst>
                <a:path w="2483" h="4211" extrusionOk="0">
                  <a:moveTo>
                    <a:pt x="816" y="1"/>
                  </a:moveTo>
                  <a:cubicBezTo>
                    <a:pt x="506" y="1"/>
                    <a:pt x="187" y="156"/>
                    <a:pt x="76" y="435"/>
                  </a:cubicBezTo>
                  <a:cubicBezTo>
                    <a:pt x="0" y="660"/>
                    <a:pt x="0" y="886"/>
                    <a:pt x="76" y="1112"/>
                  </a:cubicBezTo>
                  <a:cubicBezTo>
                    <a:pt x="226" y="2089"/>
                    <a:pt x="602" y="3067"/>
                    <a:pt x="1204" y="3819"/>
                  </a:cubicBezTo>
                  <a:cubicBezTo>
                    <a:pt x="1399" y="4015"/>
                    <a:pt x="1651" y="4210"/>
                    <a:pt x="1911" y="4210"/>
                  </a:cubicBezTo>
                  <a:cubicBezTo>
                    <a:pt x="1951" y="4210"/>
                    <a:pt x="1991" y="4205"/>
                    <a:pt x="2031" y="4195"/>
                  </a:cubicBezTo>
                  <a:cubicBezTo>
                    <a:pt x="2332" y="4120"/>
                    <a:pt x="2407" y="3744"/>
                    <a:pt x="2407" y="3443"/>
                  </a:cubicBezTo>
                  <a:cubicBezTo>
                    <a:pt x="2483" y="2315"/>
                    <a:pt x="2182" y="1262"/>
                    <a:pt x="1505" y="435"/>
                  </a:cubicBezTo>
                  <a:cubicBezTo>
                    <a:pt x="1430" y="284"/>
                    <a:pt x="1279" y="134"/>
                    <a:pt x="1129" y="58"/>
                  </a:cubicBezTo>
                  <a:cubicBezTo>
                    <a:pt x="1032" y="20"/>
                    <a:pt x="924" y="1"/>
                    <a:pt x="816" y="1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53"/>
            <p:cNvSpPr/>
            <p:nvPr/>
          </p:nvSpPr>
          <p:spPr>
            <a:xfrm>
              <a:off x="2974150" y="744625"/>
              <a:ext cx="112850" cy="47875"/>
            </a:xfrm>
            <a:custGeom>
              <a:avLst/>
              <a:gdLst/>
              <a:ahLst/>
              <a:cxnLst/>
              <a:rect l="l" t="t" r="r" b="b"/>
              <a:pathLst>
                <a:path w="4514" h="1915" extrusionOk="0">
                  <a:moveTo>
                    <a:pt x="2609" y="0"/>
                  </a:moveTo>
                  <a:cubicBezTo>
                    <a:pt x="1918" y="0"/>
                    <a:pt x="1229" y="135"/>
                    <a:pt x="603" y="424"/>
                  </a:cubicBezTo>
                  <a:cubicBezTo>
                    <a:pt x="302" y="575"/>
                    <a:pt x="1" y="800"/>
                    <a:pt x="76" y="1101"/>
                  </a:cubicBezTo>
                  <a:cubicBezTo>
                    <a:pt x="76" y="1402"/>
                    <a:pt x="452" y="1552"/>
                    <a:pt x="753" y="1703"/>
                  </a:cubicBezTo>
                  <a:cubicBezTo>
                    <a:pt x="1277" y="1834"/>
                    <a:pt x="1827" y="1914"/>
                    <a:pt x="2388" y="1914"/>
                  </a:cubicBezTo>
                  <a:cubicBezTo>
                    <a:pt x="2792" y="1914"/>
                    <a:pt x="3202" y="1873"/>
                    <a:pt x="3611" y="1778"/>
                  </a:cubicBezTo>
                  <a:cubicBezTo>
                    <a:pt x="3837" y="1703"/>
                    <a:pt x="4062" y="1628"/>
                    <a:pt x="4213" y="1477"/>
                  </a:cubicBezTo>
                  <a:cubicBezTo>
                    <a:pt x="4514" y="1176"/>
                    <a:pt x="4514" y="650"/>
                    <a:pt x="4213" y="349"/>
                  </a:cubicBezTo>
                  <a:cubicBezTo>
                    <a:pt x="4062" y="274"/>
                    <a:pt x="3912" y="199"/>
                    <a:pt x="3762" y="123"/>
                  </a:cubicBezTo>
                  <a:cubicBezTo>
                    <a:pt x="3384" y="42"/>
                    <a:pt x="2996" y="0"/>
                    <a:pt x="2609" y="0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53"/>
            <p:cNvSpPr/>
            <p:nvPr/>
          </p:nvSpPr>
          <p:spPr>
            <a:xfrm>
              <a:off x="2633800" y="856250"/>
              <a:ext cx="261400" cy="200800"/>
            </a:xfrm>
            <a:custGeom>
              <a:avLst/>
              <a:gdLst/>
              <a:ahLst/>
              <a:cxnLst/>
              <a:rect l="l" t="t" r="r" b="b"/>
              <a:pathLst>
                <a:path w="10456" h="8032" extrusionOk="0">
                  <a:moveTo>
                    <a:pt x="5722" y="0"/>
                  </a:moveTo>
                  <a:cubicBezTo>
                    <a:pt x="4019" y="0"/>
                    <a:pt x="2351" y="659"/>
                    <a:pt x="1054" y="1751"/>
                  </a:cubicBezTo>
                  <a:cubicBezTo>
                    <a:pt x="603" y="2127"/>
                    <a:pt x="1" y="2653"/>
                    <a:pt x="226" y="3330"/>
                  </a:cubicBezTo>
                  <a:cubicBezTo>
                    <a:pt x="549" y="4104"/>
                    <a:pt x="1534" y="4159"/>
                    <a:pt x="2283" y="4159"/>
                  </a:cubicBezTo>
                  <a:cubicBezTo>
                    <a:pt x="2408" y="4159"/>
                    <a:pt x="2526" y="4158"/>
                    <a:pt x="2633" y="4158"/>
                  </a:cubicBezTo>
                  <a:cubicBezTo>
                    <a:pt x="4439" y="4233"/>
                    <a:pt x="5943" y="5436"/>
                    <a:pt x="6469" y="7166"/>
                  </a:cubicBezTo>
                  <a:cubicBezTo>
                    <a:pt x="6545" y="7467"/>
                    <a:pt x="6695" y="7693"/>
                    <a:pt x="6921" y="7918"/>
                  </a:cubicBezTo>
                  <a:cubicBezTo>
                    <a:pt x="7071" y="7994"/>
                    <a:pt x="7221" y="8031"/>
                    <a:pt x="7372" y="8031"/>
                  </a:cubicBezTo>
                  <a:cubicBezTo>
                    <a:pt x="7522" y="8031"/>
                    <a:pt x="7673" y="7994"/>
                    <a:pt x="7823" y="7918"/>
                  </a:cubicBezTo>
                  <a:cubicBezTo>
                    <a:pt x="9553" y="7166"/>
                    <a:pt x="10456" y="5286"/>
                    <a:pt x="10004" y="3481"/>
                  </a:cubicBezTo>
                  <a:cubicBezTo>
                    <a:pt x="9553" y="1676"/>
                    <a:pt x="8049" y="322"/>
                    <a:pt x="6244" y="21"/>
                  </a:cubicBezTo>
                  <a:cubicBezTo>
                    <a:pt x="6070" y="7"/>
                    <a:pt x="5896" y="0"/>
                    <a:pt x="5722" y="0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53"/>
            <p:cNvSpPr/>
            <p:nvPr/>
          </p:nvSpPr>
          <p:spPr>
            <a:xfrm>
              <a:off x="2962875" y="830150"/>
              <a:ext cx="144825" cy="69875"/>
            </a:xfrm>
            <a:custGeom>
              <a:avLst/>
              <a:gdLst/>
              <a:ahLst/>
              <a:cxnLst/>
              <a:rect l="l" t="t" r="r" b="b"/>
              <a:pathLst>
                <a:path w="5793" h="2795" extrusionOk="0">
                  <a:moveTo>
                    <a:pt x="2942" y="0"/>
                  </a:moveTo>
                  <a:cubicBezTo>
                    <a:pt x="2186" y="0"/>
                    <a:pt x="1428" y="227"/>
                    <a:pt x="753" y="689"/>
                  </a:cubicBezTo>
                  <a:cubicBezTo>
                    <a:pt x="527" y="764"/>
                    <a:pt x="301" y="990"/>
                    <a:pt x="151" y="1215"/>
                  </a:cubicBezTo>
                  <a:cubicBezTo>
                    <a:pt x="0" y="1441"/>
                    <a:pt x="0" y="1742"/>
                    <a:pt x="76" y="1967"/>
                  </a:cubicBezTo>
                  <a:cubicBezTo>
                    <a:pt x="226" y="2419"/>
                    <a:pt x="828" y="2494"/>
                    <a:pt x="1279" y="2569"/>
                  </a:cubicBezTo>
                  <a:lnTo>
                    <a:pt x="3611" y="2795"/>
                  </a:lnTo>
                  <a:lnTo>
                    <a:pt x="4814" y="2795"/>
                  </a:lnTo>
                  <a:cubicBezTo>
                    <a:pt x="5190" y="2720"/>
                    <a:pt x="5566" y="2419"/>
                    <a:pt x="5717" y="2043"/>
                  </a:cubicBezTo>
                  <a:cubicBezTo>
                    <a:pt x="5792" y="1591"/>
                    <a:pt x="5717" y="1140"/>
                    <a:pt x="5341" y="839"/>
                  </a:cubicBezTo>
                  <a:cubicBezTo>
                    <a:pt x="4626" y="283"/>
                    <a:pt x="3786" y="0"/>
                    <a:pt x="2942" y="0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53"/>
            <p:cNvSpPr/>
            <p:nvPr/>
          </p:nvSpPr>
          <p:spPr>
            <a:xfrm>
              <a:off x="2671425" y="658950"/>
              <a:ext cx="110950" cy="119725"/>
            </a:xfrm>
            <a:custGeom>
              <a:avLst/>
              <a:gdLst/>
              <a:ahLst/>
              <a:cxnLst/>
              <a:rect l="l" t="t" r="r" b="b"/>
              <a:pathLst>
                <a:path w="4438" h="4789" extrusionOk="0">
                  <a:moveTo>
                    <a:pt x="1130" y="1"/>
                  </a:moveTo>
                  <a:cubicBezTo>
                    <a:pt x="790" y="1"/>
                    <a:pt x="422" y="214"/>
                    <a:pt x="226" y="542"/>
                  </a:cubicBezTo>
                  <a:cubicBezTo>
                    <a:pt x="0" y="918"/>
                    <a:pt x="0" y="1294"/>
                    <a:pt x="226" y="1670"/>
                  </a:cubicBezTo>
                  <a:cubicBezTo>
                    <a:pt x="376" y="2046"/>
                    <a:pt x="677" y="2347"/>
                    <a:pt x="978" y="2648"/>
                  </a:cubicBezTo>
                  <a:lnTo>
                    <a:pt x="2633" y="4227"/>
                  </a:lnTo>
                  <a:cubicBezTo>
                    <a:pt x="2950" y="4481"/>
                    <a:pt x="3320" y="4788"/>
                    <a:pt x="3699" y="4788"/>
                  </a:cubicBezTo>
                  <a:cubicBezTo>
                    <a:pt x="3770" y="4788"/>
                    <a:pt x="3840" y="4777"/>
                    <a:pt x="3911" y="4754"/>
                  </a:cubicBezTo>
                  <a:cubicBezTo>
                    <a:pt x="4137" y="4603"/>
                    <a:pt x="4363" y="4453"/>
                    <a:pt x="4438" y="4152"/>
                  </a:cubicBezTo>
                  <a:cubicBezTo>
                    <a:pt x="4438" y="3926"/>
                    <a:pt x="4438" y="3626"/>
                    <a:pt x="4438" y="3400"/>
                  </a:cubicBezTo>
                  <a:cubicBezTo>
                    <a:pt x="4137" y="1745"/>
                    <a:pt x="2934" y="391"/>
                    <a:pt x="1279" y="15"/>
                  </a:cubicBezTo>
                  <a:cubicBezTo>
                    <a:pt x="1230" y="6"/>
                    <a:pt x="1180" y="1"/>
                    <a:pt x="1130" y="1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53"/>
            <p:cNvSpPr/>
            <p:nvPr/>
          </p:nvSpPr>
          <p:spPr>
            <a:xfrm>
              <a:off x="4019650" y="237900"/>
              <a:ext cx="1538175" cy="3274000"/>
            </a:xfrm>
            <a:custGeom>
              <a:avLst/>
              <a:gdLst/>
              <a:ahLst/>
              <a:cxnLst/>
              <a:rect l="l" t="t" r="r" b="b"/>
              <a:pathLst>
                <a:path w="61527" h="130960" extrusionOk="0">
                  <a:moveTo>
                    <a:pt x="19708" y="1"/>
                  </a:moveTo>
                  <a:cubicBezTo>
                    <a:pt x="14692" y="1"/>
                    <a:pt x="9814" y="1623"/>
                    <a:pt x="6319" y="5199"/>
                  </a:cubicBezTo>
                  <a:cubicBezTo>
                    <a:pt x="527" y="11066"/>
                    <a:pt x="1" y="20468"/>
                    <a:pt x="2558" y="28215"/>
                  </a:cubicBezTo>
                  <a:cubicBezTo>
                    <a:pt x="5040" y="35962"/>
                    <a:pt x="10079" y="42656"/>
                    <a:pt x="14668" y="49425"/>
                  </a:cubicBezTo>
                  <a:cubicBezTo>
                    <a:pt x="22866" y="61610"/>
                    <a:pt x="29711" y="74924"/>
                    <a:pt x="33095" y="89214"/>
                  </a:cubicBezTo>
                  <a:cubicBezTo>
                    <a:pt x="35051" y="97037"/>
                    <a:pt x="35803" y="105160"/>
                    <a:pt x="35277" y="113208"/>
                  </a:cubicBezTo>
                  <a:cubicBezTo>
                    <a:pt x="35051" y="116743"/>
                    <a:pt x="34524" y="120278"/>
                    <a:pt x="33697" y="123813"/>
                  </a:cubicBezTo>
                  <a:cubicBezTo>
                    <a:pt x="33321" y="125619"/>
                    <a:pt x="30538" y="130884"/>
                    <a:pt x="33923" y="130959"/>
                  </a:cubicBezTo>
                  <a:cubicBezTo>
                    <a:pt x="33935" y="130959"/>
                    <a:pt x="33947" y="130959"/>
                    <a:pt x="33959" y="130959"/>
                  </a:cubicBezTo>
                  <a:cubicBezTo>
                    <a:pt x="37577" y="130959"/>
                    <a:pt x="44233" y="119743"/>
                    <a:pt x="46032" y="116969"/>
                  </a:cubicBezTo>
                  <a:cubicBezTo>
                    <a:pt x="52877" y="106439"/>
                    <a:pt x="57239" y="94479"/>
                    <a:pt x="58894" y="81994"/>
                  </a:cubicBezTo>
                  <a:cubicBezTo>
                    <a:pt x="61527" y="62438"/>
                    <a:pt x="57691" y="42355"/>
                    <a:pt x="49267" y="24604"/>
                  </a:cubicBezTo>
                  <a:cubicBezTo>
                    <a:pt x="45355" y="16256"/>
                    <a:pt x="40015" y="8057"/>
                    <a:pt x="32042" y="3318"/>
                  </a:cubicBezTo>
                  <a:cubicBezTo>
                    <a:pt x="28343" y="1175"/>
                    <a:pt x="23975" y="1"/>
                    <a:pt x="19708" y="1"/>
                  </a:cubicBezTo>
                  <a:close/>
                </a:path>
              </a:pathLst>
            </a:custGeom>
            <a:solidFill>
              <a:srgbClr val="7C83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53"/>
            <p:cNvSpPr/>
            <p:nvPr/>
          </p:nvSpPr>
          <p:spPr>
            <a:xfrm>
              <a:off x="4309225" y="900425"/>
              <a:ext cx="216600" cy="121825"/>
            </a:xfrm>
            <a:custGeom>
              <a:avLst/>
              <a:gdLst/>
              <a:ahLst/>
              <a:cxnLst/>
              <a:rect l="l" t="t" r="r" b="b"/>
              <a:pathLst>
                <a:path w="8664" h="4873" extrusionOk="0">
                  <a:moveTo>
                    <a:pt x="6848" y="0"/>
                  </a:moveTo>
                  <a:cubicBezTo>
                    <a:pt x="5070" y="0"/>
                    <a:pt x="2327" y="1143"/>
                    <a:pt x="1580" y="1563"/>
                  </a:cubicBezTo>
                  <a:cubicBezTo>
                    <a:pt x="828" y="2015"/>
                    <a:pt x="1" y="2692"/>
                    <a:pt x="151" y="3594"/>
                  </a:cubicBezTo>
                  <a:cubicBezTo>
                    <a:pt x="377" y="4497"/>
                    <a:pt x="1580" y="4873"/>
                    <a:pt x="2558" y="4873"/>
                  </a:cubicBezTo>
                  <a:cubicBezTo>
                    <a:pt x="4138" y="4798"/>
                    <a:pt x="5642" y="4271"/>
                    <a:pt x="6996" y="3369"/>
                  </a:cubicBezTo>
                  <a:cubicBezTo>
                    <a:pt x="7673" y="2992"/>
                    <a:pt x="8124" y="2391"/>
                    <a:pt x="8350" y="1714"/>
                  </a:cubicBezTo>
                  <a:cubicBezTo>
                    <a:pt x="8664" y="429"/>
                    <a:pt x="7937" y="0"/>
                    <a:pt x="6848" y="0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53"/>
            <p:cNvSpPr/>
            <p:nvPr/>
          </p:nvSpPr>
          <p:spPr>
            <a:xfrm>
              <a:off x="4664625" y="658975"/>
              <a:ext cx="180550" cy="173375"/>
            </a:xfrm>
            <a:custGeom>
              <a:avLst/>
              <a:gdLst/>
              <a:ahLst/>
              <a:cxnLst/>
              <a:rect l="l" t="t" r="r" b="b"/>
              <a:pathLst>
                <a:path w="7222" h="6935" extrusionOk="0">
                  <a:moveTo>
                    <a:pt x="5976" y="0"/>
                  </a:moveTo>
                  <a:cubicBezTo>
                    <a:pt x="4329" y="0"/>
                    <a:pt x="1473" y="3128"/>
                    <a:pt x="903" y="3925"/>
                  </a:cubicBezTo>
                  <a:cubicBezTo>
                    <a:pt x="376" y="4678"/>
                    <a:pt x="0" y="5731"/>
                    <a:pt x="527" y="6408"/>
                  </a:cubicBezTo>
                  <a:cubicBezTo>
                    <a:pt x="790" y="6784"/>
                    <a:pt x="1241" y="6934"/>
                    <a:pt x="1740" y="6934"/>
                  </a:cubicBezTo>
                  <a:cubicBezTo>
                    <a:pt x="2238" y="6934"/>
                    <a:pt x="2783" y="6784"/>
                    <a:pt x="3235" y="6558"/>
                  </a:cubicBezTo>
                  <a:cubicBezTo>
                    <a:pt x="4589" y="5806"/>
                    <a:pt x="5792" y="4678"/>
                    <a:pt x="6544" y="3324"/>
                  </a:cubicBezTo>
                  <a:cubicBezTo>
                    <a:pt x="6995" y="2647"/>
                    <a:pt x="7221" y="1895"/>
                    <a:pt x="7071" y="1142"/>
                  </a:cubicBezTo>
                  <a:cubicBezTo>
                    <a:pt x="6906" y="321"/>
                    <a:pt x="6503" y="0"/>
                    <a:pt x="5976" y="0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53"/>
            <p:cNvSpPr/>
            <p:nvPr/>
          </p:nvSpPr>
          <p:spPr>
            <a:xfrm>
              <a:off x="4596925" y="961950"/>
              <a:ext cx="283975" cy="205275"/>
            </a:xfrm>
            <a:custGeom>
              <a:avLst/>
              <a:gdLst/>
              <a:ahLst/>
              <a:cxnLst/>
              <a:rect l="l" t="t" r="r" b="b"/>
              <a:pathLst>
                <a:path w="11359" h="8211" extrusionOk="0">
                  <a:moveTo>
                    <a:pt x="8619" y="0"/>
                  </a:moveTo>
                  <a:cubicBezTo>
                    <a:pt x="7210" y="0"/>
                    <a:pt x="5811" y="353"/>
                    <a:pt x="4589" y="1058"/>
                  </a:cubicBezTo>
                  <a:cubicBezTo>
                    <a:pt x="2182" y="2337"/>
                    <a:pt x="1" y="5195"/>
                    <a:pt x="226" y="8053"/>
                  </a:cubicBezTo>
                  <a:cubicBezTo>
                    <a:pt x="226" y="8146"/>
                    <a:pt x="341" y="8210"/>
                    <a:pt x="447" y="8210"/>
                  </a:cubicBezTo>
                  <a:cubicBezTo>
                    <a:pt x="512" y="8210"/>
                    <a:pt x="574" y="8186"/>
                    <a:pt x="602" y="8128"/>
                  </a:cubicBezTo>
                  <a:cubicBezTo>
                    <a:pt x="3084" y="4443"/>
                    <a:pt x="6845" y="1810"/>
                    <a:pt x="11132" y="757"/>
                  </a:cubicBezTo>
                  <a:cubicBezTo>
                    <a:pt x="11358" y="682"/>
                    <a:pt x="11358" y="381"/>
                    <a:pt x="11132" y="381"/>
                  </a:cubicBezTo>
                  <a:cubicBezTo>
                    <a:pt x="10315" y="127"/>
                    <a:pt x="9465" y="0"/>
                    <a:pt x="8619" y="0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53"/>
            <p:cNvSpPr/>
            <p:nvPr/>
          </p:nvSpPr>
          <p:spPr>
            <a:xfrm>
              <a:off x="4602575" y="610100"/>
              <a:ext cx="67725" cy="117225"/>
            </a:xfrm>
            <a:custGeom>
              <a:avLst/>
              <a:gdLst/>
              <a:ahLst/>
              <a:cxnLst/>
              <a:rect l="l" t="t" r="r" b="b"/>
              <a:pathLst>
                <a:path w="2709" h="4689" extrusionOk="0">
                  <a:moveTo>
                    <a:pt x="1842" y="0"/>
                  </a:moveTo>
                  <a:cubicBezTo>
                    <a:pt x="1722" y="0"/>
                    <a:pt x="1605" y="28"/>
                    <a:pt x="1505" y="89"/>
                  </a:cubicBezTo>
                  <a:cubicBezTo>
                    <a:pt x="1279" y="164"/>
                    <a:pt x="1204" y="315"/>
                    <a:pt x="1053" y="465"/>
                  </a:cubicBezTo>
                  <a:cubicBezTo>
                    <a:pt x="376" y="1443"/>
                    <a:pt x="0" y="2571"/>
                    <a:pt x="75" y="3774"/>
                  </a:cubicBezTo>
                  <a:cubicBezTo>
                    <a:pt x="75" y="4150"/>
                    <a:pt x="151" y="4527"/>
                    <a:pt x="527" y="4677"/>
                  </a:cubicBezTo>
                  <a:cubicBezTo>
                    <a:pt x="559" y="4685"/>
                    <a:pt x="591" y="4689"/>
                    <a:pt x="623" y="4689"/>
                  </a:cubicBezTo>
                  <a:cubicBezTo>
                    <a:pt x="891" y="4689"/>
                    <a:pt x="1153" y="4427"/>
                    <a:pt x="1354" y="4226"/>
                  </a:cubicBezTo>
                  <a:cubicBezTo>
                    <a:pt x="2031" y="3398"/>
                    <a:pt x="2482" y="2345"/>
                    <a:pt x="2633" y="1292"/>
                  </a:cubicBezTo>
                  <a:cubicBezTo>
                    <a:pt x="2708" y="991"/>
                    <a:pt x="2708" y="766"/>
                    <a:pt x="2633" y="540"/>
                  </a:cubicBezTo>
                  <a:cubicBezTo>
                    <a:pt x="2523" y="210"/>
                    <a:pt x="2171" y="0"/>
                    <a:pt x="1842" y="0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53"/>
            <p:cNvSpPr/>
            <p:nvPr/>
          </p:nvSpPr>
          <p:spPr>
            <a:xfrm>
              <a:off x="4341200" y="779500"/>
              <a:ext cx="124125" cy="53100"/>
            </a:xfrm>
            <a:custGeom>
              <a:avLst/>
              <a:gdLst/>
              <a:ahLst/>
              <a:cxnLst/>
              <a:rect l="l" t="t" r="r" b="b"/>
              <a:pathLst>
                <a:path w="4965" h="2124" extrusionOk="0">
                  <a:moveTo>
                    <a:pt x="2067" y="1"/>
                  </a:moveTo>
                  <a:cubicBezTo>
                    <a:pt x="1646" y="1"/>
                    <a:pt x="1227" y="51"/>
                    <a:pt x="828" y="157"/>
                  </a:cubicBezTo>
                  <a:cubicBezTo>
                    <a:pt x="677" y="233"/>
                    <a:pt x="452" y="308"/>
                    <a:pt x="301" y="458"/>
                  </a:cubicBezTo>
                  <a:cubicBezTo>
                    <a:pt x="0" y="759"/>
                    <a:pt x="0" y="1286"/>
                    <a:pt x="301" y="1662"/>
                  </a:cubicBezTo>
                  <a:cubicBezTo>
                    <a:pt x="527" y="1812"/>
                    <a:pt x="752" y="1887"/>
                    <a:pt x="978" y="1963"/>
                  </a:cubicBezTo>
                  <a:cubicBezTo>
                    <a:pt x="1467" y="2067"/>
                    <a:pt x="1972" y="2123"/>
                    <a:pt x="2478" y="2123"/>
                  </a:cubicBezTo>
                  <a:cubicBezTo>
                    <a:pt x="3062" y="2123"/>
                    <a:pt x="3648" y="2049"/>
                    <a:pt x="4212" y="1887"/>
                  </a:cubicBezTo>
                  <a:cubicBezTo>
                    <a:pt x="4513" y="1737"/>
                    <a:pt x="4889" y="1587"/>
                    <a:pt x="4889" y="1210"/>
                  </a:cubicBezTo>
                  <a:cubicBezTo>
                    <a:pt x="4965" y="910"/>
                    <a:pt x="4588" y="609"/>
                    <a:pt x="4288" y="458"/>
                  </a:cubicBezTo>
                  <a:cubicBezTo>
                    <a:pt x="3608" y="167"/>
                    <a:pt x="2834" y="1"/>
                    <a:pt x="2067" y="1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53"/>
            <p:cNvSpPr/>
            <p:nvPr/>
          </p:nvSpPr>
          <p:spPr>
            <a:xfrm>
              <a:off x="1432250" y="1670525"/>
              <a:ext cx="4706625" cy="2848325"/>
            </a:xfrm>
            <a:custGeom>
              <a:avLst/>
              <a:gdLst/>
              <a:ahLst/>
              <a:cxnLst/>
              <a:rect l="l" t="t" r="r" b="b"/>
              <a:pathLst>
                <a:path w="188265" h="113933" extrusionOk="0">
                  <a:moveTo>
                    <a:pt x="173089" y="1"/>
                  </a:moveTo>
                  <a:cubicBezTo>
                    <a:pt x="168558" y="1"/>
                    <a:pt x="163761" y="2242"/>
                    <a:pt x="160058" y="5133"/>
                  </a:cubicBezTo>
                  <a:cubicBezTo>
                    <a:pt x="151409" y="11827"/>
                    <a:pt x="145391" y="21454"/>
                    <a:pt x="143210" y="32135"/>
                  </a:cubicBezTo>
                  <a:cubicBezTo>
                    <a:pt x="142533" y="35821"/>
                    <a:pt x="142232" y="39506"/>
                    <a:pt x="140879" y="42966"/>
                  </a:cubicBezTo>
                  <a:cubicBezTo>
                    <a:pt x="139600" y="46426"/>
                    <a:pt x="136892" y="49585"/>
                    <a:pt x="133282" y="50337"/>
                  </a:cubicBezTo>
                  <a:cubicBezTo>
                    <a:pt x="132668" y="50460"/>
                    <a:pt x="132055" y="50508"/>
                    <a:pt x="131441" y="50508"/>
                  </a:cubicBezTo>
                  <a:cubicBezTo>
                    <a:pt x="129310" y="50508"/>
                    <a:pt x="127178" y="49933"/>
                    <a:pt x="125047" y="49933"/>
                  </a:cubicBezTo>
                  <a:cubicBezTo>
                    <a:pt x="124783" y="49933"/>
                    <a:pt x="124520" y="49941"/>
                    <a:pt x="124256" y="49961"/>
                  </a:cubicBezTo>
                  <a:cubicBezTo>
                    <a:pt x="118464" y="50412"/>
                    <a:pt x="114328" y="55677"/>
                    <a:pt x="111469" y="60792"/>
                  </a:cubicBezTo>
                  <a:cubicBezTo>
                    <a:pt x="108686" y="65832"/>
                    <a:pt x="105979" y="71548"/>
                    <a:pt x="100789" y="74180"/>
                  </a:cubicBezTo>
                  <a:cubicBezTo>
                    <a:pt x="98950" y="75100"/>
                    <a:pt x="96948" y="75517"/>
                    <a:pt x="94915" y="75517"/>
                  </a:cubicBezTo>
                  <a:cubicBezTo>
                    <a:pt x="90465" y="75517"/>
                    <a:pt x="85868" y="73518"/>
                    <a:pt x="82511" y="70420"/>
                  </a:cubicBezTo>
                  <a:cubicBezTo>
                    <a:pt x="77698" y="65907"/>
                    <a:pt x="74990" y="59589"/>
                    <a:pt x="72959" y="53271"/>
                  </a:cubicBezTo>
                  <a:cubicBezTo>
                    <a:pt x="70853" y="47028"/>
                    <a:pt x="69198" y="40484"/>
                    <a:pt x="65814" y="34768"/>
                  </a:cubicBezTo>
                  <a:cubicBezTo>
                    <a:pt x="63256" y="30330"/>
                    <a:pt x="59044" y="26193"/>
                    <a:pt x="53854" y="25967"/>
                  </a:cubicBezTo>
                  <a:cubicBezTo>
                    <a:pt x="53588" y="25948"/>
                    <a:pt x="53323" y="25940"/>
                    <a:pt x="53059" y="25940"/>
                  </a:cubicBezTo>
                  <a:cubicBezTo>
                    <a:pt x="51862" y="25940"/>
                    <a:pt x="50688" y="26106"/>
                    <a:pt x="49522" y="26106"/>
                  </a:cubicBezTo>
                  <a:cubicBezTo>
                    <a:pt x="48984" y="26106"/>
                    <a:pt x="48448" y="26070"/>
                    <a:pt x="47912" y="25967"/>
                  </a:cubicBezTo>
                  <a:cubicBezTo>
                    <a:pt x="44302" y="25215"/>
                    <a:pt x="41970" y="21605"/>
                    <a:pt x="40692" y="18145"/>
                  </a:cubicBezTo>
                  <a:cubicBezTo>
                    <a:pt x="39488" y="14610"/>
                    <a:pt x="38887" y="10849"/>
                    <a:pt x="36856" y="7765"/>
                  </a:cubicBezTo>
                  <a:cubicBezTo>
                    <a:pt x="34540" y="4178"/>
                    <a:pt x="30278" y="2236"/>
                    <a:pt x="26056" y="2236"/>
                  </a:cubicBezTo>
                  <a:cubicBezTo>
                    <a:pt x="23284" y="2236"/>
                    <a:pt x="20529" y="3073"/>
                    <a:pt x="18353" y="4832"/>
                  </a:cubicBezTo>
                  <a:cubicBezTo>
                    <a:pt x="13614" y="8668"/>
                    <a:pt x="12260" y="15287"/>
                    <a:pt x="10906" y="21304"/>
                  </a:cubicBezTo>
                  <a:cubicBezTo>
                    <a:pt x="8199" y="33038"/>
                    <a:pt x="4062" y="44320"/>
                    <a:pt x="2031" y="56129"/>
                  </a:cubicBezTo>
                  <a:cubicBezTo>
                    <a:pt x="0" y="68314"/>
                    <a:pt x="828" y="82830"/>
                    <a:pt x="5340" y="94564"/>
                  </a:cubicBezTo>
                  <a:cubicBezTo>
                    <a:pt x="10530" y="108178"/>
                    <a:pt x="25423" y="111788"/>
                    <a:pt x="38360" y="112916"/>
                  </a:cubicBezTo>
                  <a:cubicBezTo>
                    <a:pt x="46509" y="113594"/>
                    <a:pt x="54668" y="113933"/>
                    <a:pt x="62817" y="113933"/>
                  </a:cubicBezTo>
                  <a:cubicBezTo>
                    <a:pt x="86332" y="113933"/>
                    <a:pt x="109759" y="111112"/>
                    <a:pt x="132605" y="105470"/>
                  </a:cubicBezTo>
                  <a:cubicBezTo>
                    <a:pt x="144715" y="102461"/>
                    <a:pt x="157125" y="98325"/>
                    <a:pt x="165549" y="89148"/>
                  </a:cubicBezTo>
                  <a:cubicBezTo>
                    <a:pt x="171867" y="82229"/>
                    <a:pt x="175177" y="73203"/>
                    <a:pt x="178185" y="64252"/>
                  </a:cubicBezTo>
                  <a:cubicBezTo>
                    <a:pt x="183526" y="48382"/>
                    <a:pt x="188264" y="31684"/>
                    <a:pt x="186008" y="15061"/>
                  </a:cubicBezTo>
                  <a:cubicBezTo>
                    <a:pt x="185331" y="9947"/>
                    <a:pt x="183676" y="4531"/>
                    <a:pt x="179314" y="1748"/>
                  </a:cubicBezTo>
                  <a:cubicBezTo>
                    <a:pt x="177403" y="523"/>
                    <a:pt x="175277" y="1"/>
                    <a:pt x="173089" y="1"/>
                  </a:cubicBezTo>
                  <a:close/>
                </a:path>
              </a:pathLst>
            </a:custGeom>
            <a:solidFill>
              <a:srgbClr val="FFC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53"/>
            <p:cNvSpPr/>
            <p:nvPr/>
          </p:nvSpPr>
          <p:spPr>
            <a:xfrm>
              <a:off x="1503700" y="2776450"/>
              <a:ext cx="1662275" cy="1579725"/>
            </a:xfrm>
            <a:custGeom>
              <a:avLst/>
              <a:gdLst/>
              <a:ahLst/>
              <a:cxnLst/>
              <a:rect l="l" t="t" r="r" b="b"/>
              <a:pathLst>
                <a:path w="66491" h="63189" extrusionOk="0">
                  <a:moveTo>
                    <a:pt x="20553" y="1"/>
                  </a:moveTo>
                  <a:cubicBezTo>
                    <a:pt x="20421" y="1"/>
                    <a:pt x="20290" y="3"/>
                    <a:pt x="20158" y="8"/>
                  </a:cubicBezTo>
                  <a:cubicBezTo>
                    <a:pt x="19556" y="83"/>
                    <a:pt x="18955" y="158"/>
                    <a:pt x="18428" y="309"/>
                  </a:cubicBezTo>
                  <a:lnTo>
                    <a:pt x="18203" y="384"/>
                  </a:lnTo>
                  <a:cubicBezTo>
                    <a:pt x="14743" y="1662"/>
                    <a:pt x="12035" y="4220"/>
                    <a:pt x="10606" y="7604"/>
                  </a:cubicBezTo>
                  <a:cubicBezTo>
                    <a:pt x="8951" y="11215"/>
                    <a:pt x="8650" y="15276"/>
                    <a:pt x="8500" y="19188"/>
                  </a:cubicBezTo>
                  <a:lnTo>
                    <a:pt x="8500" y="19639"/>
                  </a:lnTo>
                  <a:lnTo>
                    <a:pt x="8500" y="20165"/>
                  </a:lnTo>
                  <a:cubicBezTo>
                    <a:pt x="8425" y="22723"/>
                    <a:pt x="8349" y="25280"/>
                    <a:pt x="8124" y="27837"/>
                  </a:cubicBezTo>
                  <a:cubicBezTo>
                    <a:pt x="8124" y="27913"/>
                    <a:pt x="8124" y="27988"/>
                    <a:pt x="8124" y="28063"/>
                  </a:cubicBezTo>
                  <a:cubicBezTo>
                    <a:pt x="7973" y="28890"/>
                    <a:pt x="7898" y="29643"/>
                    <a:pt x="7748" y="30470"/>
                  </a:cubicBezTo>
                  <a:lnTo>
                    <a:pt x="7672" y="30696"/>
                  </a:lnTo>
                  <a:cubicBezTo>
                    <a:pt x="7522" y="31448"/>
                    <a:pt x="7296" y="32125"/>
                    <a:pt x="7071" y="32877"/>
                  </a:cubicBezTo>
                  <a:cubicBezTo>
                    <a:pt x="6845" y="33704"/>
                    <a:pt x="6544" y="34607"/>
                    <a:pt x="6168" y="35434"/>
                  </a:cubicBezTo>
                  <a:cubicBezTo>
                    <a:pt x="6168" y="35509"/>
                    <a:pt x="6093" y="35585"/>
                    <a:pt x="6093" y="35585"/>
                  </a:cubicBezTo>
                  <a:cubicBezTo>
                    <a:pt x="4589" y="38894"/>
                    <a:pt x="2558" y="41978"/>
                    <a:pt x="1505" y="45438"/>
                  </a:cubicBezTo>
                  <a:cubicBezTo>
                    <a:pt x="1429" y="45814"/>
                    <a:pt x="1279" y="46265"/>
                    <a:pt x="1204" y="46491"/>
                  </a:cubicBezTo>
                  <a:cubicBezTo>
                    <a:pt x="1204" y="46792"/>
                    <a:pt x="1053" y="47017"/>
                    <a:pt x="1053" y="47243"/>
                  </a:cubicBezTo>
                  <a:cubicBezTo>
                    <a:pt x="0" y="52207"/>
                    <a:pt x="828" y="57472"/>
                    <a:pt x="3385" y="61835"/>
                  </a:cubicBezTo>
                  <a:cubicBezTo>
                    <a:pt x="3761" y="62361"/>
                    <a:pt x="4137" y="62813"/>
                    <a:pt x="4589" y="63189"/>
                  </a:cubicBezTo>
                  <a:cubicBezTo>
                    <a:pt x="4814" y="63113"/>
                    <a:pt x="5190" y="62963"/>
                    <a:pt x="5566" y="62888"/>
                  </a:cubicBezTo>
                  <a:lnTo>
                    <a:pt x="5717" y="62813"/>
                  </a:lnTo>
                  <a:cubicBezTo>
                    <a:pt x="6469" y="62587"/>
                    <a:pt x="7371" y="62361"/>
                    <a:pt x="8274" y="62136"/>
                  </a:cubicBezTo>
                  <a:lnTo>
                    <a:pt x="8500" y="62136"/>
                  </a:lnTo>
                  <a:cubicBezTo>
                    <a:pt x="9327" y="61985"/>
                    <a:pt x="10154" y="61835"/>
                    <a:pt x="11057" y="61684"/>
                  </a:cubicBezTo>
                  <a:lnTo>
                    <a:pt x="11283" y="61684"/>
                  </a:lnTo>
                  <a:lnTo>
                    <a:pt x="13013" y="61383"/>
                  </a:lnTo>
                  <a:lnTo>
                    <a:pt x="13238" y="61383"/>
                  </a:lnTo>
                  <a:cubicBezTo>
                    <a:pt x="14592" y="61158"/>
                    <a:pt x="16096" y="61007"/>
                    <a:pt x="17676" y="60782"/>
                  </a:cubicBezTo>
                  <a:lnTo>
                    <a:pt x="17902" y="60782"/>
                  </a:lnTo>
                  <a:cubicBezTo>
                    <a:pt x="19481" y="60631"/>
                    <a:pt x="21211" y="60406"/>
                    <a:pt x="23016" y="60255"/>
                  </a:cubicBezTo>
                  <a:lnTo>
                    <a:pt x="23242" y="60255"/>
                  </a:lnTo>
                  <a:cubicBezTo>
                    <a:pt x="24596" y="60105"/>
                    <a:pt x="25950" y="60030"/>
                    <a:pt x="27379" y="59879"/>
                  </a:cubicBezTo>
                  <a:lnTo>
                    <a:pt x="27604" y="59879"/>
                  </a:lnTo>
                  <a:lnTo>
                    <a:pt x="32268" y="59503"/>
                  </a:lnTo>
                  <a:lnTo>
                    <a:pt x="32569" y="59503"/>
                  </a:lnTo>
                  <a:cubicBezTo>
                    <a:pt x="38511" y="59127"/>
                    <a:pt x="45280" y="58751"/>
                    <a:pt x="52501" y="58525"/>
                  </a:cubicBezTo>
                  <a:lnTo>
                    <a:pt x="52726" y="58525"/>
                  </a:lnTo>
                  <a:cubicBezTo>
                    <a:pt x="57089" y="58375"/>
                    <a:pt x="61677" y="58224"/>
                    <a:pt x="66491" y="58074"/>
                  </a:cubicBezTo>
                  <a:cubicBezTo>
                    <a:pt x="66491" y="57623"/>
                    <a:pt x="66491" y="57171"/>
                    <a:pt x="66416" y="56494"/>
                  </a:cubicBezTo>
                  <a:cubicBezTo>
                    <a:pt x="66340" y="51229"/>
                    <a:pt x="66265" y="45889"/>
                    <a:pt x="64460" y="41000"/>
                  </a:cubicBezTo>
                  <a:cubicBezTo>
                    <a:pt x="62730" y="36186"/>
                    <a:pt x="58894" y="31673"/>
                    <a:pt x="53779" y="30545"/>
                  </a:cubicBezTo>
                  <a:cubicBezTo>
                    <a:pt x="51824" y="30094"/>
                    <a:pt x="49718" y="30169"/>
                    <a:pt x="47762" y="29718"/>
                  </a:cubicBezTo>
                  <a:cubicBezTo>
                    <a:pt x="43099" y="28514"/>
                    <a:pt x="39789" y="24378"/>
                    <a:pt x="37683" y="20090"/>
                  </a:cubicBezTo>
                  <a:cubicBezTo>
                    <a:pt x="35577" y="15803"/>
                    <a:pt x="34299" y="11140"/>
                    <a:pt x="31741" y="7078"/>
                  </a:cubicBezTo>
                  <a:cubicBezTo>
                    <a:pt x="30387" y="4972"/>
                    <a:pt x="28582" y="3092"/>
                    <a:pt x="26476" y="1738"/>
                  </a:cubicBezTo>
                  <a:cubicBezTo>
                    <a:pt x="26401" y="1662"/>
                    <a:pt x="26326" y="1587"/>
                    <a:pt x="26251" y="1587"/>
                  </a:cubicBezTo>
                  <a:cubicBezTo>
                    <a:pt x="24488" y="530"/>
                    <a:pt x="22527" y="1"/>
                    <a:pt x="20553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53"/>
            <p:cNvSpPr/>
            <p:nvPr/>
          </p:nvSpPr>
          <p:spPr>
            <a:xfrm>
              <a:off x="1528150" y="3946225"/>
              <a:ext cx="118475" cy="408075"/>
            </a:xfrm>
            <a:custGeom>
              <a:avLst/>
              <a:gdLst/>
              <a:ahLst/>
              <a:cxnLst/>
              <a:rect l="l" t="t" r="r" b="b"/>
              <a:pathLst>
                <a:path w="4739" h="16323" extrusionOk="0">
                  <a:moveTo>
                    <a:pt x="151" y="1"/>
                  </a:moveTo>
                  <a:cubicBezTo>
                    <a:pt x="75" y="226"/>
                    <a:pt x="0" y="452"/>
                    <a:pt x="0" y="678"/>
                  </a:cubicBezTo>
                  <a:cubicBezTo>
                    <a:pt x="451" y="6168"/>
                    <a:pt x="1956" y="11433"/>
                    <a:pt x="4513" y="16322"/>
                  </a:cubicBezTo>
                  <a:lnTo>
                    <a:pt x="4739" y="16247"/>
                  </a:lnTo>
                  <a:cubicBezTo>
                    <a:pt x="2106" y="11208"/>
                    <a:pt x="527" y="5642"/>
                    <a:pt x="151" y="1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53"/>
            <p:cNvSpPr/>
            <p:nvPr/>
          </p:nvSpPr>
          <p:spPr>
            <a:xfrm>
              <a:off x="1652250" y="3666050"/>
              <a:ext cx="180550" cy="648750"/>
            </a:xfrm>
            <a:custGeom>
              <a:avLst/>
              <a:gdLst/>
              <a:ahLst/>
              <a:cxnLst/>
              <a:rect l="l" t="t" r="r" b="b"/>
              <a:pathLst>
                <a:path w="7222" h="25950" extrusionOk="0">
                  <a:moveTo>
                    <a:pt x="151" y="1"/>
                  </a:moveTo>
                  <a:cubicBezTo>
                    <a:pt x="76" y="76"/>
                    <a:pt x="76" y="151"/>
                    <a:pt x="0" y="151"/>
                  </a:cubicBezTo>
                  <a:cubicBezTo>
                    <a:pt x="978" y="602"/>
                    <a:pt x="1730" y="1279"/>
                    <a:pt x="2257" y="2182"/>
                  </a:cubicBezTo>
                  <a:cubicBezTo>
                    <a:pt x="3009" y="3912"/>
                    <a:pt x="3310" y="5717"/>
                    <a:pt x="3235" y="7522"/>
                  </a:cubicBezTo>
                  <a:lnTo>
                    <a:pt x="3235" y="8049"/>
                  </a:lnTo>
                  <a:cubicBezTo>
                    <a:pt x="3536" y="14141"/>
                    <a:pt x="4739" y="20234"/>
                    <a:pt x="6995" y="25950"/>
                  </a:cubicBezTo>
                  <a:lnTo>
                    <a:pt x="7221" y="25950"/>
                  </a:lnTo>
                  <a:cubicBezTo>
                    <a:pt x="4965" y="20234"/>
                    <a:pt x="3686" y="14216"/>
                    <a:pt x="3460" y="8124"/>
                  </a:cubicBezTo>
                  <a:lnTo>
                    <a:pt x="3460" y="7522"/>
                  </a:lnTo>
                  <a:cubicBezTo>
                    <a:pt x="3536" y="5642"/>
                    <a:pt x="3159" y="3837"/>
                    <a:pt x="2407" y="2107"/>
                  </a:cubicBezTo>
                  <a:cubicBezTo>
                    <a:pt x="1881" y="1129"/>
                    <a:pt x="1129" y="452"/>
                    <a:pt x="151" y="1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53"/>
            <p:cNvSpPr/>
            <p:nvPr/>
          </p:nvSpPr>
          <p:spPr>
            <a:xfrm>
              <a:off x="1716175" y="3261775"/>
              <a:ext cx="475775" cy="1013550"/>
            </a:xfrm>
            <a:custGeom>
              <a:avLst/>
              <a:gdLst/>
              <a:ahLst/>
              <a:cxnLst/>
              <a:rect l="l" t="t" r="r" b="b"/>
              <a:pathLst>
                <a:path w="19031" h="40542" extrusionOk="0">
                  <a:moveTo>
                    <a:pt x="1" y="0"/>
                  </a:moveTo>
                  <a:lnTo>
                    <a:pt x="1" y="452"/>
                  </a:lnTo>
                  <a:cubicBezTo>
                    <a:pt x="1806" y="3836"/>
                    <a:pt x="3761" y="7146"/>
                    <a:pt x="5642" y="10380"/>
                  </a:cubicBezTo>
                  <a:cubicBezTo>
                    <a:pt x="7898" y="14141"/>
                    <a:pt x="10230" y="18052"/>
                    <a:pt x="12261" y="21963"/>
                  </a:cubicBezTo>
                  <a:cubicBezTo>
                    <a:pt x="15345" y="27755"/>
                    <a:pt x="17601" y="33998"/>
                    <a:pt x="18805" y="40541"/>
                  </a:cubicBezTo>
                  <a:lnTo>
                    <a:pt x="19030" y="40541"/>
                  </a:lnTo>
                  <a:cubicBezTo>
                    <a:pt x="17827" y="33998"/>
                    <a:pt x="15570" y="27680"/>
                    <a:pt x="12411" y="21888"/>
                  </a:cubicBezTo>
                  <a:cubicBezTo>
                    <a:pt x="10380" y="17902"/>
                    <a:pt x="8049" y="14066"/>
                    <a:pt x="5868" y="10305"/>
                  </a:cubicBezTo>
                  <a:cubicBezTo>
                    <a:pt x="3837" y="6920"/>
                    <a:pt x="1881" y="3535"/>
                    <a:pt x="1" y="0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53"/>
            <p:cNvSpPr/>
            <p:nvPr/>
          </p:nvSpPr>
          <p:spPr>
            <a:xfrm>
              <a:off x="1958750" y="2789800"/>
              <a:ext cx="359175" cy="1474250"/>
            </a:xfrm>
            <a:custGeom>
              <a:avLst/>
              <a:gdLst/>
              <a:ahLst/>
              <a:cxnLst/>
              <a:rect l="l" t="t" r="r" b="b"/>
              <a:pathLst>
                <a:path w="14367" h="58970" extrusionOk="0">
                  <a:moveTo>
                    <a:pt x="151" y="0"/>
                  </a:moveTo>
                  <a:lnTo>
                    <a:pt x="1" y="75"/>
                  </a:lnTo>
                  <a:cubicBezTo>
                    <a:pt x="76" y="301"/>
                    <a:pt x="151" y="527"/>
                    <a:pt x="226" y="752"/>
                  </a:cubicBezTo>
                  <a:cubicBezTo>
                    <a:pt x="1354" y="3836"/>
                    <a:pt x="1354" y="7146"/>
                    <a:pt x="1354" y="10380"/>
                  </a:cubicBezTo>
                  <a:lnTo>
                    <a:pt x="1354" y="11734"/>
                  </a:lnTo>
                  <a:cubicBezTo>
                    <a:pt x="1430" y="26401"/>
                    <a:pt x="4814" y="40842"/>
                    <a:pt x="11283" y="53930"/>
                  </a:cubicBezTo>
                  <a:cubicBezTo>
                    <a:pt x="12110" y="55660"/>
                    <a:pt x="13013" y="57390"/>
                    <a:pt x="14066" y="58969"/>
                  </a:cubicBezTo>
                  <a:lnTo>
                    <a:pt x="14367" y="58969"/>
                  </a:lnTo>
                  <a:cubicBezTo>
                    <a:pt x="13314" y="57314"/>
                    <a:pt x="12336" y="55660"/>
                    <a:pt x="11508" y="53854"/>
                  </a:cubicBezTo>
                  <a:cubicBezTo>
                    <a:pt x="5040" y="40767"/>
                    <a:pt x="1655" y="26326"/>
                    <a:pt x="1580" y="11734"/>
                  </a:cubicBezTo>
                  <a:lnTo>
                    <a:pt x="1580" y="10380"/>
                  </a:lnTo>
                  <a:cubicBezTo>
                    <a:pt x="1580" y="7146"/>
                    <a:pt x="1580" y="3761"/>
                    <a:pt x="452" y="677"/>
                  </a:cubicBezTo>
                  <a:cubicBezTo>
                    <a:pt x="377" y="452"/>
                    <a:pt x="301" y="226"/>
                    <a:pt x="151" y="0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53"/>
            <p:cNvSpPr/>
            <p:nvPr/>
          </p:nvSpPr>
          <p:spPr>
            <a:xfrm>
              <a:off x="2158075" y="2821750"/>
              <a:ext cx="663800" cy="1417850"/>
            </a:xfrm>
            <a:custGeom>
              <a:avLst/>
              <a:gdLst/>
              <a:ahLst/>
              <a:cxnLst/>
              <a:rect l="l" t="t" r="r" b="b"/>
              <a:pathLst>
                <a:path w="26552" h="56714" extrusionOk="0">
                  <a:moveTo>
                    <a:pt x="0" y="1"/>
                  </a:moveTo>
                  <a:cubicBezTo>
                    <a:pt x="376" y="1806"/>
                    <a:pt x="903" y="3686"/>
                    <a:pt x="1580" y="5416"/>
                  </a:cubicBezTo>
                  <a:cubicBezTo>
                    <a:pt x="4288" y="12712"/>
                    <a:pt x="8650" y="19406"/>
                    <a:pt x="12787" y="25875"/>
                  </a:cubicBezTo>
                  <a:cubicBezTo>
                    <a:pt x="17751" y="33773"/>
                    <a:pt x="22941" y="41896"/>
                    <a:pt x="25348" y="50997"/>
                  </a:cubicBezTo>
                  <a:cubicBezTo>
                    <a:pt x="25950" y="52802"/>
                    <a:pt x="26250" y="54758"/>
                    <a:pt x="26326" y="56713"/>
                  </a:cubicBezTo>
                  <a:lnTo>
                    <a:pt x="26551" y="56713"/>
                  </a:lnTo>
                  <a:cubicBezTo>
                    <a:pt x="26476" y="54758"/>
                    <a:pt x="26100" y="52802"/>
                    <a:pt x="25574" y="50922"/>
                  </a:cubicBezTo>
                  <a:cubicBezTo>
                    <a:pt x="23167" y="41745"/>
                    <a:pt x="17977" y="33697"/>
                    <a:pt x="12937" y="25800"/>
                  </a:cubicBezTo>
                  <a:cubicBezTo>
                    <a:pt x="8801" y="19331"/>
                    <a:pt x="4513" y="12637"/>
                    <a:pt x="1805" y="5341"/>
                  </a:cubicBezTo>
                  <a:cubicBezTo>
                    <a:pt x="1129" y="3686"/>
                    <a:pt x="602" y="1881"/>
                    <a:pt x="226" y="151"/>
                  </a:cubicBezTo>
                  <a:cubicBezTo>
                    <a:pt x="151" y="76"/>
                    <a:pt x="76" y="1"/>
                    <a:pt x="0" y="1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53"/>
            <p:cNvSpPr/>
            <p:nvPr/>
          </p:nvSpPr>
          <p:spPr>
            <a:xfrm>
              <a:off x="1693625" y="3541950"/>
              <a:ext cx="257625" cy="755925"/>
            </a:xfrm>
            <a:custGeom>
              <a:avLst/>
              <a:gdLst/>
              <a:ahLst/>
              <a:cxnLst/>
              <a:rect l="l" t="t" r="r" b="b"/>
              <a:pathLst>
                <a:path w="10305" h="30237" extrusionOk="0">
                  <a:moveTo>
                    <a:pt x="75" y="0"/>
                  </a:moveTo>
                  <a:lnTo>
                    <a:pt x="0" y="226"/>
                  </a:lnTo>
                  <a:cubicBezTo>
                    <a:pt x="151" y="376"/>
                    <a:pt x="301" y="527"/>
                    <a:pt x="451" y="677"/>
                  </a:cubicBezTo>
                  <a:cubicBezTo>
                    <a:pt x="1881" y="2257"/>
                    <a:pt x="2934" y="4137"/>
                    <a:pt x="3610" y="6168"/>
                  </a:cubicBezTo>
                  <a:cubicBezTo>
                    <a:pt x="6093" y="12637"/>
                    <a:pt x="7898" y="19331"/>
                    <a:pt x="8876" y="26175"/>
                  </a:cubicBezTo>
                  <a:lnTo>
                    <a:pt x="8876" y="26401"/>
                  </a:lnTo>
                  <a:cubicBezTo>
                    <a:pt x="8951" y="27529"/>
                    <a:pt x="9252" y="28657"/>
                    <a:pt x="9703" y="29710"/>
                  </a:cubicBezTo>
                  <a:cubicBezTo>
                    <a:pt x="9778" y="29936"/>
                    <a:pt x="9929" y="30087"/>
                    <a:pt x="10004" y="30237"/>
                  </a:cubicBezTo>
                  <a:lnTo>
                    <a:pt x="10305" y="30237"/>
                  </a:lnTo>
                  <a:cubicBezTo>
                    <a:pt x="10154" y="30087"/>
                    <a:pt x="10004" y="29861"/>
                    <a:pt x="9929" y="29635"/>
                  </a:cubicBezTo>
                  <a:cubicBezTo>
                    <a:pt x="9477" y="28582"/>
                    <a:pt x="9176" y="27454"/>
                    <a:pt x="9101" y="26326"/>
                  </a:cubicBezTo>
                  <a:lnTo>
                    <a:pt x="9101" y="26175"/>
                  </a:lnTo>
                  <a:cubicBezTo>
                    <a:pt x="8123" y="19331"/>
                    <a:pt x="6318" y="12561"/>
                    <a:pt x="3761" y="6093"/>
                  </a:cubicBezTo>
                  <a:cubicBezTo>
                    <a:pt x="3084" y="4062"/>
                    <a:pt x="2031" y="2182"/>
                    <a:pt x="602" y="527"/>
                  </a:cubicBezTo>
                  <a:cubicBezTo>
                    <a:pt x="451" y="301"/>
                    <a:pt x="301" y="151"/>
                    <a:pt x="75" y="0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53"/>
            <p:cNvSpPr/>
            <p:nvPr/>
          </p:nvSpPr>
          <p:spPr>
            <a:xfrm>
              <a:off x="1704900" y="3476125"/>
              <a:ext cx="391150" cy="808600"/>
            </a:xfrm>
            <a:custGeom>
              <a:avLst/>
              <a:gdLst/>
              <a:ahLst/>
              <a:cxnLst/>
              <a:rect l="l" t="t" r="r" b="b"/>
              <a:pathLst>
                <a:path w="15646" h="32344" extrusionOk="0">
                  <a:moveTo>
                    <a:pt x="0" y="1"/>
                  </a:moveTo>
                  <a:cubicBezTo>
                    <a:pt x="0" y="76"/>
                    <a:pt x="0" y="227"/>
                    <a:pt x="0" y="302"/>
                  </a:cubicBezTo>
                  <a:cubicBezTo>
                    <a:pt x="7071" y="7898"/>
                    <a:pt x="12185" y="17150"/>
                    <a:pt x="14818" y="27229"/>
                  </a:cubicBezTo>
                  <a:cubicBezTo>
                    <a:pt x="15344" y="28583"/>
                    <a:pt x="15420" y="30087"/>
                    <a:pt x="15194" y="31591"/>
                  </a:cubicBezTo>
                  <a:cubicBezTo>
                    <a:pt x="15119" y="31817"/>
                    <a:pt x="15043" y="32118"/>
                    <a:pt x="14968" y="32343"/>
                  </a:cubicBezTo>
                  <a:lnTo>
                    <a:pt x="15194" y="32343"/>
                  </a:lnTo>
                  <a:cubicBezTo>
                    <a:pt x="15269" y="32118"/>
                    <a:pt x="15344" y="31892"/>
                    <a:pt x="15420" y="31667"/>
                  </a:cubicBezTo>
                  <a:cubicBezTo>
                    <a:pt x="15645" y="30162"/>
                    <a:pt x="15570" y="28583"/>
                    <a:pt x="15043" y="27154"/>
                  </a:cubicBezTo>
                  <a:cubicBezTo>
                    <a:pt x="12336" y="17000"/>
                    <a:pt x="7146" y="7673"/>
                    <a:pt x="0" y="1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53"/>
            <p:cNvSpPr/>
            <p:nvPr/>
          </p:nvSpPr>
          <p:spPr>
            <a:xfrm>
              <a:off x="1748150" y="2903800"/>
              <a:ext cx="204975" cy="465175"/>
            </a:xfrm>
            <a:custGeom>
              <a:avLst/>
              <a:gdLst/>
              <a:ahLst/>
              <a:cxnLst/>
              <a:rect l="l" t="t" r="r" b="b"/>
              <a:pathLst>
                <a:path w="8199" h="18607" extrusionOk="0">
                  <a:moveTo>
                    <a:pt x="4918" y="154"/>
                  </a:moveTo>
                  <a:cubicBezTo>
                    <a:pt x="5585" y="154"/>
                    <a:pt x="6253" y="673"/>
                    <a:pt x="6920" y="1608"/>
                  </a:cubicBezTo>
                  <a:cubicBezTo>
                    <a:pt x="7823" y="2887"/>
                    <a:pt x="7823" y="4692"/>
                    <a:pt x="7823" y="6121"/>
                  </a:cubicBezTo>
                  <a:cubicBezTo>
                    <a:pt x="7898" y="9581"/>
                    <a:pt x="7973" y="13116"/>
                    <a:pt x="7071" y="16425"/>
                  </a:cubicBezTo>
                  <a:lnTo>
                    <a:pt x="7146" y="16425"/>
                  </a:lnTo>
                  <a:cubicBezTo>
                    <a:pt x="6995" y="17102"/>
                    <a:pt x="6619" y="17704"/>
                    <a:pt x="6093" y="18155"/>
                  </a:cubicBezTo>
                  <a:cubicBezTo>
                    <a:pt x="5809" y="18297"/>
                    <a:pt x="5508" y="18372"/>
                    <a:pt x="5206" y="18372"/>
                  </a:cubicBezTo>
                  <a:cubicBezTo>
                    <a:pt x="4869" y="18372"/>
                    <a:pt x="4530" y="18279"/>
                    <a:pt x="4212" y="18080"/>
                  </a:cubicBezTo>
                  <a:cubicBezTo>
                    <a:pt x="3686" y="17704"/>
                    <a:pt x="3235" y="17177"/>
                    <a:pt x="2859" y="16576"/>
                  </a:cubicBezTo>
                  <a:cubicBezTo>
                    <a:pt x="828" y="13266"/>
                    <a:pt x="226" y="9355"/>
                    <a:pt x="1204" y="5594"/>
                  </a:cubicBezTo>
                  <a:cubicBezTo>
                    <a:pt x="1655" y="3564"/>
                    <a:pt x="3084" y="480"/>
                    <a:pt x="4664" y="179"/>
                  </a:cubicBezTo>
                  <a:cubicBezTo>
                    <a:pt x="4748" y="162"/>
                    <a:pt x="4833" y="154"/>
                    <a:pt x="4918" y="154"/>
                  </a:cubicBezTo>
                  <a:close/>
                  <a:moveTo>
                    <a:pt x="4894" y="0"/>
                  </a:moveTo>
                  <a:cubicBezTo>
                    <a:pt x="4792" y="0"/>
                    <a:pt x="4690" y="10"/>
                    <a:pt x="4589" y="28"/>
                  </a:cubicBezTo>
                  <a:cubicBezTo>
                    <a:pt x="2708" y="329"/>
                    <a:pt x="1354" y="3789"/>
                    <a:pt x="903" y="5670"/>
                  </a:cubicBezTo>
                  <a:cubicBezTo>
                    <a:pt x="0" y="9430"/>
                    <a:pt x="602" y="13417"/>
                    <a:pt x="2633" y="16726"/>
                  </a:cubicBezTo>
                  <a:cubicBezTo>
                    <a:pt x="3009" y="17328"/>
                    <a:pt x="3460" y="17854"/>
                    <a:pt x="4062" y="18306"/>
                  </a:cubicBezTo>
                  <a:cubicBezTo>
                    <a:pt x="4438" y="18531"/>
                    <a:pt x="4889" y="18607"/>
                    <a:pt x="5265" y="18607"/>
                  </a:cubicBezTo>
                  <a:cubicBezTo>
                    <a:pt x="5642" y="18607"/>
                    <a:pt x="5942" y="18531"/>
                    <a:pt x="6243" y="18381"/>
                  </a:cubicBezTo>
                  <a:cubicBezTo>
                    <a:pt x="6770" y="17930"/>
                    <a:pt x="7146" y="17253"/>
                    <a:pt x="7296" y="16576"/>
                  </a:cubicBezTo>
                  <a:cubicBezTo>
                    <a:pt x="8199" y="13116"/>
                    <a:pt x="8124" y="9581"/>
                    <a:pt x="8048" y="6121"/>
                  </a:cubicBezTo>
                  <a:cubicBezTo>
                    <a:pt x="8199" y="4541"/>
                    <a:pt x="7823" y="2887"/>
                    <a:pt x="6995" y="1533"/>
                  </a:cubicBezTo>
                  <a:cubicBezTo>
                    <a:pt x="6336" y="477"/>
                    <a:pt x="5618" y="0"/>
                    <a:pt x="4894" y="0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53"/>
            <p:cNvSpPr/>
            <p:nvPr/>
          </p:nvSpPr>
          <p:spPr>
            <a:xfrm>
              <a:off x="2039600" y="2856000"/>
              <a:ext cx="567900" cy="1274525"/>
            </a:xfrm>
            <a:custGeom>
              <a:avLst/>
              <a:gdLst/>
              <a:ahLst/>
              <a:cxnLst/>
              <a:rect l="l" t="t" r="r" b="b"/>
              <a:pathLst>
                <a:path w="22716" h="50981" extrusionOk="0">
                  <a:moveTo>
                    <a:pt x="1956" y="135"/>
                  </a:moveTo>
                  <a:cubicBezTo>
                    <a:pt x="2332" y="135"/>
                    <a:pt x="2633" y="286"/>
                    <a:pt x="2859" y="436"/>
                  </a:cubicBezTo>
                  <a:cubicBezTo>
                    <a:pt x="3686" y="963"/>
                    <a:pt x="4062" y="3069"/>
                    <a:pt x="4363" y="4648"/>
                  </a:cubicBezTo>
                  <a:cubicBezTo>
                    <a:pt x="4438" y="5250"/>
                    <a:pt x="4514" y="5776"/>
                    <a:pt x="4664" y="6378"/>
                  </a:cubicBezTo>
                  <a:cubicBezTo>
                    <a:pt x="6244" y="10891"/>
                    <a:pt x="8124" y="15329"/>
                    <a:pt x="10380" y="19616"/>
                  </a:cubicBezTo>
                  <a:cubicBezTo>
                    <a:pt x="11208" y="21120"/>
                    <a:pt x="12035" y="22700"/>
                    <a:pt x="12787" y="24204"/>
                  </a:cubicBezTo>
                  <a:cubicBezTo>
                    <a:pt x="16398" y="30898"/>
                    <a:pt x="20083" y="37893"/>
                    <a:pt x="21888" y="45415"/>
                  </a:cubicBezTo>
                  <a:cubicBezTo>
                    <a:pt x="22490" y="47822"/>
                    <a:pt x="22265" y="49401"/>
                    <a:pt x="21136" y="50229"/>
                  </a:cubicBezTo>
                  <a:cubicBezTo>
                    <a:pt x="20702" y="50555"/>
                    <a:pt x="20205" y="50698"/>
                    <a:pt x="19679" y="50698"/>
                  </a:cubicBezTo>
                  <a:cubicBezTo>
                    <a:pt x="18385" y="50698"/>
                    <a:pt x="16919" y="49826"/>
                    <a:pt x="15796" y="48649"/>
                  </a:cubicBezTo>
                  <a:cubicBezTo>
                    <a:pt x="13389" y="46167"/>
                    <a:pt x="11509" y="43309"/>
                    <a:pt x="10080" y="40225"/>
                  </a:cubicBezTo>
                  <a:cubicBezTo>
                    <a:pt x="8726" y="37216"/>
                    <a:pt x="7522" y="34133"/>
                    <a:pt x="6620" y="30974"/>
                  </a:cubicBezTo>
                  <a:cubicBezTo>
                    <a:pt x="5191" y="26235"/>
                    <a:pt x="3912" y="21421"/>
                    <a:pt x="2934" y="16532"/>
                  </a:cubicBezTo>
                  <a:cubicBezTo>
                    <a:pt x="2408" y="14050"/>
                    <a:pt x="1956" y="11568"/>
                    <a:pt x="1580" y="9086"/>
                  </a:cubicBezTo>
                  <a:cubicBezTo>
                    <a:pt x="1505" y="8559"/>
                    <a:pt x="1355" y="7882"/>
                    <a:pt x="1204" y="7130"/>
                  </a:cubicBezTo>
                  <a:cubicBezTo>
                    <a:pt x="753" y="5250"/>
                    <a:pt x="226" y="2918"/>
                    <a:pt x="602" y="1640"/>
                  </a:cubicBezTo>
                  <a:cubicBezTo>
                    <a:pt x="753" y="1038"/>
                    <a:pt x="1129" y="511"/>
                    <a:pt x="1655" y="210"/>
                  </a:cubicBezTo>
                  <a:cubicBezTo>
                    <a:pt x="1731" y="135"/>
                    <a:pt x="1881" y="135"/>
                    <a:pt x="1956" y="135"/>
                  </a:cubicBezTo>
                  <a:close/>
                  <a:moveTo>
                    <a:pt x="1956" y="1"/>
                  </a:moveTo>
                  <a:cubicBezTo>
                    <a:pt x="1828" y="1"/>
                    <a:pt x="1701" y="20"/>
                    <a:pt x="1580" y="60"/>
                  </a:cubicBezTo>
                  <a:cubicBezTo>
                    <a:pt x="979" y="436"/>
                    <a:pt x="527" y="963"/>
                    <a:pt x="452" y="1640"/>
                  </a:cubicBezTo>
                  <a:cubicBezTo>
                    <a:pt x="1" y="2993"/>
                    <a:pt x="527" y="5400"/>
                    <a:pt x="979" y="7281"/>
                  </a:cubicBezTo>
                  <a:cubicBezTo>
                    <a:pt x="1129" y="8033"/>
                    <a:pt x="1279" y="8710"/>
                    <a:pt x="1355" y="9236"/>
                  </a:cubicBezTo>
                  <a:cubicBezTo>
                    <a:pt x="1806" y="11718"/>
                    <a:pt x="2182" y="14200"/>
                    <a:pt x="2709" y="16683"/>
                  </a:cubicBezTo>
                  <a:cubicBezTo>
                    <a:pt x="3686" y="21572"/>
                    <a:pt x="4965" y="26385"/>
                    <a:pt x="6394" y="31124"/>
                  </a:cubicBezTo>
                  <a:cubicBezTo>
                    <a:pt x="8274" y="37141"/>
                    <a:pt x="10757" y="43911"/>
                    <a:pt x="15570" y="48875"/>
                  </a:cubicBezTo>
                  <a:cubicBezTo>
                    <a:pt x="16623" y="50078"/>
                    <a:pt x="18128" y="50830"/>
                    <a:pt x="19707" y="50981"/>
                  </a:cubicBezTo>
                  <a:cubicBezTo>
                    <a:pt x="20234" y="50981"/>
                    <a:pt x="20835" y="50755"/>
                    <a:pt x="21287" y="50454"/>
                  </a:cubicBezTo>
                  <a:cubicBezTo>
                    <a:pt x="22415" y="49477"/>
                    <a:pt x="22716" y="47822"/>
                    <a:pt x="22114" y="45415"/>
                  </a:cubicBezTo>
                  <a:cubicBezTo>
                    <a:pt x="20309" y="37893"/>
                    <a:pt x="16548" y="30898"/>
                    <a:pt x="13013" y="24129"/>
                  </a:cubicBezTo>
                  <a:cubicBezTo>
                    <a:pt x="12186" y="22625"/>
                    <a:pt x="11358" y="21045"/>
                    <a:pt x="10606" y="19541"/>
                  </a:cubicBezTo>
                  <a:cubicBezTo>
                    <a:pt x="8350" y="15329"/>
                    <a:pt x="6394" y="10891"/>
                    <a:pt x="4890" y="6378"/>
                  </a:cubicBezTo>
                  <a:cubicBezTo>
                    <a:pt x="4739" y="5852"/>
                    <a:pt x="4589" y="5250"/>
                    <a:pt x="4514" y="4723"/>
                  </a:cubicBezTo>
                  <a:cubicBezTo>
                    <a:pt x="4213" y="2993"/>
                    <a:pt x="3837" y="963"/>
                    <a:pt x="3009" y="361"/>
                  </a:cubicBezTo>
                  <a:cubicBezTo>
                    <a:pt x="2679" y="141"/>
                    <a:pt x="2308" y="1"/>
                    <a:pt x="1956" y="1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53"/>
            <p:cNvSpPr/>
            <p:nvPr/>
          </p:nvSpPr>
          <p:spPr>
            <a:xfrm>
              <a:off x="1585250" y="3923425"/>
              <a:ext cx="200525" cy="412075"/>
            </a:xfrm>
            <a:custGeom>
              <a:avLst/>
              <a:gdLst/>
              <a:ahLst/>
              <a:cxnLst/>
              <a:rect l="l" t="t" r="r" b="b"/>
              <a:pathLst>
                <a:path w="8021" h="16483" extrusionOk="0">
                  <a:moveTo>
                    <a:pt x="1909" y="0"/>
                  </a:moveTo>
                  <a:cubicBezTo>
                    <a:pt x="943" y="0"/>
                    <a:pt x="0" y="750"/>
                    <a:pt x="48" y="1891"/>
                  </a:cubicBezTo>
                  <a:cubicBezTo>
                    <a:pt x="48" y="2643"/>
                    <a:pt x="198" y="3395"/>
                    <a:pt x="499" y="4072"/>
                  </a:cubicBezTo>
                  <a:cubicBezTo>
                    <a:pt x="1928" y="8209"/>
                    <a:pt x="3433" y="12345"/>
                    <a:pt x="5012" y="16482"/>
                  </a:cubicBezTo>
                  <a:lnTo>
                    <a:pt x="5238" y="16482"/>
                  </a:lnTo>
                  <a:cubicBezTo>
                    <a:pt x="3658" y="12345"/>
                    <a:pt x="2154" y="8133"/>
                    <a:pt x="725" y="3997"/>
                  </a:cubicBezTo>
                  <a:cubicBezTo>
                    <a:pt x="424" y="3320"/>
                    <a:pt x="274" y="2643"/>
                    <a:pt x="274" y="1966"/>
                  </a:cubicBezTo>
                  <a:cubicBezTo>
                    <a:pt x="198" y="1214"/>
                    <a:pt x="650" y="537"/>
                    <a:pt x="1251" y="236"/>
                  </a:cubicBezTo>
                  <a:cubicBezTo>
                    <a:pt x="1439" y="179"/>
                    <a:pt x="1632" y="151"/>
                    <a:pt x="1822" y="151"/>
                  </a:cubicBezTo>
                  <a:cubicBezTo>
                    <a:pt x="2394" y="151"/>
                    <a:pt x="2944" y="405"/>
                    <a:pt x="3282" y="913"/>
                  </a:cubicBezTo>
                  <a:cubicBezTo>
                    <a:pt x="3809" y="1590"/>
                    <a:pt x="4109" y="2342"/>
                    <a:pt x="4260" y="3094"/>
                  </a:cubicBezTo>
                  <a:lnTo>
                    <a:pt x="7795" y="15881"/>
                  </a:lnTo>
                  <a:lnTo>
                    <a:pt x="8021" y="15881"/>
                  </a:lnTo>
                  <a:lnTo>
                    <a:pt x="4486" y="3094"/>
                  </a:lnTo>
                  <a:cubicBezTo>
                    <a:pt x="4335" y="2267"/>
                    <a:pt x="3959" y="1514"/>
                    <a:pt x="3433" y="837"/>
                  </a:cubicBezTo>
                  <a:cubicBezTo>
                    <a:pt x="3045" y="256"/>
                    <a:pt x="2473" y="0"/>
                    <a:pt x="1909" y="0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53"/>
            <p:cNvSpPr/>
            <p:nvPr/>
          </p:nvSpPr>
          <p:spPr>
            <a:xfrm>
              <a:off x="4100500" y="2640225"/>
              <a:ext cx="2002650" cy="1732875"/>
            </a:xfrm>
            <a:custGeom>
              <a:avLst/>
              <a:gdLst/>
              <a:ahLst/>
              <a:cxnLst/>
              <a:rect l="l" t="t" r="r" b="b"/>
              <a:pathLst>
                <a:path w="80106" h="69315" extrusionOk="0">
                  <a:moveTo>
                    <a:pt x="72885" y="1"/>
                  </a:moveTo>
                  <a:cubicBezTo>
                    <a:pt x="72273" y="1"/>
                    <a:pt x="71663" y="109"/>
                    <a:pt x="71079" y="342"/>
                  </a:cubicBezTo>
                  <a:cubicBezTo>
                    <a:pt x="70628" y="568"/>
                    <a:pt x="70177" y="793"/>
                    <a:pt x="69876" y="1094"/>
                  </a:cubicBezTo>
                  <a:lnTo>
                    <a:pt x="69650" y="1245"/>
                  </a:lnTo>
                  <a:cubicBezTo>
                    <a:pt x="68522" y="2373"/>
                    <a:pt x="67619" y="3727"/>
                    <a:pt x="67018" y="5231"/>
                  </a:cubicBezTo>
                  <a:lnTo>
                    <a:pt x="66867" y="5457"/>
                  </a:lnTo>
                  <a:cubicBezTo>
                    <a:pt x="65814" y="7713"/>
                    <a:pt x="64836" y="10120"/>
                    <a:pt x="62806" y="11399"/>
                  </a:cubicBezTo>
                  <a:cubicBezTo>
                    <a:pt x="62279" y="11700"/>
                    <a:pt x="61677" y="11925"/>
                    <a:pt x="61076" y="12151"/>
                  </a:cubicBezTo>
                  <a:lnTo>
                    <a:pt x="60850" y="12151"/>
                  </a:lnTo>
                  <a:cubicBezTo>
                    <a:pt x="59947" y="12377"/>
                    <a:pt x="58970" y="12527"/>
                    <a:pt x="57992" y="12527"/>
                  </a:cubicBezTo>
                  <a:lnTo>
                    <a:pt x="57766" y="12527"/>
                  </a:lnTo>
                  <a:cubicBezTo>
                    <a:pt x="56788" y="12527"/>
                    <a:pt x="55735" y="12677"/>
                    <a:pt x="54758" y="12828"/>
                  </a:cubicBezTo>
                  <a:cubicBezTo>
                    <a:pt x="54306" y="12903"/>
                    <a:pt x="53780" y="13053"/>
                    <a:pt x="53253" y="13204"/>
                  </a:cubicBezTo>
                  <a:lnTo>
                    <a:pt x="53028" y="13279"/>
                  </a:lnTo>
                  <a:cubicBezTo>
                    <a:pt x="50169" y="14483"/>
                    <a:pt x="47763" y="16438"/>
                    <a:pt x="46108" y="18996"/>
                  </a:cubicBezTo>
                  <a:lnTo>
                    <a:pt x="46033" y="19221"/>
                  </a:lnTo>
                  <a:cubicBezTo>
                    <a:pt x="45205" y="20349"/>
                    <a:pt x="44528" y="21628"/>
                    <a:pt x="43927" y="22907"/>
                  </a:cubicBezTo>
                  <a:cubicBezTo>
                    <a:pt x="41745" y="27570"/>
                    <a:pt x="40692" y="32685"/>
                    <a:pt x="38285" y="37198"/>
                  </a:cubicBezTo>
                  <a:cubicBezTo>
                    <a:pt x="36480" y="40507"/>
                    <a:pt x="34073" y="43441"/>
                    <a:pt x="31215" y="45847"/>
                  </a:cubicBezTo>
                  <a:lnTo>
                    <a:pt x="30989" y="45998"/>
                  </a:lnTo>
                  <a:cubicBezTo>
                    <a:pt x="29109" y="47502"/>
                    <a:pt x="27078" y="48706"/>
                    <a:pt x="24972" y="49683"/>
                  </a:cubicBezTo>
                  <a:cubicBezTo>
                    <a:pt x="24897" y="49683"/>
                    <a:pt x="24822" y="49759"/>
                    <a:pt x="24747" y="49759"/>
                  </a:cubicBezTo>
                  <a:cubicBezTo>
                    <a:pt x="22866" y="50586"/>
                    <a:pt x="20986" y="51188"/>
                    <a:pt x="19105" y="51564"/>
                  </a:cubicBezTo>
                  <a:cubicBezTo>
                    <a:pt x="16548" y="52090"/>
                    <a:pt x="13840" y="52241"/>
                    <a:pt x="11358" y="52767"/>
                  </a:cubicBezTo>
                  <a:lnTo>
                    <a:pt x="11057" y="52767"/>
                  </a:lnTo>
                  <a:cubicBezTo>
                    <a:pt x="10004" y="52993"/>
                    <a:pt x="9027" y="53369"/>
                    <a:pt x="8049" y="53745"/>
                  </a:cubicBezTo>
                  <a:lnTo>
                    <a:pt x="7823" y="53820"/>
                  </a:lnTo>
                  <a:cubicBezTo>
                    <a:pt x="7598" y="53895"/>
                    <a:pt x="7447" y="53971"/>
                    <a:pt x="7297" y="54121"/>
                  </a:cubicBezTo>
                  <a:cubicBezTo>
                    <a:pt x="3536" y="56077"/>
                    <a:pt x="903" y="59537"/>
                    <a:pt x="1" y="63673"/>
                  </a:cubicBezTo>
                  <a:lnTo>
                    <a:pt x="2859" y="63673"/>
                  </a:lnTo>
                  <a:cubicBezTo>
                    <a:pt x="15495" y="63974"/>
                    <a:pt x="27003" y="64426"/>
                    <a:pt x="36631" y="65103"/>
                  </a:cubicBezTo>
                  <a:lnTo>
                    <a:pt x="36932" y="65103"/>
                  </a:lnTo>
                  <a:cubicBezTo>
                    <a:pt x="40542" y="65328"/>
                    <a:pt x="43851" y="65629"/>
                    <a:pt x="46935" y="65930"/>
                  </a:cubicBezTo>
                  <a:lnTo>
                    <a:pt x="47161" y="65930"/>
                  </a:lnTo>
                  <a:cubicBezTo>
                    <a:pt x="49643" y="66156"/>
                    <a:pt x="51899" y="66456"/>
                    <a:pt x="54005" y="66682"/>
                  </a:cubicBezTo>
                  <a:lnTo>
                    <a:pt x="54231" y="66682"/>
                  </a:lnTo>
                  <a:cubicBezTo>
                    <a:pt x="55434" y="66908"/>
                    <a:pt x="56563" y="67058"/>
                    <a:pt x="57541" y="67209"/>
                  </a:cubicBezTo>
                  <a:lnTo>
                    <a:pt x="57766" y="67209"/>
                  </a:lnTo>
                  <a:cubicBezTo>
                    <a:pt x="61677" y="67885"/>
                    <a:pt x="64385" y="68562"/>
                    <a:pt x="65664" y="69315"/>
                  </a:cubicBezTo>
                  <a:cubicBezTo>
                    <a:pt x="66717" y="68111"/>
                    <a:pt x="67544" y="66832"/>
                    <a:pt x="68071" y="65403"/>
                  </a:cubicBezTo>
                  <a:cubicBezTo>
                    <a:pt x="68146" y="65253"/>
                    <a:pt x="68221" y="65178"/>
                    <a:pt x="68221" y="65027"/>
                  </a:cubicBezTo>
                  <a:cubicBezTo>
                    <a:pt x="69199" y="62395"/>
                    <a:pt x="69650" y="59537"/>
                    <a:pt x="69650" y="56678"/>
                  </a:cubicBezTo>
                  <a:cubicBezTo>
                    <a:pt x="69650" y="54121"/>
                    <a:pt x="69425" y="51489"/>
                    <a:pt x="69349" y="48931"/>
                  </a:cubicBezTo>
                  <a:lnTo>
                    <a:pt x="69349" y="48630"/>
                  </a:lnTo>
                  <a:cubicBezTo>
                    <a:pt x="69199" y="46524"/>
                    <a:pt x="69199" y="44418"/>
                    <a:pt x="69425" y="42312"/>
                  </a:cubicBezTo>
                  <a:cubicBezTo>
                    <a:pt x="69425" y="42312"/>
                    <a:pt x="69500" y="42387"/>
                    <a:pt x="69500" y="42387"/>
                  </a:cubicBezTo>
                  <a:cubicBezTo>
                    <a:pt x="69500" y="42237"/>
                    <a:pt x="69500" y="42087"/>
                    <a:pt x="69575" y="41936"/>
                  </a:cubicBezTo>
                  <a:cubicBezTo>
                    <a:pt x="70929" y="31256"/>
                    <a:pt x="78526" y="22155"/>
                    <a:pt x="79804" y="11474"/>
                  </a:cubicBezTo>
                  <a:cubicBezTo>
                    <a:pt x="80105" y="8616"/>
                    <a:pt x="79955" y="5607"/>
                    <a:pt x="78375" y="3200"/>
                  </a:cubicBezTo>
                  <a:cubicBezTo>
                    <a:pt x="77205" y="1327"/>
                    <a:pt x="75032" y="1"/>
                    <a:pt x="72885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53"/>
            <p:cNvSpPr/>
            <p:nvPr/>
          </p:nvSpPr>
          <p:spPr>
            <a:xfrm>
              <a:off x="4168200" y="3980075"/>
              <a:ext cx="133525" cy="248225"/>
            </a:xfrm>
            <a:custGeom>
              <a:avLst/>
              <a:gdLst/>
              <a:ahLst/>
              <a:cxnLst/>
              <a:rect l="l" t="t" r="r" b="b"/>
              <a:pathLst>
                <a:path w="5341" h="9929" extrusionOk="0">
                  <a:moveTo>
                    <a:pt x="5341" y="1"/>
                  </a:moveTo>
                  <a:lnTo>
                    <a:pt x="5115" y="76"/>
                  </a:lnTo>
                  <a:cubicBezTo>
                    <a:pt x="5040" y="452"/>
                    <a:pt x="4890" y="828"/>
                    <a:pt x="4739" y="1204"/>
                  </a:cubicBezTo>
                  <a:cubicBezTo>
                    <a:pt x="4137" y="2633"/>
                    <a:pt x="3310" y="3987"/>
                    <a:pt x="2483" y="5266"/>
                  </a:cubicBezTo>
                  <a:cubicBezTo>
                    <a:pt x="1505" y="6770"/>
                    <a:pt x="677" y="8349"/>
                    <a:pt x="1" y="9929"/>
                  </a:cubicBezTo>
                  <a:lnTo>
                    <a:pt x="226" y="9929"/>
                  </a:lnTo>
                  <a:cubicBezTo>
                    <a:pt x="828" y="8349"/>
                    <a:pt x="1655" y="6845"/>
                    <a:pt x="2633" y="5416"/>
                  </a:cubicBezTo>
                  <a:cubicBezTo>
                    <a:pt x="3536" y="4137"/>
                    <a:pt x="4288" y="2708"/>
                    <a:pt x="4965" y="1279"/>
                  </a:cubicBezTo>
                  <a:cubicBezTo>
                    <a:pt x="5115" y="828"/>
                    <a:pt x="5266" y="452"/>
                    <a:pt x="5341" y="1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53"/>
            <p:cNvSpPr/>
            <p:nvPr/>
          </p:nvSpPr>
          <p:spPr>
            <a:xfrm>
              <a:off x="5016250" y="2966550"/>
              <a:ext cx="415600" cy="1299375"/>
            </a:xfrm>
            <a:custGeom>
              <a:avLst/>
              <a:gdLst/>
              <a:ahLst/>
              <a:cxnLst/>
              <a:rect l="l" t="t" r="r" b="b"/>
              <a:pathLst>
                <a:path w="16624" h="51975" extrusionOk="0">
                  <a:moveTo>
                    <a:pt x="16623" y="0"/>
                  </a:moveTo>
                  <a:lnTo>
                    <a:pt x="16322" y="151"/>
                  </a:lnTo>
                  <a:cubicBezTo>
                    <a:pt x="15420" y="2783"/>
                    <a:pt x="14668" y="5491"/>
                    <a:pt x="14141" y="8199"/>
                  </a:cubicBezTo>
                  <a:cubicBezTo>
                    <a:pt x="13464" y="11659"/>
                    <a:pt x="13013" y="15119"/>
                    <a:pt x="12486" y="18579"/>
                  </a:cubicBezTo>
                  <a:cubicBezTo>
                    <a:pt x="11659" y="24596"/>
                    <a:pt x="10756" y="30764"/>
                    <a:pt x="8801" y="36630"/>
                  </a:cubicBezTo>
                  <a:cubicBezTo>
                    <a:pt x="6996" y="42272"/>
                    <a:pt x="3987" y="47537"/>
                    <a:pt x="1" y="51974"/>
                  </a:cubicBezTo>
                  <a:lnTo>
                    <a:pt x="302" y="51974"/>
                  </a:lnTo>
                  <a:cubicBezTo>
                    <a:pt x="4213" y="47537"/>
                    <a:pt x="7146" y="42272"/>
                    <a:pt x="9026" y="36706"/>
                  </a:cubicBezTo>
                  <a:cubicBezTo>
                    <a:pt x="10982" y="30764"/>
                    <a:pt x="11885" y="24596"/>
                    <a:pt x="12712" y="18579"/>
                  </a:cubicBezTo>
                  <a:cubicBezTo>
                    <a:pt x="13163" y="15194"/>
                    <a:pt x="13690" y="11659"/>
                    <a:pt x="14367" y="8199"/>
                  </a:cubicBezTo>
                  <a:cubicBezTo>
                    <a:pt x="14893" y="5416"/>
                    <a:pt x="15645" y="2708"/>
                    <a:pt x="16623" y="0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53"/>
            <p:cNvSpPr/>
            <p:nvPr/>
          </p:nvSpPr>
          <p:spPr>
            <a:xfrm>
              <a:off x="5540875" y="3684850"/>
              <a:ext cx="299000" cy="635600"/>
            </a:xfrm>
            <a:custGeom>
              <a:avLst/>
              <a:gdLst/>
              <a:ahLst/>
              <a:cxnLst/>
              <a:rect l="l" t="t" r="r" b="b"/>
              <a:pathLst>
                <a:path w="11960" h="25424" extrusionOk="0">
                  <a:moveTo>
                    <a:pt x="11960" y="1"/>
                  </a:moveTo>
                  <a:cubicBezTo>
                    <a:pt x="6996" y="7146"/>
                    <a:pt x="2182" y="14517"/>
                    <a:pt x="377" y="23017"/>
                  </a:cubicBezTo>
                  <a:cubicBezTo>
                    <a:pt x="226" y="23769"/>
                    <a:pt x="76" y="24596"/>
                    <a:pt x="1" y="25424"/>
                  </a:cubicBezTo>
                  <a:lnTo>
                    <a:pt x="226" y="25424"/>
                  </a:lnTo>
                  <a:cubicBezTo>
                    <a:pt x="302" y="24596"/>
                    <a:pt x="377" y="23769"/>
                    <a:pt x="602" y="23017"/>
                  </a:cubicBezTo>
                  <a:cubicBezTo>
                    <a:pt x="2408" y="14743"/>
                    <a:pt x="7071" y="7447"/>
                    <a:pt x="11885" y="452"/>
                  </a:cubicBezTo>
                  <a:cubicBezTo>
                    <a:pt x="11885" y="302"/>
                    <a:pt x="11885" y="151"/>
                    <a:pt x="11960" y="1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53"/>
            <p:cNvSpPr/>
            <p:nvPr/>
          </p:nvSpPr>
          <p:spPr>
            <a:xfrm>
              <a:off x="5273875" y="2951500"/>
              <a:ext cx="274550" cy="1335100"/>
            </a:xfrm>
            <a:custGeom>
              <a:avLst/>
              <a:gdLst/>
              <a:ahLst/>
              <a:cxnLst/>
              <a:rect l="l" t="t" r="r" b="b"/>
              <a:pathLst>
                <a:path w="10982" h="53404" extrusionOk="0">
                  <a:moveTo>
                    <a:pt x="10756" y="1"/>
                  </a:moveTo>
                  <a:cubicBezTo>
                    <a:pt x="8650" y="6319"/>
                    <a:pt x="7973" y="13163"/>
                    <a:pt x="7296" y="19782"/>
                  </a:cubicBezTo>
                  <a:cubicBezTo>
                    <a:pt x="6995" y="22340"/>
                    <a:pt x="6770" y="24822"/>
                    <a:pt x="6469" y="27304"/>
                  </a:cubicBezTo>
                  <a:cubicBezTo>
                    <a:pt x="5265" y="36255"/>
                    <a:pt x="3084" y="44980"/>
                    <a:pt x="0" y="53404"/>
                  </a:cubicBezTo>
                  <a:lnTo>
                    <a:pt x="226" y="53404"/>
                  </a:lnTo>
                  <a:cubicBezTo>
                    <a:pt x="3310" y="44980"/>
                    <a:pt x="5491" y="36255"/>
                    <a:pt x="6619" y="27304"/>
                  </a:cubicBezTo>
                  <a:cubicBezTo>
                    <a:pt x="6995" y="24822"/>
                    <a:pt x="7221" y="22265"/>
                    <a:pt x="7522" y="19782"/>
                  </a:cubicBezTo>
                  <a:cubicBezTo>
                    <a:pt x="8199" y="13163"/>
                    <a:pt x="8876" y="6244"/>
                    <a:pt x="10982" y="1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53"/>
            <p:cNvSpPr/>
            <p:nvPr/>
          </p:nvSpPr>
          <p:spPr>
            <a:xfrm>
              <a:off x="5450625" y="2663800"/>
              <a:ext cx="535925" cy="1643500"/>
            </a:xfrm>
            <a:custGeom>
              <a:avLst/>
              <a:gdLst/>
              <a:ahLst/>
              <a:cxnLst/>
              <a:rect l="l" t="t" r="r" b="b"/>
              <a:pathLst>
                <a:path w="21437" h="65740" extrusionOk="0">
                  <a:moveTo>
                    <a:pt x="15796" y="1"/>
                  </a:moveTo>
                  <a:lnTo>
                    <a:pt x="15570" y="151"/>
                  </a:lnTo>
                  <a:cubicBezTo>
                    <a:pt x="16849" y="678"/>
                    <a:pt x="17826" y="1656"/>
                    <a:pt x="18503" y="2784"/>
                  </a:cubicBezTo>
                  <a:cubicBezTo>
                    <a:pt x="19481" y="4514"/>
                    <a:pt x="20083" y="6469"/>
                    <a:pt x="20233" y="8425"/>
                  </a:cubicBezTo>
                  <a:cubicBezTo>
                    <a:pt x="21211" y="16097"/>
                    <a:pt x="19707" y="24822"/>
                    <a:pt x="15720" y="34224"/>
                  </a:cubicBezTo>
                  <a:cubicBezTo>
                    <a:pt x="13314" y="39639"/>
                    <a:pt x="10606" y="44980"/>
                    <a:pt x="7672" y="50094"/>
                  </a:cubicBezTo>
                  <a:cubicBezTo>
                    <a:pt x="6318" y="52576"/>
                    <a:pt x="4889" y="55209"/>
                    <a:pt x="3611" y="57766"/>
                  </a:cubicBezTo>
                  <a:cubicBezTo>
                    <a:pt x="2182" y="60324"/>
                    <a:pt x="1053" y="63031"/>
                    <a:pt x="0" y="65739"/>
                  </a:cubicBezTo>
                  <a:lnTo>
                    <a:pt x="226" y="65739"/>
                  </a:lnTo>
                  <a:cubicBezTo>
                    <a:pt x="1204" y="63031"/>
                    <a:pt x="2407" y="60399"/>
                    <a:pt x="3761" y="57841"/>
                  </a:cubicBezTo>
                  <a:cubicBezTo>
                    <a:pt x="5040" y="55284"/>
                    <a:pt x="6544" y="52727"/>
                    <a:pt x="7898" y="50169"/>
                  </a:cubicBezTo>
                  <a:cubicBezTo>
                    <a:pt x="10831" y="45055"/>
                    <a:pt x="13539" y="39715"/>
                    <a:pt x="15946" y="34299"/>
                  </a:cubicBezTo>
                  <a:cubicBezTo>
                    <a:pt x="19932" y="24822"/>
                    <a:pt x="21437" y="16097"/>
                    <a:pt x="20459" y="8350"/>
                  </a:cubicBezTo>
                  <a:cubicBezTo>
                    <a:pt x="20309" y="6394"/>
                    <a:pt x="19707" y="4439"/>
                    <a:pt x="18729" y="2709"/>
                  </a:cubicBezTo>
                  <a:cubicBezTo>
                    <a:pt x="18052" y="1505"/>
                    <a:pt x="16999" y="603"/>
                    <a:pt x="15796" y="1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53"/>
            <p:cNvSpPr/>
            <p:nvPr/>
          </p:nvSpPr>
          <p:spPr>
            <a:xfrm>
              <a:off x="5539000" y="2767225"/>
              <a:ext cx="359175" cy="885225"/>
            </a:xfrm>
            <a:custGeom>
              <a:avLst/>
              <a:gdLst/>
              <a:ahLst/>
              <a:cxnLst/>
              <a:rect l="l" t="t" r="r" b="b"/>
              <a:pathLst>
                <a:path w="14367" h="35409" extrusionOk="0">
                  <a:moveTo>
                    <a:pt x="9402" y="1"/>
                  </a:moveTo>
                  <a:lnTo>
                    <a:pt x="9327" y="226"/>
                  </a:lnTo>
                  <a:lnTo>
                    <a:pt x="9478" y="226"/>
                  </a:lnTo>
                  <a:cubicBezTo>
                    <a:pt x="10907" y="452"/>
                    <a:pt x="12110" y="1355"/>
                    <a:pt x="12712" y="2708"/>
                  </a:cubicBezTo>
                  <a:cubicBezTo>
                    <a:pt x="13314" y="4062"/>
                    <a:pt x="13614" y="5642"/>
                    <a:pt x="13614" y="7146"/>
                  </a:cubicBezTo>
                  <a:cubicBezTo>
                    <a:pt x="14141" y="16322"/>
                    <a:pt x="11584" y="25423"/>
                    <a:pt x="6394" y="32945"/>
                  </a:cubicBezTo>
                  <a:cubicBezTo>
                    <a:pt x="5329" y="34475"/>
                    <a:pt x="4324" y="35241"/>
                    <a:pt x="3325" y="35241"/>
                  </a:cubicBezTo>
                  <a:cubicBezTo>
                    <a:pt x="3194" y="35241"/>
                    <a:pt x="3064" y="35227"/>
                    <a:pt x="2934" y="35201"/>
                  </a:cubicBezTo>
                  <a:cubicBezTo>
                    <a:pt x="2182" y="34976"/>
                    <a:pt x="1505" y="34449"/>
                    <a:pt x="1279" y="33697"/>
                  </a:cubicBezTo>
                  <a:cubicBezTo>
                    <a:pt x="978" y="32945"/>
                    <a:pt x="753" y="32118"/>
                    <a:pt x="677" y="31290"/>
                  </a:cubicBezTo>
                  <a:cubicBezTo>
                    <a:pt x="1" y="23844"/>
                    <a:pt x="753" y="16322"/>
                    <a:pt x="2859" y="9177"/>
                  </a:cubicBezTo>
                  <a:cubicBezTo>
                    <a:pt x="3009" y="8726"/>
                    <a:pt x="3084" y="8274"/>
                    <a:pt x="3235" y="7823"/>
                  </a:cubicBezTo>
                  <a:lnTo>
                    <a:pt x="3460" y="6845"/>
                  </a:lnTo>
                  <a:lnTo>
                    <a:pt x="3235" y="6920"/>
                  </a:lnTo>
                  <a:cubicBezTo>
                    <a:pt x="3160" y="7221"/>
                    <a:pt x="3084" y="7447"/>
                    <a:pt x="3009" y="7748"/>
                  </a:cubicBezTo>
                  <a:cubicBezTo>
                    <a:pt x="2934" y="8199"/>
                    <a:pt x="2783" y="8726"/>
                    <a:pt x="2633" y="9102"/>
                  </a:cubicBezTo>
                  <a:cubicBezTo>
                    <a:pt x="1054" y="14592"/>
                    <a:pt x="226" y="20234"/>
                    <a:pt x="226" y="25950"/>
                  </a:cubicBezTo>
                  <a:cubicBezTo>
                    <a:pt x="226" y="27680"/>
                    <a:pt x="301" y="29485"/>
                    <a:pt x="452" y="31290"/>
                  </a:cubicBezTo>
                  <a:cubicBezTo>
                    <a:pt x="677" y="33095"/>
                    <a:pt x="1204" y="35051"/>
                    <a:pt x="2859" y="35352"/>
                  </a:cubicBezTo>
                  <a:cubicBezTo>
                    <a:pt x="2934" y="35389"/>
                    <a:pt x="3009" y="35408"/>
                    <a:pt x="3084" y="35408"/>
                  </a:cubicBezTo>
                  <a:cubicBezTo>
                    <a:pt x="3160" y="35408"/>
                    <a:pt x="3235" y="35389"/>
                    <a:pt x="3310" y="35352"/>
                  </a:cubicBezTo>
                  <a:cubicBezTo>
                    <a:pt x="4363" y="35352"/>
                    <a:pt x="5491" y="34600"/>
                    <a:pt x="6544" y="33020"/>
                  </a:cubicBezTo>
                  <a:cubicBezTo>
                    <a:pt x="11809" y="25423"/>
                    <a:pt x="14367" y="16322"/>
                    <a:pt x="13915" y="7146"/>
                  </a:cubicBezTo>
                  <a:cubicBezTo>
                    <a:pt x="13840" y="5567"/>
                    <a:pt x="13539" y="3987"/>
                    <a:pt x="12862" y="2558"/>
                  </a:cubicBezTo>
                  <a:cubicBezTo>
                    <a:pt x="12261" y="1204"/>
                    <a:pt x="10982" y="226"/>
                    <a:pt x="9478" y="1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53"/>
            <p:cNvSpPr/>
            <p:nvPr/>
          </p:nvSpPr>
          <p:spPr>
            <a:xfrm>
              <a:off x="5681900" y="3855975"/>
              <a:ext cx="152350" cy="432500"/>
            </a:xfrm>
            <a:custGeom>
              <a:avLst/>
              <a:gdLst/>
              <a:ahLst/>
              <a:cxnLst/>
              <a:rect l="l" t="t" r="r" b="b"/>
              <a:pathLst>
                <a:path w="6094" h="17300" extrusionOk="0">
                  <a:moveTo>
                    <a:pt x="6093" y="0"/>
                  </a:moveTo>
                  <a:cubicBezTo>
                    <a:pt x="3009" y="3009"/>
                    <a:pt x="828" y="9553"/>
                    <a:pt x="452" y="11057"/>
                  </a:cubicBezTo>
                  <a:cubicBezTo>
                    <a:pt x="76" y="12185"/>
                    <a:pt x="1" y="13389"/>
                    <a:pt x="76" y="14517"/>
                  </a:cubicBezTo>
                  <a:cubicBezTo>
                    <a:pt x="227" y="15796"/>
                    <a:pt x="1054" y="16773"/>
                    <a:pt x="2257" y="17225"/>
                  </a:cubicBezTo>
                  <a:cubicBezTo>
                    <a:pt x="2483" y="17300"/>
                    <a:pt x="2709" y="17300"/>
                    <a:pt x="2934" y="17300"/>
                  </a:cubicBezTo>
                  <a:cubicBezTo>
                    <a:pt x="3611" y="17300"/>
                    <a:pt x="4288" y="17074"/>
                    <a:pt x="4815" y="16773"/>
                  </a:cubicBezTo>
                  <a:cubicBezTo>
                    <a:pt x="4890" y="16623"/>
                    <a:pt x="4965" y="16473"/>
                    <a:pt x="4965" y="16397"/>
                  </a:cubicBezTo>
                  <a:lnTo>
                    <a:pt x="4965" y="16397"/>
                  </a:lnTo>
                  <a:cubicBezTo>
                    <a:pt x="4405" y="16845"/>
                    <a:pt x="3720" y="17085"/>
                    <a:pt x="3003" y="17085"/>
                  </a:cubicBezTo>
                  <a:cubicBezTo>
                    <a:pt x="2757" y="17085"/>
                    <a:pt x="2507" y="17057"/>
                    <a:pt x="2257" y="16999"/>
                  </a:cubicBezTo>
                  <a:cubicBezTo>
                    <a:pt x="1204" y="16623"/>
                    <a:pt x="452" y="15645"/>
                    <a:pt x="302" y="14517"/>
                  </a:cubicBezTo>
                  <a:cubicBezTo>
                    <a:pt x="227" y="14216"/>
                    <a:pt x="227" y="13915"/>
                    <a:pt x="227" y="13690"/>
                  </a:cubicBezTo>
                  <a:cubicBezTo>
                    <a:pt x="227" y="12787"/>
                    <a:pt x="377" y="11960"/>
                    <a:pt x="603" y="11132"/>
                  </a:cubicBezTo>
                  <a:cubicBezTo>
                    <a:pt x="1204" y="8951"/>
                    <a:pt x="3386" y="3084"/>
                    <a:pt x="6093" y="301"/>
                  </a:cubicBezTo>
                  <a:lnTo>
                    <a:pt x="6093" y="0"/>
                  </a:ln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53"/>
            <p:cNvSpPr/>
            <p:nvPr/>
          </p:nvSpPr>
          <p:spPr>
            <a:xfrm>
              <a:off x="4863950" y="3111350"/>
              <a:ext cx="419350" cy="898850"/>
            </a:xfrm>
            <a:custGeom>
              <a:avLst/>
              <a:gdLst/>
              <a:ahLst/>
              <a:cxnLst/>
              <a:rect l="l" t="t" r="r" b="b"/>
              <a:pathLst>
                <a:path w="16774" h="35954" extrusionOk="0">
                  <a:moveTo>
                    <a:pt x="15495" y="0"/>
                  </a:moveTo>
                  <a:lnTo>
                    <a:pt x="15419" y="226"/>
                  </a:lnTo>
                  <a:cubicBezTo>
                    <a:pt x="16172" y="1880"/>
                    <a:pt x="16548" y="3836"/>
                    <a:pt x="16397" y="5716"/>
                  </a:cubicBezTo>
                  <a:cubicBezTo>
                    <a:pt x="16247" y="14141"/>
                    <a:pt x="13539" y="22264"/>
                    <a:pt x="10982" y="29108"/>
                  </a:cubicBezTo>
                  <a:cubicBezTo>
                    <a:pt x="10380" y="30989"/>
                    <a:pt x="9402" y="32644"/>
                    <a:pt x="8123" y="34148"/>
                  </a:cubicBezTo>
                  <a:cubicBezTo>
                    <a:pt x="7244" y="35028"/>
                    <a:pt x="5882" y="35746"/>
                    <a:pt x="4508" y="35746"/>
                  </a:cubicBezTo>
                  <a:cubicBezTo>
                    <a:pt x="4002" y="35746"/>
                    <a:pt x="3494" y="35649"/>
                    <a:pt x="3009" y="35427"/>
                  </a:cubicBezTo>
                  <a:cubicBezTo>
                    <a:pt x="301" y="34223"/>
                    <a:pt x="226" y="30462"/>
                    <a:pt x="376" y="28356"/>
                  </a:cubicBezTo>
                  <a:cubicBezTo>
                    <a:pt x="376" y="27830"/>
                    <a:pt x="451" y="27378"/>
                    <a:pt x="527" y="26852"/>
                  </a:cubicBezTo>
                  <a:lnTo>
                    <a:pt x="527" y="26852"/>
                  </a:lnTo>
                  <a:lnTo>
                    <a:pt x="301" y="27002"/>
                  </a:lnTo>
                  <a:cubicBezTo>
                    <a:pt x="226" y="27454"/>
                    <a:pt x="226" y="27905"/>
                    <a:pt x="151" y="28356"/>
                  </a:cubicBezTo>
                  <a:cubicBezTo>
                    <a:pt x="0" y="30538"/>
                    <a:pt x="75" y="34374"/>
                    <a:pt x="2858" y="35577"/>
                  </a:cubicBezTo>
                  <a:cubicBezTo>
                    <a:pt x="3385" y="35803"/>
                    <a:pt x="3911" y="35953"/>
                    <a:pt x="4438" y="35953"/>
                  </a:cubicBezTo>
                  <a:cubicBezTo>
                    <a:pt x="5942" y="35878"/>
                    <a:pt x="7296" y="35276"/>
                    <a:pt x="8274" y="34223"/>
                  </a:cubicBezTo>
                  <a:cubicBezTo>
                    <a:pt x="9553" y="32794"/>
                    <a:pt x="10530" y="31064"/>
                    <a:pt x="11132" y="29184"/>
                  </a:cubicBezTo>
                  <a:cubicBezTo>
                    <a:pt x="13689" y="22339"/>
                    <a:pt x="16397" y="14141"/>
                    <a:pt x="16548" y="5716"/>
                  </a:cubicBezTo>
                  <a:cubicBezTo>
                    <a:pt x="16773" y="3761"/>
                    <a:pt x="16397" y="1805"/>
                    <a:pt x="15495" y="0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53"/>
            <p:cNvSpPr/>
            <p:nvPr/>
          </p:nvSpPr>
          <p:spPr>
            <a:xfrm>
              <a:off x="4309225" y="3878525"/>
              <a:ext cx="415600" cy="327225"/>
            </a:xfrm>
            <a:custGeom>
              <a:avLst/>
              <a:gdLst/>
              <a:ahLst/>
              <a:cxnLst/>
              <a:rect l="l" t="t" r="r" b="b"/>
              <a:pathLst>
                <a:path w="16624" h="13089" extrusionOk="0">
                  <a:moveTo>
                    <a:pt x="16623" y="1"/>
                  </a:moveTo>
                  <a:cubicBezTo>
                    <a:pt x="16548" y="1"/>
                    <a:pt x="16473" y="76"/>
                    <a:pt x="16398" y="76"/>
                  </a:cubicBezTo>
                  <a:cubicBezTo>
                    <a:pt x="16097" y="1580"/>
                    <a:pt x="15721" y="3085"/>
                    <a:pt x="15119" y="4514"/>
                  </a:cubicBezTo>
                  <a:cubicBezTo>
                    <a:pt x="13239" y="9027"/>
                    <a:pt x="9403" y="12261"/>
                    <a:pt x="5416" y="12788"/>
                  </a:cubicBezTo>
                  <a:cubicBezTo>
                    <a:pt x="5121" y="12823"/>
                    <a:pt x="4820" y="12842"/>
                    <a:pt x="4520" y="12842"/>
                  </a:cubicBezTo>
                  <a:cubicBezTo>
                    <a:pt x="2908" y="12842"/>
                    <a:pt x="1312" y="12302"/>
                    <a:pt x="678" y="10907"/>
                  </a:cubicBezTo>
                  <a:cubicBezTo>
                    <a:pt x="377" y="9629"/>
                    <a:pt x="527" y="8199"/>
                    <a:pt x="1129" y="7071"/>
                  </a:cubicBezTo>
                  <a:cubicBezTo>
                    <a:pt x="1655" y="5717"/>
                    <a:pt x="2332" y="4363"/>
                    <a:pt x="3009" y="3085"/>
                  </a:cubicBezTo>
                  <a:cubicBezTo>
                    <a:pt x="2934" y="3085"/>
                    <a:pt x="2784" y="3085"/>
                    <a:pt x="2708" y="3160"/>
                  </a:cubicBezTo>
                  <a:cubicBezTo>
                    <a:pt x="2031" y="4363"/>
                    <a:pt x="1430" y="5642"/>
                    <a:pt x="903" y="6996"/>
                  </a:cubicBezTo>
                  <a:cubicBezTo>
                    <a:pt x="452" y="8275"/>
                    <a:pt x="1" y="9704"/>
                    <a:pt x="527" y="10982"/>
                  </a:cubicBezTo>
                  <a:cubicBezTo>
                    <a:pt x="1129" y="12487"/>
                    <a:pt x="2859" y="13088"/>
                    <a:pt x="4514" y="13088"/>
                  </a:cubicBezTo>
                  <a:cubicBezTo>
                    <a:pt x="4814" y="13088"/>
                    <a:pt x="5115" y="13088"/>
                    <a:pt x="5416" y="13013"/>
                  </a:cubicBezTo>
                  <a:cubicBezTo>
                    <a:pt x="9553" y="12487"/>
                    <a:pt x="13389" y="9177"/>
                    <a:pt x="15269" y="4589"/>
                  </a:cubicBezTo>
                  <a:cubicBezTo>
                    <a:pt x="15871" y="3160"/>
                    <a:pt x="16322" y="1580"/>
                    <a:pt x="16623" y="1"/>
                  </a:cubicBezTo>
                  <a:close/>
                </a:path>
              </a:pathLst>
            </a:custGeom>
            <a:solidFill>
              <a:srgbClr val="F1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53"/>
            <p:cNvSpPr/>
            <p:nvPr/>
          </p:nvSpPr>
          <p:spPr>
            <a:xfrm>
              <a:off x="1609000" y="4040250"/>
              <a:ext cx="4193275" cy="520900"/>
            </a:xfrm>
            <a:custGeom>
              <a:avLst/>
              <a:gdLst/>
              <a:ahLst/>
              <a:cxnLst/>
              <a:rect l="l" t="t" r="r" b="b"/>
              <a:pathLst>
                <a:path w="167731" h="20836" extrusionOk="0">
                  <a:moveTo>
                    <a:pt x="83866" y="0"/>
                  </a:moveTo>
                  <a:cubicBezTo>
                    <a:pt x="37533" y="0"/>
                    <a:pt x="0" y="4664"/>
                    <a:pt x="0" y="10380"/>
                  </a:cubicBezTo>
                  <a:cubicBezTo>
                    <a:pt x="0" y="16172"/>
                    <a:pt x="37533" y="20835"/>
                    <a:pt x="83866" y="20835"/>
                  </a:cubicBezTo>
                  <a:cubicBezTo>
                    <a:pt x="130198" y="20835"/>
                    <a:pt x="167731" y="16172"/>
                    <a:pt x="167731" y="10380"/>
                  </a:cubicBezTo>
                  <a:cubicBezTo>
                    <a:pt x="167731" y="4664"/>
                    <a:pt x="130198" y="0"/>
                    <a:pt x="83866" y="0"/>
                  </a:cubicBezTo>
                  <a:close/>
                </a:path>
              </a:pathLst>
            </a:custGeom>
            <a:solidFill>
              <a:srgbClr val="967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53"/>
            <p:cNvSpPr/>
            <p:nvPr/>
          </p:nvSpPr>
          <p:spPr>
            <a:xfrm>
              <a:off x="3197925" y="1783475"/>
              <a:ext cx="1367050" cy="1606175"/>
            </a:xfrm>
            <a:custGeom>
              <a:avLst/>
              <a:gdLst/>
              <a:ahLst/>
              <a:cxnLst/>
              <a:rect l="l" t="t" r="r" b="b"/>
              <a:pathLst>
                <a:path w="54682" h="64247" extrusionOk="0">
                  <a:moveTo>
                    <a:pt x="34536" y="1"/>
                  </a:moveTo>
                  <a:cubicBezTo>
                    <a:pt x="30873" y="1"/>
                    <a:pt x="27593" y="919"/>
                    <a:pt x="26476" y="1292"/>
                  </a:cubicBezTo>
                  <a:cubicBezTo>
                    <a:pt x="26251" y="1367"/>
                    <a:pt x="26100" y="1367"/>
                    <a:pt x="26100" y="1367"/>
                  </a:cubicBezTo>
                  <a:lnTo>
                    <a:pt x="26251" y="1367"/>
                  </a:lnTo>
                  <a:cubicBezTo>
                    <a:pt x="26251" y="1367"/>
                    <a:pt x="10004" y="6256"/>
                    <a:pt x="7973" y="7234"/>
                  </a:cubicBezTo>
                  <a:cubicBezTo>
                    <a:pt x="6018" y="8136"/>
                    <a:pt x="0" y="20096"/>
                    <a:pt x="1279" y="26188"/>
                  </a:cubicBezTo>
                  <a:cubicBezTo>
                    <a:pt x="2483" y="32356"/>
                    <a:pt x="5190" y="64247"/>
                    <a:pt x="5190" y="64247"/>
                  </a:cubicBezTo>
                  <a:lnTo>
                    <a:pt x="50470" y="64247"/>
                  </a:lnTo>
                  <a:cubicBezTo>
                    <a:pt x="50470" y="64247"/>
                    <a:pt x="54682" y="44992"/>
                    <a:pt x="54231" y="33333"/>
                  </a:cubicBezTo>
                  <a:cubicBezTo>
                    <a:pt x="53779" y="21750"/>
                    <a:pt x="49643" y="7760"/>
                    <a:pt x="43324" y="2646"/>
                  </a:cubicBezTo>
                  <a:cubicBezTo>
                    <a:pt x="40786" y="615"/>
                    <a:pt x="37533" y="1"/>
                    <a:pt x="34536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53"/>
            <p:cNvSpPr/>
            <p:nvPr/>
          </p:nvSpPr>
          <p:spPr>
            <a:xfrm>
              <a:off x="3431100" y="1808225"/>
              <a:ext cx="438150" cy="316975"/>
            </a:xfrm>
            <a:custGeom>
              <a:avLst/>
              <a:gdLst/>
              <a:ahLst/>
              <a:cxnLst/>
              <a:rect l="l" t="t" r="r" b="b"/>
              <a:pathLst>
                <a:path w="17526" h="12679" extrusionOk="0">
                  <a:moveTo>
                    <a:pt x="17525" y="1"/>
                  </a:moveTo>
                  <a:lnTo>
                    <a:pt x="17525" y="1"/>
                  </a:lnTo>
                  <a:cubicBezTo>
                    <a:pt x="17375" y="76"/>
                    <a:pt x="17149" y="226"/>
                    <a:pt x="16999" y="302"/>
                  </a:cubicBezTo>
                  <a:cubicBezTo>
                    <a:pt x="11809" y="3009"/>
                    <a:pt x="6243" y="5040"/>
                    <a:pt x="527" y="6319"/>
                  </a:cubicBezTo>
                  <a:lnTo>
                    <a:pt x="0" y="6469"/>
                  </a:lnTo>
                  <a:cubicBezTo>
                    <a:pt x="903" y="9252"/>
                    <a:pt x="3009" y="11885"/>
                    <a:pt x="5942" y="12562"/>
                  </a:cubicBezTo>
                  <a:cubicBezTo>
                    <a:pt x="6346" y="12641"/>
                    <a:pt x="6752" y="12678"/>
                    <a:pt x="7157" y="12678"/>
                  </a:cubicBezTo>
                  <a:cubicBezTo>
                    <a:pt x="9848" y="12678"/>
                    <a:pt x="12496" y="11024"/>
                    <a:pt x="14065" y="8801"/>
                  </a:cubicBezTo>
                  <a:cubicBezTo>
                    <a:pt x="15946" y="6244"/>
                    <a:pt x="16773" y="3085"/>
                    <a:pt x="17525" y="1"/>
                  </a:cubicBezTo>
                  <a:close/>
                </a:path>
              </a:pathLst>
            </a:custGeom>
            <a:solidFill>
              <a:srgbClr val="FFA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53"/>
            <p:cNvSpPr/>
            <p:nvPr/>
          </p:nvSpPr>
          <p:spPr>
            <a:xfrm>
              <a:off x="3436725" y="1813875"/>
              <a:ext cx="419350" cy="260000"/>
            </a:xfrm>
            <a:custGeom>
              <a:avLst/>
              <a:gdLst/>
              <a:ahLst/>
              <a:cxnLst/>
              <a:rect l="l" t="t" r="r" b="b"/>
              <a:pathLst>
                <a:path w="16774" h="10400" extrusionOk="0">
                  <a:moveTo>
                    <a:pt x="16699" y="0"/>
                  </a:moveTo>
                  <a:cubicBezTo>
                    <a:pt x="11509" y="2708"/>
                    <a:pt x="5943" y="4739"/>
                    <a:pt x="226" y="6093"/>
                  </a:cubicBezTo>
                  <a:cubicBezTo>
                    <a:pt x="1" y="6845"/>
                    <a:pt x="226" y="7672"/>
                    <a:pt x="828" y="8199"/>
                  </a:cubicBezTo>
                  <a:cubicBezTo>
                    <a:pt x="2032" y="9553"/>
                    <a:pt x="3762" y="10305"/>
                    <a:pt x="5567" y="10380"/>
                  </a:cubicBezTo>
                  <a:cubicBezTo>
                    <a:pt x="5762" y="10393"/>
                    <a:pt x="5958" y="10399"/>
                    <a:pt x="6153" y="10399"/>
                  </a:cubicBezTo>
                  <a:cubicBezTo>
                    <a:pt x="8286" y="10399"/>
                    <a:pt x="10382" y="9652"/>
                    <a:pt x="12035" y="8274"/>
                  </a:cubicBezTo>
                  <a:cubicBezTo>
                    <a:pt x="13840" y="6469"/>
                    <a:pt x="15194" y="4438"/>
                    <a:pt x="16247" y="2182"/>
                  </a:cubicBezTo>
                  <a:cubicBezTo>
                    <a:pt x="16623" y="1505"/>
                    <a:pt x="16774" y="753"/>
                    <a:pt x="16699" y="0"/>
                  </a:cubicBez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53"/>
            <p:cNvSpPr/>
            <p:nvPr/>
          </p:nvSpPr>
          <p:spPr>
            <a:xfrm>
              <a:off x="3884275" y="1595625"/>
              <a:ext cx="192950" cy="218825"/>
            </a:xfrm>
            <a:custGeom>
              <a:avLst/>
              <a:gdLst/>
              <a:ahLst/>
              <a:cxnLst/>
              <a:rect l="l" t="t" r="r" b="b"/>
              <a:pathLst>
                <a:path w="7718" h="8753" extrusionOk="0">
                  <a:moveTo>
                    <a:pt x="3777" y="0"/>
                  </a:moveTo>
                  <a:cubicBezTo>
                    <a:pt x="2917" y="0"/>
                    <a:pt x="2158" y="489"/>
                    <a:pt x="1655" y="908"/>
                  </a:cubicBezTo>
                  <a:cubicBezTo>
                    <a:pt x="1429" y="1059"/>
                    <a:pt x="1203" y="1284"/>
                    <a:pt x="978" y="1510"/>
                  </a:cubicBezTo>
                  <a:lnTo>
                    <a:pt x="602" y="4594"/>
                  </a:lnTo>
                  <a:lnTo>
                    <a:pt x="0" y="8580"/>
                  </a:lnTo>
                  <a:cubicBezTo>
                    <a:pt x="472" y="8698"/>
                    <a:pt x="923" y="8753"/>
                    <a:pt x="1354" y="8753"/>
                  </a:cubicBezTo>
                  <a:cubicBezTo>
                    <a:pt x="5588" y="8753"/>
                    <a:pt x="7717" y="3462"/>
                    <a:pt x="5942" y="1209"/>
                  </a:cubicBezTo>
                  <a:cubicBezTo>
                    <a:pt x="5209" y="309"/>
                    <a:pt x="4461" y="0"/>
                    <a:pt x="3777" y="0"/>
                  </a:cubicBezTo>
                  <a:close/>
                </a:path>
              </a:pathLst>
            </a:custGeom>
            <a:solidFill>
              <a:srgbClr val="FFA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53"/>
            <p:cNvSpPr/>
            <p:nvPr/>
          </p:nvSpPr>
          <p:spPr>
            <a:xfrm>
              <a:off x="3920000" y="1669075"/>
              <a:ext cx="67700" cy="80900"/>
            </a:xfrm>
            <a:custGeom>
              <a:avLst/>
              <a:gdLst/>
              <a:ahLst/>
              <a:cxnLst/>
              <a:rect l="l" t="t" r="r" b="b"/>
              <a:pathLst>
                <a:path w="2708" h="3236" fill="none" extrusionOk="0">
                  <a:moveTo>
                    <a:pt x="2708" y="1"/>
                  </a:moveTo>
                  <a:cubicBezTo>
                    <a:pt x="1354" y="603"/>
                    <a:pt x="376" y="1806"/>
                    <a:pt x="0" y="3235"/>
                  </a:cubicBez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53"/>
            <p:cNvSpPr/>
            <p:nvPr/>
          </p:nvSpPr>
          <p:spPr>
            <a:xfrm>
              <a:off x="3957600" y="1689775"/>
              <a:ext cx="20700" cy="58300"/>
            </a:xfrm>
            <a:custGeom>
              <a:avLst/>
              <a:gdLst/>
              <a:ahLst/>
              <a:cxnLst/>
              <a:rect l="l" t="t" r="r" b="b"/>
              <a:pathLst>
                <a:path w="828" h="2332" fill="none" extrusionOk="0">
                  <a:moveTo>
                    <a:pt x="0" y="0"/>
                  </a:moveTo>
                  <a:cubicBezTo>
                    <a:pt x="677" y="602"/>
                    <a:pt x="828" y="1505"/>
                    <a:pt x="527" y="2332"/>
                  </a:cubicBez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53"/>
            <p:cNvSpPr/>
            <p:nvPr/>
          </p:nvSpPr>
          <p:spPr>
            <a:xfrm>
              <a:off x="3126475" y="1608450"/>
              <a:ext cx="216250" cy="211100"/>
            </a:xfrm>
            <a:custGeom>
              <a:avLst/>
              <a:gdLst/>
              <a:ahLst/>
              <a:cxnLst/>
              <a:rect l="l" t="t" r="r" b="b"/>
              <a:pathLst>
                <a:path w="8650" h="8444" extrusionOk="0">
                  <a:moveTo>
                    <a:pt x="4203" y="0"/>
                  </a:moveTo>
                  <a:cubicBezTo>
                    <a:pt x="3855" y="0"/>
                    <a:pt x="3498" y="57"/>
                    <a:pt x="3159" y="169"/>
                  </a:cubicBezTo>
                  <a:cubicBezTo>
                    <a:pt x="2558" y="320"/>
                    <a:pt x="1956" y="771"/>
                    <a:pt x="1580" y="1298"/>
                  </a:cubicBezTo>
                  <a:cubicBezTo>
                    <a:pt x="0" y="3479"/>
                    <a:pt x="2332" y="7917"/>
                    <a:pt x="6168" y="8443"/>
                  </a:cubicBezTo>
                  <a:lnTo>
                    <a:pt x="7070" y="8443"/>
                  </a:lnTo>
                  <a:cubicBezTo>
                    <a:pt x="7597" y="8443"/>
                    <a:pt x="8123" y="8368"/>
                    <a:pt x="8650" y="8217"/>
                  </a:cubicBezTo>
                  <a:lnTo>
                    <a:pt x="7898" y="2877"/>
                  </a:lnTo>
                  <a:lnTo>
                    <a:pt x="7672" y="1373"/>
                  </a:lnTo>
                  <a:cubicBezTo>
                    <a:pt x="6920" y="846"/>
                    <a:pt x="6093" y="395"/>
                    <a:pt x="5190" y="169"/>
                  </a:cubicBezTo>
                  <a:cubicBezTo>
                    <a:pt x="4889" y="57"/>
                    <a:pt x="4551" y="0"/>
                    <a:pt x="4203" y="0"/>
                  </a:cubicBezTo>
                  <a:close/>
                </a:path>
              </a:pathLst>
            </a:custGeom>
            <a:solidFill>
              <a:srgbClr val="FFA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53"/>
            <p:cNvSpPr/>
            <p:nvPr/>
          </p:nvSpPr>
          <p:spPr>
            <a:xfrm>
              <a:off x="3233650" y="1659675"/>
              <a:ext cx="39525" cy="99700"/>
            </a:xfrm>
            <a:custGeom>
              <a:avLst/>
              <a:gdLst/>
              <a:ahLst/>
              <a:cxnLst/>
              <a:rect l="l" t="t" r="r" b="b"/>
              <a:pathLst>
                <a:path w="1581" h="3988" fill="none" extrusionOk="0">
                  <a:moveTo>
                    <a:pt x="1" y="1"/>
                  </a:moveTo>
                  <a:cubicBezTo>
                    <a:pt x="1054" y="1054"/>
                    <a:pt x="1580" y="2483"/>
                    <a:pt x="1505" y="3987"/>
                  </a:cubicBez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53"/>
            <p:cNvSpPr/>
            <p:nvPr/>
          </p:nvSpPr>
          <p:spPr>
            <a:xfrm>
              <a:off x="3222375" y="1689775"/>
              <a:ext cx="31975" cy="50800"/>
            </a:xfrm>
            <a:custGeom>
              <a:avLst/>
              <a:gdLst/>
              <a:ahLst/>
              <a:cxnLst/>
              <a:rect l="l" t="t" r="r" b="b"/>
              <a:pathLst>
                <a:path w="1279" h="2032" fill="none" extrusionOk="0">
                  <a:moveTo>
                    <a:pt x="1279" y="0"/>
                  </a:moveTo>
                  <a:cubicBezTo>
                    <a:pt x="527" y="376"/>
                    <a:pt x="0" y="1204"/>
                    <a:pt x="75" y="2031"/>
                  </a:cubicBez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53"/>
            <p:cNvSpPr/>
            <p:nvPr/>
          </p:nvSpPr>
          <p:spPr>
            <a:xfrm>
              <a:off x="3263725" y="1212150"/>
              <a:ext cx="667575" cy="836800"/>
            </a:xfrm>
            <a:custGeom>
              <a:avLst/>
              <a:gdLst/>
              <a:ahLst/>
              <a:cxnLst/>
              <a:rect l="l" t="t" r="r" b="b"/>
              <a:pathLst>
                <a:path w="26703" h="33472" extrusionOk="0">
                  <a:moveTo>
                    <a:pt x="12938" y="1"/>
                  </a:moveTo>
                  <a:cubicBezTo>
                    <a:pt x="9779" y="76"/>
                    <a:pt x="6846" y="1279"/>
                    <a:pt x="4514" y="3310"/>
                  </a:cubicBezTo>
                  <a:cubicBezTo>
                    <a:pt x="1054" y="6695"/>
                    <a:pt x="1" y="11433"/>
                    <a:pt x="151" y="16021"/>
                  </a:cubicBezTo>
                  <a:lnTo>
                    <a:pt x="151" y="16698"/>
                  </a:lnTo>
                  <a:cubicBezTo>
                    <a:pt x="227" y="17676"/>
                    <a:pt x="377" y="18579"/>
                    <a:pt x="527" y="19557"/>
                  </a:cubicBezTo>
                  <a:cubicBezTo>
                    <a:pt x="527" y="19782"/>
                    <a:pt x="603" y="20008"/>
                    <a:pt x="678" y="20233"/>
                  </a:cubicBezTo>
                  <a:cubicBezTo>
                    <a:pt x="678" y="20384"/>
                    <a:pt x="753" y="20685"/>
                    <a:pt x="753" y="20835"/>
                  </a:cubicBezTo>
                  <a:cubicBezTo>
                    <a:pt x="828" y="21061"/>
                    <a:pt x="904" y="21287"/>
                    <a:pt x="904" y="21512"/>
                  </a:cubicBezTo>
                  <a:cubicBezTo>
                    <a:pt x="1129" y="22415"/>
                    <a:pt x="1430" y="23317"/>
                    <a:pt x="1731" y="24220"/>
                  </a:cubicBezTo>
                  <a:cubicBezTo>
                    <a:pt x="1957" y="24822"/>
                    <a:pt x="2182" y="25423"/>
                    <a:pt x="2483" y="26025"/>
                  </a:cubicBezTo>
                  <a:cubicBezTo>
                    <a:pt x="3010" y="27304"/>
                    <a:pt x="3762" y="28507"/>
                    <a:pt x="4589" y="29560"/>
                  </a:cubicBezTo>
                  <a:cubicBezTo>
                    <a:pt x="6394" y="31967"/>
                    <a:pt x="9252" y="33396"/>
                    <a:pt x="12261" y="33471"/>
                  </a:cubicBezTo>
                  <a:lnTo>
                    <a:pt x="13464" y="33471"/>
                  </a:lnTo>
                  <a:cubicBezTo>
                    <a:pt x="16699" y="33246"/>
                    <a:pt x="19707" y="31817"/>
                    <a:pt x="21889" y="29335"/>
                  </a:cubicBezTo>
                  <a:cubicBezTo>
                    <a:pt x="22490" y="28658"/>
                    <a:pt x="23017" y="27981"/>
                    <a:pt x="23468" y="27229"/>
                  </a:cubicBezTo>
                  <a:cubicBezTo>
                    <a:pt x="24145" y="26176"/>
                    <a:pt x="24672" y="25122"/>
                    <a:pt x="25123" y="23919"/>
                  </a:cubicBezTo>
                  <a:cubicBezTo>
                    <a:pt x="25123" y="23919"/>
                    <a:pt x="25123" y="23919"/>
                    <a:pt x="25123" y="23844"/>
                  </a:cubicBezTo>
                  <a:cubicBezTo>
                    <a:pt x="25273" y="23543"/>
                    <a:pt x="25349" y="23317"/>
                    <a:pt x="25424" y="22941"/>
                  </a:cubicBezTo>
                  <a:cubicBezTo>
                    <a:pt x="25725" y="22114"/>
                    <a:pt x="25950" y="21362"/>
                    <a:pt x="26101" y="20534"/>
                  </a:cubicBezTo>
                  <a:cubicBezTo>
                    <a:pt x="26402" y="19105"/>
                    <a:pt x="26552" y="17676"/>
                    <a:pt x="26552" y="16247"/>
                  </a:cubicBezTo>
                  <a:cubicBezTo>
                    <a:pt x="26702" y="10155"/>
                    <a:pt x="24371" y="3912"/>
                    <a:pt x="18654" y="1204"/>
                  </a:cubicBezTo>
                  <a:cubicBezTo>
                    <a:pt x="17752" y="828"/>
                    <a:pt x="16849" y="452"/>
                    <a:pt x="15947" y="301"/>
                  </a:cubicBezTo>
                  <a:cubicBezTo>
                    <a:pt x="14969" y="76"/>
                    <a:pt x="13916" y="1"/>
                    <a:pt x="12938" y="1"/>
                  </a:cubicBezTo>
                  <a:close/>
                </a:path>
              </a:pathLst>
            </a:custGeom>
            <a:solidFill>
              <a:srgbClr val="FFA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53"/>
            <p:cNvSpPr/>
            <p:nvPr/>
          </p:nvSpPr>
          <p:spPr>
            <a:xfrm>
              <a:off x="3276900" y="1676550"/>
              <a:ext cx="227550" cy="278375"/>
            </a:xfrm>
            <a:custGeom>
              <a:avLst/>
              <a:gdLst/>
              <a:ahLst/>
              <a:cxnLst/>
              <a:rect l="l" t="t" r="r" b="b"/>
              <a:pathLst>
                <a:path w="9102" h="11135" extrusionOk="0">
                  <a:moveTo>
                    <a:pt x="3230" y="1"/>
                  </a:moveTo>
                  <a:cubicBezTo>
                    <a:pt x="3182" y="1"/>
                    <a:pt x="3133" y="2"/>
                    <a:pt x="3084" y="3"/>
                  </a:cubicBezTo>
                  <a:cubicBezTo>
                    <a:pt x="2031" y="78"/>
                    <a:pt x="903" y="454"/>
                    <a:pt x="0" y="1056"/>
                  </a:cubicBezTo>
                  <a:cubicBezTo>
                    <a:pt x="527" y="4741"/>
                    <a:pt x="1956" y="8201"/>
                    <a:pt x="4137" y="11135"/>
                  </a:cubicBezTo>
                  <a:cubicBezTo>
                    <a:pt x="7071" y="10683"/>
                    <a:pt x="9102" y="8051"/>
                    <a:pt x="8876" y="5117"/>
                  </a:cubicBezTo>
                  <a:cubicBezTo>
                    <a:pt x="8580" y="2232"/>
                    <a:pt x="6173" y="1"/>
                    <a:pt x="3230" y="1"/>
                  </a:cubicBezTo>
                  <a:close/>
                </a:path>
              </a:pathLst>
            </a:custGeom>
            <a:solidFill>
              <a:srgbClr val="FF8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53"/>
            <p:cNvSpPr/>
            <p:nvPr/>
          </p:nvSpPr>
          <p:spPr>
            <a:xfrm>
              <a:off x="3664250" y="1671500"/>
              <a:ext cx="255775" cy="277825"/>
            </a:xfrm>
            <a:custGeom>
              <a:avLst/>
              <a:gdLst/>
              <a:ahLst/>
              <a:cxnLst/>
              <a:rect l="l" t="t" r="r" b="b"/>
              <a:pathLst>
                <a:path w="10231" h="11113" extrusionOk="0">
                  <a:moveTo>
                    <a:pt x="5651" y="1"/>
                  </a:moveTo>
                  <a:cubicBezTo>
                    <a:pt x="4861" y="1"/>
                    <a:pt x="4063" y="168"/>
                    <a:pt x="3310" y="506"/>
                  </a:cubicBezTo>
                  <a:cubicBezTo>
                    <a:pt x="3085" y="581"/>
                    <a:pt x="2934" y="656"/>
                    <a:pt x="2709" y="806"/>
                  </a:cubicBezTo>
                  <a:cubicBezTo>
                    <a:pt x="1054" y="1859"/>
                    <a:pt x="1" y="3665"/>
                    <a:pt x="76" y="5695"/>
                  </a:cubicBezTo>
                  <a:cubicBezTo>
                    <a:pt x="150" y="8732"/>
                    <a:pt x="2631" y="11113"/>
                    <a:pt x="5652" y="11113"/>
                  </a:cubicBezTo>
                  <a:cubicBezTo>
                    <a:pt x="5699" y="11113"/>
                    <a:pt x="5745" y="11112"/>
                    <a:pt x="5792" y="11111"/>
                  </a:cubicBezTo>
                  <a:lnTo>
                    <a:pt x="6018" y="11111"/>
                  </a:lnTo>
                  <a:cubicBezTo>
                    <a:pt x="6620" y="10434"/>
                    <a:pt x="7146" y="9757"/>
                    <a:pt x="7598" y="9005"/>
                  </a:cubicBezTo>
                  <a:cubicBezTo>
                    <a:pt x="8199" y="7952"/>
                    <a:pt x="8801" y="6824"/>
                    <a:pt x="9252" y="5695"/>
                  </a:cubicBezTo>
                  <a:cubicBezTo>
                    <a:pt x="9328" y="5319"/>
                    <a:pt x="9478" y="5019"/>
                    <a:pt x="9553" y="4718"/>
                  </a:cubicBezTo>
                  <a:cubicBezTo>
                    <a:pt x="9779" y="3966"/>
                    <a:pt x="10004" y="3138"/>
                    <a:pt x="10230" y="2311"/>
                  </a:cubicBezTo>
                  <a:cubicBezTo>
                    <a:pt x="10080" y="2160"/>
                    <a:pt x="9854" y="1935"/>
                    <a:pt x="9704" y="1784"/>
                  </a:cubicBezTo>
                  <a:cubicBezTo>
                    <a:pt x="8620" y="602"/>
                    <a:pt x="7150" y="1"/>
                    <a:pt x="5651" y="1"/>
                  </a:cubicBezTo>
                  <a:close/>
                </a:path>
              </a:pathLst>
            </a:custGeom>
            <a:solidFill>
              <a:srgbClr val="FF8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53"/>
            <p:cNvSpPr/>
            <p:nvPr/>
          </p:nvSpPr>
          <p:spPr>
            <a:xfrm>
              <a:off x="3679125" y="1636175"/>
              <a:ext cx="56800" cy="52675"/>
            </a:xfrm>
            <a:custGeom>
              <a:avLst/>
              <a:gdLst/>
              <a:ahLst/>
              <a:cxnLst/>
              <a:rect l="l" t="t" r="r" b="b"/>
              <a:pathLst>
                <a:path w="2272" h="2107" extrusionOk="0">
                  <a:moveTo>
                    <a:pt x="1141" y="1"/>
                  </a:moveTo>
                  <a:cubicBezTo>
                    <a:pt x="570" y="1"/>
                    <a:pt x="1" y="426"/>
                    <a:pt x="83" y="1166"/>
                  </a:cubicBezTo>
                  <a:cubicBezTo>
                    <a:pt x="151" y="1814"/>
                    <a:pt x="621" y="2107"/>
                    <a:pt x="1100" y="2107"/>
                  </a:cubicBezTo>
                  <a:cubicBezTo>
                    <a:pt x="1679" y="2107"/>
                    <a:pt x="2271" y="1681"/>
                    <a:pt x="2189" y="941"/>
                  </a:cubicBezTo>
                  <a:cubicBezTo>
                    <a:pt x="2087" y="293"/>
                    <a:pt x="1613" y="1"/>
                    <a:pt x="1141" y="1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53"/>
            <p:cNvSpPr/>
            <p:nvPr/>
          </p:nvSpPr>
          <p:spPr>
            <a:xfrm>
              <a:off x="3431100" y="1635150"/>
              <a:ext cx="59700" cy="51500"/>
            </a:xfrm>
            <a:custGeom>
              <a:avLst/>
              <a:gdLst/>
              <a:ahLst/>
              <a:cxnLst/>
              <a:rect l="l" t="t" r="r" b="b"/>
              <a:pathLst>
                <a:path w="2388" h="2060" extrusionOk="0">
                  <a:moveTo>
                    <a:pt x="1063" y="0"/>
                  </a:moveTo>
                  <a:cubicBezTo>
                    <a:pt x="1035" y="0"/>
                    <a:pt x="1007" y="2"/>
                    <a:pt x="978" y="4"/>
                  </a:cubicBezTo>
                  <a:cubicBezTo>
                    <a:pt x="376" y="4"/>
                    <a:pt x="0" y="455"/>
                    <a:pt x="0" y="1057"/>
                  </a:cubicBezTo>
                  <a:cubicBezTo>
                    <a:pt x="0" y="1659"/>
                    <a:pt x="502" y="2060"/>
                    <a:pt x="1036" y="2060"/>
                  </a:cubicBezTo>
                  <a:cubicBezTo>
                    <a:pt x="1304" y="2060"/>
                    <a:pt x="1580" y="1960"/>
                    <a:pt x="1805" y="1734"/>
                  </a:cubicBezTo>
                  <a:cubicBezTo>
                    <a:pt x="2388" y="1079"/>
                    <a:pt x="1913" y="0"/>
                    <a:pt x="1063" y="0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53"/>
            <p:cNvSpPr/>
            <p:nvPr/>
          </p:nvSpPr>
          <p:spPr>
            <a:xfrm>
              <a:off x="3461175" y="1672850"/>
              <a:ext cx="47025" cy="59950"/>
            </a:xfrm>
            <a:custGeom>
              <a:avLst/>
              <a:gdLst/>
              <a:ahLst/>
              <a:cxnLst/>
              <a:rect l="l" t="t" r="r" b="b"/>
              <a:pathLst>
                <a:path w="1881" h="2398" extrusionOk="0">
                  <a:moveTo>
                    <a:pt x="1731" y="0"/>
                  </a:moveTo>
                  <a:cubicBezTo>
                    <a:pt x="1279" y="677"/>
                    <a:pt x="678" y="1204"/>
                    <a:pt x="1" y="1730"/>
                  </a:cubicBezTo>
                  <a:cubicBezTo>
                    <a:pt x="1" y="1730"/>
                    <a:pt x="490" y="2398"/>
                    <a:pt x="956" y="2398"/>
                  </a:cubicBezTo>
                  <a:cubicBezTo>
                    <a:pt x="1095" y="2398"/>
                    <a:pt x="1233" y="2338"/>
                    <a:pt x="1354" y="2182"/>
                  </a:cubicBezTo>
                  <a:cubicBezTo>
                    <a:pt x="1731" y="1505"/>
                    <a:pt x="1881" y="752"/>
                    <a:pt x="1731" y="0"/>
                  </a:cubicBezTo>
                  <a:close/>
                </a:path>
              </a:pathLst>
            </a:custGeom>
            <a:solidFill>
              <a:srgbClr val="FF8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53"/>
            <p:cNvSpPr/>
            <p:nvPr/>
          </p:nvSpPr>
          <p:spPr>
            <a:xfrm>
              <a:off x="3639825" y="1655925"/>
              <a:ext cx="60175" cy="66625"/>
            </a:xfrm>
            <a:custGeom>
              <a:avLst/>
              <a:gdLst/>
              <a:ahLst/>
              <a:cxnLst/>
              <a:rect l="l" t="t" r="r" b="b"/>
              <a:pathLst>
                <a:path w="2407" h="2665" extrusionOk="0">
                  <a:moveTo>
                    <a:pt x="903" y="0"/>
                  </a:moveTo>
                  <a:cubicBezTo>
                    <a:pt x="903" y="0"/>
                    <a:pt x="0" y="1580"/>
                    <a:pt x="677" y="2332"/>
                  </a:cubicBezTo>
                  <a:cubicBezTo>
                    <a:pt x="856" y="2578"/>
                    <a:pt x="1081" y="2664"/>
                    <a:pt x="1310" y="2664"/>
                  </a:cubicBezTo>
                  <a:cubicBezTo>
                    <a:pt x="1850" y="2664"/>
                    <a:pt x="2407" y="2182"/>
                    <a:pt x="2407" y="2182"/>
                  </a:cubicBezTo>
                  <a:cubicBezTo>
                    <a:pt x="1805" y="1505"/>
                    <a:pt x="1354" y="753"/>
                    <a:pt x="903" y="0"/>
                  </a:cubicBezTo>
                  <a:close/>
                </a:path>
              </a:pathLst>
            </a:custGeom>
            <a:solidFill>
              <a:srgbClr val="FF8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53"/>
            <p:cNvSpPr/>
            <p:nvPr/>
          </p:nvSpPr>
          <p:spPr>
            <a:xfrm>
              <a:off x="3367150" y="1509375"/>
              <a:ext cx="148575" cy="105700"/>
            </a:xfrm>
            <a:custGeom>
              <a:avLst/>
              <a:gdLst/>
              <a:ahLst/>
              <a:cxnLst/>
              <a:rect l="l" t="t" r="r" b="b"/>
              <a:pathLst>
                <a:path w="5943" h="4228" extrusionOk="0">
                  <a:moveTo>
                    <a:pt x="4384" y="0"/>
                  </a:moveTo>
                  <a:cubicBezTo>
                    <a:pt x="3528" y="0"/>
                    <a:pt x="2663" y="694"/>
                    <a:pt x="1881" y="973"/>
                  </a:cubicBezTo>
                  <a:cubicBezTo>
                    <a:pt x="979" y="1274"/>
                    <a:pt x="1" y="1801"/>
                    <a:pt x="76" y="2929"/>
                  </a:cubicBezTo>
                  <a:cubicBezTo>
                    <a:pt x="226" y="3606"/>
                    <a:pt x="753" y="4132"/>
                    <a:pt x="1430" y="4208"/>
                  </a:cubicBezTo>
                  <a:cubicBezTo>
                    <a:pt x="1550" y="4221"/>
                    <a:pt x="1670" y="4227"/>
                    <a:pt x="1789" y="4227"/>
                  </a:cubicBezTo>
                  <a:cubicBezTo>
                    <a:pt x="2342" y="4227"/>
                    <a:pt x="2877" y="4092"/>
                    <a:pt x="3310" y="3907"/>
                  </a:cubicBezTo>
                  <a:cubicBezTo>
                    <a:pt x="3912" y="3756"/>
                    <a:pt x="4363" y="3455"/>
                    <a:pt x="4815" y="3155"/>
                  </a:cubicBezTo>
                  <a:cubicBezTo>
                    <a:pt x="5341" y="2854"/>
                    <a:pt x="5642" y="2327"/>
                    <a:pt x="5792" y="1801"/>
                  </a:cubicBezTo>
                  <a:cubicBezTo>
                    <a:pt x="5943" y="1199"/>
                    <a:pt x="5717" y="673"/>
                    <a:pt x="5266" y="296"/>
                  </a:cubicBezTo>
                  <a:cubicBezTo>
                    <a:pt x="4975" y="83"/>
                    <a:pt x="4680" y="0"/>
                    <a:pt x="4384" y="0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53"/>
            <p:cNvSpPr/>
            <p:nvPr/>
          </p:nvSpPr>
          <p:spPr>
            <a:xfrm>
              <a:off x="3662375" y="1512200"/>
              <a:ext cx="146700" cy="108100"/>
            </a:xfrm>
            <a:custGeom>
              <a:avLst/>
              <a:gdLst/>
              <a:ahLst/>
              <a:cxnLst/>
              <a:rect l="l" t="t" r="r" b="b"/>
              <a:pathLst>
                <a:path w="5868" h="4324" extrusionOk="0">
                  <a:moveTo>
                    <a:pt x="1576" y="1"/>
                  </a:moveTo>
                  <a:cubicBezTo>
                    <a:pt x="1201" y="1"/>
                    <a:pt x="844" y="136"/>
                    <a:pt x="527" y="484"/>
                  </a:cubicBezTo>
                  <a:cubicBezTo>
                    <a:pt x="76" y="1011"/>
                    <a:pt x="1" y="1763"/>
                    <a:pt x="452" y="2365"/>
                  </a:cubicBezTo>
                  <a:cubicBezTo>
                    <a:pt x="828" y="2891"/>
                    <a:pt x="1279" y="3267"/>
                    <a:pt x="1881" y="3568"/>
                  </a:cubicBezTo>
                  <a:cubicBezTo>
                    <a:pt x="2332" y="3869"/>
                    <a:pt x="2859" y="4095"/>
                    <a:pt x="3385" y="4245"/>
                  </a:cubicBezTo>
                  <a:cubicBezTo>
                    <a:pt x="3598" y="4298"/>
                    <a:pt x="3802" y="4323"/>
                    <a:pt x="4000" y="4323"/>
                  </a:cubicBezTo>
                  <a:cubicBezTo>
                    <a:pt x="4360" y="4323"/>
                    <a:pt x="4700" y="4240"/>
                    <a:pt x="5040" y="4095"/>
                  </a:cubicBezTo>
                  <a:cubicBezTo>
                    <a:pt x="5567" y="3794"/>
                    <a:pt x="5867" y="3267"/>
                    <a:pt x="5867" y="2741"/>
                  </a:cubicBezTo>
                  <a:cubicBezTo>
                    <a:pt x="5792" y="1387"/>
                    <a:pt x="4062" y="1161"/>
                    <a:pt x="3160" y="560"/>
                  </a:cubicBezTo>
                  <a:cubicBezTo>
                    <a:pt x="2637" y="255"/>
                    <a:pt x="2090" y="1"/>
                    <a:pt x="1576" y="1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53"/>
            <p:cNvSpPr/>
            <p:nvPr/>
          </p:nvSpPr>
          <p:spPr>
            <a:xfrm>
              <a:off x="3498775" y="1560025"/>
              <a:ext cx="63975" cy="280200"/>
            </a:xfrm>
            <a:custGeom>
              <a:avLst/>
              <a:gdLst/>
              <a:ahLst/>
              <a:cxnLst/>
              <a:rect l="l" t="t" r="r" b="b"/>
              <a:pathLst>
                <a:path w="2559" h="11208" extrusionOk="0">
                  <a:moveTo>
                    <a:pt x="828" y="0"/>
                  </a:moveTo>
                  <a:cubicBezTo>
                    <a:pt x="753" y="0"/>
                    <a:pt x="678" y="0"/>
                    <a:pt x="678" y="76"/>
                  </a:cubicBezTo>
                  <a:cubicBezTo>
                    <a:pt x="678" y="151"/>
                    <a:pt x="678" y="226"/>
                    <a:pt x="753" y="226"/>
                  </a:cubicBezTo>
                  <a:cubicBezTo>
                    <a:pt x="1129" y="527"/>
                    <a:pt x="1430" y="903"/>
                    <a:pt x="1505" y="1429"/>
                  </a:cubicBezTo>
                  <a:cubicBezTo>
                    <a:pt x="1656" y="1881"/>
                    <a:pt x="1656" y="2407"/>
                    <a:pt x="1505" y="2934"/>
                  </a:cubicBezTo>
                  <a:cubicBezTo>
                    <a:pt x="1355" y="3912"/>
                    <a:pt x="979" y="4889"/>
                    <a:pt x="603" y="5867"/>
                  </a:cubicBezTo>
                  <a:cubicBezTo>
                    <a:pt x="151" y="6845"/>
                    <a:pt x="1" y="7973"/>
                    <a:pt x="151" y="9026"/>
                  </a:cubicBezTo>
                  <a:cubicBezTo>
                    <a:pt x="377" y="10154"/>
                    <a:pt x="1280" y="11057"/>
                    <a:pt x="2408" y="11207"/>
                  </a:cubicBezTo>
                  <a:cubicBezTo>
                    <a:pt x="2483" y="11207"/>
                    <a:pt x="2558" y="11207"/>
                    <a:pt x="2558" y="11132"/>
                  </a:cubicBezTo>
                  <a:cubicBezTo>
                    <a:pt x="2558" y="11057"/>
                    <a:pt x="2483" y="10982"/>
                    <a:pt x="2408" y="10982"/>
                  </a:cubicBezTo>
                  <a:cubicBezTo>
                    <a:pt x="1430" y="10756"/>
                    <a:pt x="678" y="9929"/>
                    <a:pt x="527" y="8951"/>
                  </a:cubicBezTo>
                  <a:cubicBezTo>
                    <a:pt x="377" y="7973"/>
                    <a:pt x="527" y="6920"/>
                    <a:pt x="979" y="6018"/>
                  </a:cubicBezTo>
                  <a:cubicBezTo>
                    <a:pt x="1355" y="4965"/>
                    <a:pt x="1656" y="3987"/>
                    <a:pt x="1881" y="2934"/>
                  </a:cubicBezTo>
                  <a:cubicBezTo>
                    <a:pt x="1956" y="2407"/>
                    <a:pt x="1956" y="1881"/>
                    <a:pt x="1806" y="1354"/>
                  </a:cubicBezTo>
                  <a:cubicBezTo>
                    <a:pt x="1656" y="753"/>
                    <a:pt x="1280" y="301"/>
                    <a:pt x="828" y="0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53"/>
            <p:cNvSpPr/>
            <p:nvPr/>
          </p:nvSpPr>
          <p:spPr>
            <a:xfrm>
              <a:off x="3598450" y="1796950"/>
              <a:ext cx="39500" cy="41400"/>
            </a:xfrm>
            <a:custGeom>
              <a:avLst/>
              <a:gdLst/>
              <a:ahLst/>
              <a:cxnLst/>
              <a:rect l="l" t="t" r="r" b="b"/>
              <a:pathLst>
                <a:path w="1580" h="1656" extrusionOk="0">
                  <a:moveTo>
                    <a:pt x="1204" y="1"/>
                  </a:moveTo>
                  <a:cubicBezTo>
                    <a:pt x="1204" y="1"/>
                    <a:pt x="1204" y="76"/>
                    <a:pt x="1204" y="76"/>
                  </a:cubicBezTo>
                  <a:cubicBezTo>
                    <a:pt x="1354" y="226"/>
                    <a:pt x="1429" y="377"/>
                    <a:pt x="1429" y="602"/>
                  </a:cubicBezTo>
                  <a:cubicBezTo>
                    <a:pt x="1429" y="828"/>
                    <a:pt x="1354" y="978"/>
                    <a:pt x="1279" y="1204"/>
                  </a:cubicBezTo>
                  <a:cubicBezTo>
                    <a:pt x="1257" y="1226"/>
                    <a:pt x="1222" y="1235"/>
                    <a:pt x="1180" y="1235"/>
                  </a:cubicBezTo>
                  <a:cubicBezTo>
                    <a:pt x="1078" y="1235"/>
                    <a:pt x="934" y="1182"/>
                    <a:pt x="828" y="1129"/>
                  </a:cubicBezTo>
                  <a:lnTo>
                    <a:pt x="226" y="828"/>
                  </a:lnTo>
                  <a:lnTo>
                    <a:pt x="151" y="828"/>
                  </a:lnTo>
                  <a:cubicBezTo>
                    <a:pt x="75" y="828"/>
                    <a:pt x="0" y="903"/>
                    <a:pt x="75" y="978"/>
                  </a:cubicBezTo>
                  <a:lnTo>
                    <a:pt x="226" y="1580"/>
                  </a:lnTo>
                  <a:cubicBezTo>
                    <a:pt x="226" y="1580"/>
                    <a:pt x="301" y="1655"/>
                    <a:pt x="301" y="1655"/>
                  </a:cubicBezTo>
                  <a:cubicBezTo>
                    <a:pt x="376" y="1580"/>
                    <a:pt x="452" y="1580"/>
                    <a:pt x="452" y="1505"/>
                  </a:cubicBezTo>
                  <a:lnTo>
                    <a:pt x="361" y="1144"/>
                  </a:lnTo>
                  <a:lnTo>
                    <a:pt x="361" y="1144"/>
                  </a:lnTo>
                  <a:lnTo>
                    <a:pt x="677" y="1279"/>
                  </a:lnTo>
                  <a:cubicBezTo>
                    <a:pt x="818" y="1326"/>
                    <a:pt x="987" y="1431"/>
                    <a:pt x="1150" y="1431"/>
                  </a:cubicBezTo>
                  <a:cubicBezTo>
                    <a:pt x="1248" y="1431"/>
                    <a:pt x="1344" y="1393"/>
                    <a:pt x="1429" y="1279"/>
                  </a:cubicBezTo>
                  <a:cubicBezTo>
                    <a:pt x="1505" y="1054"/>
                    <a:pt x="1580" y="828"/>
                    <a:pt x="1580" y="602"/>
                  </a:cubicBezTo>
                  <a:cubicBezTo>
                    <a:pt x="1580" y="377"/>
                    <a:pt x="1429" y="151"/>
                    <a:pt x="1279" y="1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53"/>
            <p:cNvSpPr/>
            <p:nvPr/>
          </p:nvSpPr>
          <p:spPr>
            <a:xfrm>
              <a:off x="3553325" y="1857125"/>
              <a:ext cx="112850" cy="50800"/>
            </a:xfrm>
            <a:custGeom>
              <a:avLst/>
              <a:gdLst/>
              <a:ahLst/>
              <a:cxnLst/>
              <a:rect l="l" t="t" r="r" b="b"/>
              <a:pathLst>
                <a:path w="4514" h="2032" fill="none" extrusionOk="0">
                  <a:moveTo>
                    <a:pt x="0" y="2031"/>
                  </a:moveTo>
                  <a:cubicBezTo>
                    <a:pt x="1128" y="677"/>
                    <a:pt x="2783" y="0"/>
                    <a:pt x="4513" y="301"/>
                  </a:cubicBez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53"/>
            <p:cNvSpPr/>
            <p:nvPr/>
          </p:nvSpPr>
          <p:spPr>
            <a:xfrm>
              <a:off x="3596575" y="1898500"/>
              <a:ext cx="33850" cy="15050"/>
            </a:xfrm>
            <a:custGeom>
              <a:avLst/>
              <a:gdLst/>
              <a:ahLst/>
              <a:cxnLst/>
              <a:rect l="l" t="t" r="r" b="b"/>
              <a:pathLst>
                <a:path w="1354" h="602" fill="none" extrusionOk="0">
                  <a:moveTo>
                    <a:pt x="0" y="602"/>
                  </a:moveTo>
                  <a:cubicBezTo>
                    <a:pt x="451" y="451"/>
                    <a:pt x="978" y="226"/>
                    <a:pt x="1354" y="0"/>
                  </a:cubicBez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53"/>
            <p:cNvSpPr/>
            <p:nvPr/>
          </p:nvSpPr>
          <p:spPr>
            <a:xfrm>
              <a:off x="3414175" y="1121500"/>
              <a:ext cx="628075" cy="485550"/>
            </a:xfrm>
            <a:custGeom>
              <a:avLst/>
              <a:gdLst/>
              <a:ahLst/>
              <a:cxnLst/>
              <a:rect l="l" t="t" r="r" b="b"/>
              <a:pathLst>
                <a:path w="25123" h="19422" extrusionOk="0">
                  <a:moveTo>
                    <a:pt x="5928" y="1"/>
                  </a:moveTo>
                  <a:cubicBezTo>
                    <a:pt x="5532" y="1"/>
                    <a:pt x="5135" y="28"/>
                    <a:pt x="4739" y="91"/>
                  </a:cubicBezTo>
                  <a:cubicBezTo>
                    <a:pt x="2633" y="543"/>
                    <a:pt x="828" y="2047"/>
                    <a:pt x="0" y="4078"/>
                  </a:cubicBezTo>
                  <a:cubicBezTo>
                    <a:pt x="527" y="6334"/>
                    <a:pt x="1805" y="8440"/>
                    <a:pt x="3611" y="10020"/>
                  </a:cubicBezTo>
                  <a:cubicBezTo>
                    <a:pt x="5491" y="11524"/>
                    <a:pt x="7747" y="12502"/>
                    <a:pt x="10154" y="12652"/>
                  </a:cubicBezTo>
                  <a:cubicBezTo>
                    <a:pt x="10756" y="12652"/>
                    <a:pt x="11358" y="12803"/>
                    <a:pt x="11959" y="13028"/>
                  </a:cubicBezTo>
                  <a:cubicBezTo>
                    <a:pt x="12561" y="13405"/>
                    <a:pt x="12862" y="14157"/>
                    <a:pt x="13313" y="14683"/>
                  </a:cubicBezTo>
                  <a:cubicBezTo>
                    <a:pt x="14065" y="15435"/>
                    <a:pt x="15043" y="15962"/>
                    <a:pt x="16096" y="16188"/>
                  </a:cubicBezTo>
                  <a:cubicBezTo>
                    <a:pt x="17149" y="16338"/>
                    <a:pt x="18127" y="16639"/>
                    <a:pt x="19105" y="17015"/>
                  </a:cubicBezTo>
                  <a:cubicBezTo>
                    <a:pt x="20158" y="17466"/>
                    <a:pt x="20835" y="18369"/>
                    <a:pt x="20985" y="19422"/>
                  </a:cubicBezTo>
                  <a:cubicBezTo>
                    <a:pt x="22414" y="19196"/>
                    <a:pt x="23317" y="17692"/>
                    <a:pt x="23843" y="16413"/>
                  </a:cubicBezTo>
                  <a:cubicBezTo>
                    <a:pt x="24520" y="14758"/>
                    <a:pt x="25122" y="12953"/>
                    <a:pt x="24445" y="11299"/>
                  </a:cubicBezTo>
                  <a:cubicBezTo>
                    <a:pt x="23919" y="10246"/>
                    <a:pt x="23242" y="9343"/>
                    <a:pt x="22490" y="8440"/>
                  </a:cubicBezTo>
                  <a:cubicBezTo>
                    <a:pt x="21813" y="7312"/>
                    <a:pt x="21211" y="6109"/>
                    <a:pt x="20760" y="4830"/>
                  </a:cubicBezTo>
                  <a:cubicBezTo>
                    <a:pt x="20308" y="3551"/>
                    <a:pt x="19481" y="2423"/>
                    <a:pt x="18353" y="1596"/>
                  </a:cubicBezTo>
                  <a:cubicBezTo>
                    <a:pt x="17150" y="874"/>
                    <a:pt x="15701" y="799"/>
                    <a:pt x="14222" y="799"/>
                  </a:cubicBezTo>
                  <a:cubicBezTo>
                    <a:pt x="13832" y="799"/>
                    <a:pt x="13439" y="804"/>
                    <a:pt x="13048" y="804"/>
                  </a:cubicBezTo>
                  <a:cubicBezTo>
                    <a:pt x="12606" y="804"/>
                    <a:pt x="12166" y="797"/>
                    <a:pt x="11734" y="768"/>
                  </a:cubicBezTo>
                  <a:cubicBezTo>
                    <a:pt x="9799" y="644"/>
                    <a:pt x="7863" y="1"/>
                    <a:pt x="5928" y="1"/>
                  </a:cubicBezTo>
                  <a:close/>
                </a:path>
              </a:pathLst>
            </a:custGeom>
            <a:solidFill>
              <a:srgbClr val="7C83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53"/>
            <p:cNvSpPr/>
            <p:nvPr/>
          </p:nvSpPr>
          <p:spPr>
            <a:xfrm>
              <a:off x="3212975" y="1220250"/>
              <a:ext cx="268900" cy="392450"/>
            </a:xfrm>
            <a:custGeom>
              <a:avLst/>
              <a:gdLst/>
              <a:ahLst/>
              <a:cxnLst/>
              <a:rect l="l" t="t" r="r" b="b"/>
              <a:pathLst>
                <a:path w="10756" h="15698" extrusionOk="0">
                  <a:moveTo>
                    <a:pt x="7938" y="1"/>
                  </a:moveTo>
                  <a:cubicBezTo>
                    <a:pt x="7774" y="1"/>
                    <a:pt x="7609" y="18"/>
                    <a:pt x="7446" y="53"/>
                  </a:cubicBezTo>
                  <a:cubicBezTo>
                    <a:pt x="6393" y="203"/>
                    <a:pt x="5416" y="654"/>
                    <a:pt x="4663" y="1331"/>
                  </a:cubicBezTo>
                  <a:cubicBezTo>
                    <a:pt x="1956" y="3588"/>
                    <a:pt x="828" y="7198"/>
                    <a:pt x="301" y="10583"/>
                  </a:cubicBezTo>
                  <a:cubicBezTo>
                    <a:pt x="75" y="11561"/>
                    <a:pt x="0" y="12538"/>
                    <a:pt x="151" y="13441"/>
                  </a:cubicBezTo>
                  <a:cubicBezTo>
                    <a:pt x="376" y="14419"/>
                    <a:pt x="978" y="15321"/>
                    <a:pt x="1956" y="15697"/>
                  </a:cubicBezTo>
                  <a:cubicBezTo>
                    <a:pt x="3535" y="14268"/>
                    <a:pt x="3911" y="11861"/>
                    <a:pt x="5265" y="10207"/>
                  </a:cubicBezTo>
                  <a:cubicBezTo>
                    <a:pt x="6318" y="8853"/>
                    <a:pt x="8048" y="8176"/>
                    <a:pt x="9176" y="6822"/>
                  </a:cubicBezTo>
                  <a:cubicBezTo>
                    <a:pt x="10380" y="5242"/>
                    <a:pt x="10756" y="3136"/>
                    <a:pt x="10079" y="1331"/>
                  </a:cubicBezTo>
                  <a:cubicBezTo>
                    <a:pt x="9698" y="505"/>
                    <a:pt x="8833" y="1"/>
                    <a:pt x="7938" y="1"/>
                  </a:cubicBezTo>
                  <a:close/>
                </a:path>
              </a:pathLst>
            </a:custGeom>
            <a:solidFill>
              <a:srgbClr val="7C83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53"/>
            <p:cNvSpPr/>
            <p:nvPr/>
          </p:nvSpPr>
          <p:spPr>
            <a:xfrm>
              <a:off x="3250750" y="1463475"/>
              <a:ext cx="80700" cy="245325"/>
            </a:xfrm>
            <a:custGeom>
              <a:avLst/>
              <a:gdLst/>
              <a:ahLst/>
              <a:cxnLst/>
              <a:rect l="l" t="t" r="r" b="b"/>
              <a:pathLst>
                <a:path w="3228" h="9813" extrusionOk="0">
                  <a:moveTo>
                    <a:pt x="2157" y="1"/>
                  </a:moveTo>
                  <a:cubicBezTo>
                    <a:pt x="541" y="1"/>
                    <a:pt x="0" y="3542"/>
                    <a:pt x="144" y="4690"/>
                  </a:cubicBezTo>
                  <a:cubicBezTo>
                    <a:pt x="217" y="5497"/>
                    <a:pt x="1221" y="9813"/>
                    <a:pt x="2109" y="9813"/>
                  </a:cubicBezTo>
                  <a:cubicBezTo>
                    <a:pt x="2131" y="9813"/>
                    <a:pt x="2153" y="9810"/>
                    <a:pt x="2175" y="9804"/>
                  </a:cubicBezTo>
                  <a:cubicBezTo>
                    <a:pt x="2476" y="9729"/>
                    <a:pt x="2551" y="9428"/>
                    <a:pt x="2626" y="9127"/>
                  </a:cubicBezTo>
                  <a:cubicBezTo>
                    <a:pt x="3002" y="6721"/>
                    <a:pt x="3228" y="4314"/>
                    <a:pt x="3228" y="1907"/>
                  </a:cubicBezTo>
                  <a:cubicBezTo>
                    <a:pt x="3228" y="1531"/>
                    <a:pt x="3228" y="1155"/>
                    <a:pt x="3077" y="779"/>
                  </a:cubicBezTo>
                  <a:cubicBezTo>
                    <a:pt x="3002" y="402"/>
                    <a:pt x="2701" y="102"/>
                    <a:pt x="2400" y="26"/>
                  </a:cubicBezTo>
                  <a:cubicBezTo>
                    <a:pt x="2317" y="9"/>
                    <a:pt x="2235" y="1"/>
                    <a:pt x="2157" y="1"/>
                  </a:cubicBezTo>
                  <a:close/>
                </a:path>
              </a:pathLst>
            </a:custGeom>
            <a:solidFill>
              <a:srgbClr val="7C83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53"/>
            <p:cNvSpPr/>
            <p:nvPr/>
          </p:nvSpPr>
          <p:spPr>
            <a:xfrm>
              <a:off x="3854175" y="1512725"/>
              <a:ext cx="101575" cy="205350"/>
            </a:xfrm>
            <a:custGeom>
              <a:avLst/>
              <a:gdLst/>
              <a:ahLst/>
              <a:cxnLst/>
              <a:rect l="l" t="t" r="r" b="b"/>
              <a:pathLst>
                <a:path w="4063" h="8214" extrusionOk="0">
                  <a:moveTo>
                    <a:pt x="1990" y="0"/>
                  </a:moveTo>
                  <a:cubicBezTo>
                    <a:pt x="1728" y="0"/>
                    <a:pt x="1462" y="52"/>
                    <a:pt x="1204" y="162"/>
                  </a:cubicBezTo>
                  <a:cubicBezTo>
                    <a:pt x="1" y="764"/>
                    <a:pt x="753" y="1742"/>
                    <a:pt x="828" y="2720"/>
                  </a:cubicBezTo>
                  <a:cubicBezTo>
                    <a:pt x="1054" y="4224"/>
                    <a:pt x="828" y="5804"/>
                    <a:pt x="978" y="7308"/>
                  </a:cubicBezTo>
                  <a:cubicBezTo>
                    <a:pt x="978" y="7609"/>
                    <a:pt x="1129" y="7910"/>
                    <a:pt x="1354" y="8135"/>
                  </a:cubicBezTo>
                  <a:cubicBezTo>
                    <a:pt x="1461" y="8189"/>
                    <a:pt x="1577" y="8214"/>
                    <a:pt x="1689" y="8214"/>
                  </a:cubicBezTo>
                  <a:cubicBezTo>
                    <a:pt x="1893" y="8214"/>
                    <a:pt x="2085" y="8131"/>
                    <a:pt x="2182" y="7985"/>
                  </a:cubicBezTo>
                  <a:cubicBezTo>
                    <a:pt x="2407" y="7684"/>
                    <a:pt x="2558" y="7458"/>
                    <a:pt x="2633" y="7157"/>
                  </a:cubicBezTo>
                  <a:lnTo>
                    <a:pt x="3686" y="3773"/>
                  </a:lnTo>
                  <a:cubicBezTo>
                    <a:pt x="3987" y="2945"/>
                    <a:pt x="4062" y="2118"/>
                    <a:pt x="3912" y="1291"/>
                  </a:cubicBezTo>
                  <a:cubicBezTo>
                    <a:pt x="3571" y="495"/>
                    <a:pt x="2801" y="0"/>
                    <a:pt x="1990" y="0"/>
                  </a:cubicBezTo>
                  <a:close/>
                </a:path>
              </a:pathLst>
            </a:custGeom>
            <a:solidFill>
              <a:srgbClr val="7C83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53"/>
            <p:cNvSpPr/>
            <p:nvPr/>
          </p:nvSpPr>
          <p:spPr>
            <a:xfrm>
              <a:off x="3799650" y="1002275"/>
              <a:ext cx="374225" cy="595375"/>
            </a:xfrm>
            <a:custGeom>
              <a:avLst/>
              <a:gdLst/>
              <a:ahLst/>
              <a:cxnLst/>
              <a:rect l="l" t="t" r="r" b="b"/>
              <a:pathLst>
                <a:path w="14969" h="23815" extrusionOk="0">
                  <a:moveTo>
                    <a:pt x="2843" y="1"/>
                  </a:moveTo>
                  <a:cubicBezTo>
                    <a:pt x="2745" y="1"/>
                    <a:pt x="2650" y="16"/>
                    <a:pt x="2558" y="47"/>
                  </a:cubicBezTo>
                  <a:cubicBezTo>
                    <a:pt x="1956" y="197"/>
                    <a:pt x="1730" y="874"/>
                    <a:pt x="2106" y="1401"/>
                  </a:cubicBezTo>
                  <a:cubicBezTo>
                    <a:pt x="1937" y="1232"/>
                    <a:pt x="1721" y="1134"/>
                    <a:pt x="1497" y="1134"/>
                  </a:cubicBezTo>
                  <a:cubicBezTo>
                    <a:pt x="1322" y="1134"/>
                    <a:pt x="1143" y="1193"/>
                    <a:pt x="978" y="1325"/>
                  </a:cubicBezTo>
                  <a:cubicBezTo>
                    <a:pt x="677" y="1551"/>
                    <a:pt x="527" y="1927"/>
                    <a:pt x="527" y="2303"/>
                  </a:cubicBezTo>
                  <a:cubicBezTo>
                    <a:pt x="527" y="2679"/>
                    <a:pt x="602" y="3055"/>
                    <a:pt x="828" y="3431"/>
                  </a:cubicBezTo>
                  <a:cubicBezTo>
                    <a:pt x="817" y="3426"/>
                    <a:pt x="803" y="3423"/>
                    <a:pt x="787" y="3423"/>
                  </a:cubicBezTo>
                  <a:cubicBezTo>
                    <a:pt x="582" y="3423"/>
                    <a:pt x="0" y="3852"/>
                    <a:pt x="0" y="4409"/>
                  </a:cubicBezTo>
                  <a:cubicBezTo>
                    <a:pt x="0" y="4936"/>
                    <a:pt x="226" y="5086"/>
                    <a:pt x="602" y="5462"/>
                  </a:cubicBezTo>
                  <a:lnTo>
                    <a:pt x="4062" y="8621"/>
                  </a:lnTo>
                  <a:cubicBezTo>
                    <a:pt x="4889" y="9298"/>
                    <a:pt x="5566" y="10126"/>
                    <a:pt x="6093" y="11103"/>
                  </a:cubicBezTo>
                  <a:cubicBezTo>
                    <a:pt x="6394" y="12006"/>
                    <a:pt x="5641" y="12833"/>
                    <a:pt x="5341" y="15240"/>
                  </a:cubicBezTo>
                  <a:cubicBezTo>
                    <a:pt x="5040" y="18249"/>
                    <a:pt x="6168" y="18625"/>
                    <a:pt x="6018" y="20881"/>
                  </a:cubicBezTo>
                  <a:cubicBezTo>
                    <a:pt x="7447" y="22010"/>
                    <a:pt x="8951" y="22987"/>
                    <a:pt x="10530" y="23815"/>
                  </a:cubicBezTo>
                  <a:cubicBezTo>
                    <a:pt x="11809" y="18550"/>
                    <a:pt x="14968" y="11179"/>
                    <a:pt x="11207" y="7343"/>
                  </a:cubicBezTo>
                  <a:cubicBezTo>
                    <a:pt x="9026" y="4936"/>
                    <a:pt x="6619" y="2679"/>
                    <a:pt x="4137" y="648"/>
                  </a:cubicBezTo>
                  <a:cubicBezTo>
                    <a:pt x="3658" y="229"/>
                    <a:pt x="3227" y="1"/>
                    <a:pt x="2843" y="1"/>
                  </a:cubicBezTo>
                  <a:close/>
                </a:path>
              </a:pathLst>
            </a:custGeom>
            <a:solidFill>
              <a:srgbClr val="FFA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53"/>
            <p:cNvSpPr/>
            <p:nvPr/>
          </p:nvSpPr>
          <p:spPr>
            <a:xfrm>
              <a:off x="3951950" y="967225"/>
              <a:ext cx="157975" cy="284450"/>
            </a:xfrm>
            <a:custGeom>
              <a:avLst/>
              <a:gdLst/>
              <a:ahLst/>
              <a:cxnLst/>
              <a:rect l="l" t="t" r="r" b="b"/>
              <a:pathLst>
                <a:path w="6319" h="11378" extrusionOk="0">
                  <a:moveTo>
                    <a:pt x="725" y="1"/>
                  </a:moveTo>
                  <a:cubicBezTo>
                    <a:pt x="565" y="1"/>
                    <a:pt x="414" y="57"/>
                    <a:pt x="302" y="170"/>
                  </a:cubicBezTo>
                  <a:cubicBezTo>
                    <a:pt x="1" y="396"/>
                    <a:pt x="151" y="922"/>
                    <a:pt x="302" y="1223"/>
                  </a:cubicBezTo>
                  <a:cubicBezTo>
                    <a:pt x="1580" y="4307"/>
                    <a:pt x="2483" y="7541"/>
                    <a:pt x="3762" y="10550"/>
                  </a:cubicBezTo>
                  <a:cubicBezTo>
                    <a:pt x="3912" y="10926"/>
                    <a:pt x="4138" y="11302"/>
                    <a:pt x="4514" y="11377"/>
                  </a:cubicBezTo>
                  <a:cubicBezTo>
                    <a:pt x="4890" y="11377"/>
                    <a:pt x="5266" y="11151"/>
                    <a:pt x="5416" y="10851"/>
                  </a:cubicBezTo>
                  <a:cubicBezTo>
                    <a:pt x="5445" y="10793"/>
                    <a:pt x="5495" y="10772"/>
                    <a:pt x="5558" y="10772"/>
                  </a:cubicBezTo>
                  <a:cubicBezTo>
                    <a:pt x="5763" y="10772"/>
                    <a:pt x="6100" y="11005"/>
                    <a:pt x="6247" y="11005"/>
                  </a:cubicBezTo>
                  <a:cubicBezTo>
                    <a:pt x="6292" y="11005"/>
                    <a:pt x="6319" y="10983"/>
                    <a:pt x="6319" y="10926"/>
                  </a:cubicBezTo>
                  <a:cubicBezTo>
                    <a:pt x="5943" y="7767"/>
                    <a:pt x="3461" y="3780"/>
                    <a:pt x="1881" y="922"/>
                  </a:cubicBezTo>
                  <a:cubicBezTo>
                    <a:pt x="1731" y="621"/>
                    <a:pt x="1505" y="396"/>
                    <a:pt x="1204" y="170"/>
                  </a:cubicBezTo>
                  <a:cubicBezTo>
                    <a:pt x="1054" y="57"/>
                    <a:pt x="885" y="1"/>
                    <a:pt x="725" y="1"/>
                  </a:cubicBezTo>
                  <a:close/>
                </a:path>
              </a:pathLst>
            </a:custGeom>
            <a:solidFill>
              <a:srgbClr val="FFA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53"/>
            <p:cNvSpPr/>
            <p:nvPr/>
          </p:nvSpPr>
          <p:spPr>
            <a:xfrm>
              <a:off x="3820325" y="1089925"/>
              <a:ext cx="152350" cy="122250"/>
            </a:xfrm>
            <a:custGeom>
              <a:avLst/>
              <a:gdLst/>
              <a:ahLst/>
              <a:cxnLst/>
              <a:rect l="l" t="t" r="r" b="b"/>
              <a:pathLst>
                <a:path w="6094" h="4890" fill="none" extrusionOk="0">
                  <a:moveTo>
                    <a:pt x="1" y="1"/>
                  </a:moveTo>
                  <a:cubicBezTo>
                    <a:pt x="1" y="1"/>
                    <a:pt x="4514" y="3536"/>
                    <a:pt x="6093" y="4890"/>
                  </a:cubicBez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53"/>
            <p:cNvSpPr/>
            <p:nvPr/>
          </p:nvSpPr>
          <p:spPr>
            <a:xfrm>
              <a:off x="3852300" y="1037275"/>
              <a:ext cx="163625" cy="148575"/>
            </a:xfrm>
            <a:custGeom>
              <a:avLst/>
              <a:gdLst/>
              <a:ahLst/>
              <a:cxnLst/>
              <a:rect l="l" t="t" r="r" b="b"/>
              <a:pathLst>
                <a:path w="6545" h="5943" fill="none" extrusionOk="0">
                  <a:moveTo>
                    <a:pt x="0" y="1"/>
                  </a:moveTo>
                  <a:cubicBezTo>
                    <a:pt x="0" y="1"/>
                    <a:pt x="5265" y="4438"/>
                    <a:pt x="6544" y="5943"/>
                  </a:cubicBez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53"/>
            <p:cNvSpPr/>
            <p:nvPr/>
          </p:nvSpPr>
          <p:spPr>
            <a:xfrm>
              <a:off x="3998975" y="1104975"/>
              <a:ext cx="63950" cy="65825"/>
            </a:xfrm>
            <a:custGeom>
              <a:avLst/>
              <a:gdLst/>
              <a:ahLst/>
              <a:cxnLst/>
              <a:rect l="l" t="t" r="r" b="b"/>
              <a:pathLst>
                <a:path w="2558" h="2633" fill="none" extrusionOk="0">
                  <a:moveTo>
                    <a:pt x="0" y="0"/>
                  </a:moveTo>
                  <a:cubicBezTo>
                    <a:pt x="0" y="0"/>
                    <a:pt x="2106" y="2106"/>
                    <a:pt x="2557" y="2633"/>
                  </a:cubicBez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53"/>
            <p:cNvSpPr/>
            <p:nvPr/>
          </p:nvSpPr>
          <p:spPr>
            <a:xfrm>
              <a:off x="3607150" y="1484800"/>
              <a:ext cx="690825" cy="1042975"/>
            </a:xfrm>
            <a:custGeom>
              <a:avLst/>
              <a:gdLst/>
              <a:ahLst/>
              <a:cxnLst/>
              <a:rect l="l" t="t" r="r" b="b"/>
              <a:pathLst>
                <a:path w="27633" h="41719" extrusionOk="0">
                  <a:moveTo>
                    <a:pt x="13116" y="1"/>
                  </a:moveTo>
                  <a:cubicBezTo>
                    <a:pt x="13116" y="1"/>
                    <a:pt x="1984" y="15495"/>
                    <a:pt x="931" y="27003"/>
                  </a:cubicBezTo>
                  <a:cubicBezTo>
                    <a:pt x="0" y="36434"/>
                    <a:pt x="707" y="41719"/>
                    <a:pt x="6176" y="41719"/>
                  </a:cubicBezTo>
                  <a:cubicBezTo>
                    <a:pt x="7337" y="41719"/>
                    <a:pt x="8713" y="41481"/>
                    <a:pt x="10333" y="40993"/>
                  </a:cubicBezTo>
                  <a:cubicBezTo>
                    <a:pt x="19509" y="38210"/>
                    <a:pt x="27632" y="35352"/>
                    <a:pt x="27632" y="35352"/>
                  </a:cubicBezTo>
                  <a:lnTo>
                    <a:pt x="15673" y="25123"/>
                  </a:lnTo>
                  <a:lnTo>
                    <a:pt x="21991" y="7297"/>
                  </a:lnTo>
                  <a:lnTo>
                    <a:pt x="13116" y="1"/>
                  </a:ln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53"/>
            <p:cNvSpPr/>
            <p:nvPr/>
          </p:nvSpPr>
          <p:spPr>
            <a:xfrm>
              <a:off x="3998975" y="1667200"/>
              <a:ext cx="157975" cy="462600"/>
            </a:xfrm>
            <a:custGeom>
              <a:avLst/>
              <a:gdLst/>
              <a:ahLst/>
              <a:cxnLst/>
              <a:rect l="l" t="t" r="r" b="b"/>
              <a:pathLst>
                <a:path w="6319" h="18504" fill="none" extrusionOk="0">
                  <a:moveTo>
                    <a:pt x="6318" y="1"/>
                  </a:moveTo>
                  <a:cubicBezTo>
                    <a:pt x="6318" y="1"/>
                    <a:pt x="1429" y="13013"/>
                    <a:pt x="0" y="18504"/>
                  </a:cubicBez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53"/>
            <p:cNvSpPr/>
            <p:nvPr/>
          </p:nvSpPr>
          <p:spPr>
            <a:xfrm>
              <a:off x="3583400" y="2124150"/>
              <a:ext cx="607400" cy="408050"/>
            </a:xfrm>
            <a:custGeom>
              <a:avLst/>
              <a:gdLst/>
              <a:ahLst/>
              <a:cxnLst/>
              <a:rect l="l" t="t" r="r" b="b"/>
              <a:pathLst>
                <a:path w="24296" h="16322" fill="none" extrusionOk="0">
                  <a:moveTo>
                    <a:pt x="2031" y="0"/>
                  </a:moveTo>
                  <a:cubicBezTo>
                    <a:pt x="2031" y="0"/>
                    <a:pt x="1" y="9252"/>
                    <a:pt x="2182" y="12787"/>
                  </a:cubicBezTo>
                  <a:cubicBezTo>
                    <a:pt x="4438" y="16322"/>
                    <a:pt x="14442" y="13163"/>
                    <a:pt x="18353" y="11057"/>
                  </a:cubicBezTo>
                  <a:cubicBezTo>
                    <a:pt x="22264" y="8951"/>
                    <a:pt x="24295" y="8048"/>
                    <a:pt x="24295" y="8048"/>
                  </a:cubicBez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53"/>
            <p:cNvSpPr/>
            <p:nvPr/>
          </p:nvSpPr>
          <p:spPr>
            <a:xfrm>
              <a:off x="4042225" y="2394925"/>
              <a:ext cx="154200" cy="9425"/>
            </a:xfrm>
            <a:custGeom>
              <a:avLst/>
              <a:gdLst/>
              <a:ahLst/>
              <a:cxnLst/>
              <a:rect l="l" t="t" r="r" b="b"/>
              <a:pathLst>
                <a:path w="6168" h="377" fill="none" extrusionOk="0">
                  <a:moveTo>
                    <a:pt x="0" y="226"/>
                  </a:moveTo>
                  <a:cubicBezTo>
                    <a:pt x="0" y="226"/>
                    <a:pt x="4814" y="0"/>
                    <a:pt x="6168" y="376"/>
                  </a:cubicBez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53"/>
            <p:cNvSpPr/>
            <p:nvPr/>
          </p:nvSpPr>
          <p:spPr>
            <a:xfrm>
              <a:off x="3891775" y="1548750"/>
              <a:ext cx="236950" cy="188050"/>
            </a:xfrm>
            <a:custGeom>
              <a:avLst/>
              <a:gdLst/>
              <a:ahLst/>
              <a:cxnLst/>
              <a:rect l="l" t="t" r="r" b="b"/>
              <a:pathLst>
                <a:path w="9478" h="7522" fill="none" extrusionOk="0">
                  <a:moveTo>
                    <a:pt x="1" y="0"/>
                  </a:moveTo>
                  <a:lnTo>
                    <a:pt x="9478" y="7522"/>
                  </a:ln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53"/>
            <p:cNvSpPr/>
            <p:nvPr/>
          </p:nvSpPr>
          <p:spPr>
            <a:xfrm>
              <a:off x="4083575" y="1877800"/>
              <a:ext cx="385500" cy="1254250"/>
            </a:xfrm>
            <a:custGeom>
              <a:avLst/>
              <a:gdLst/>
              <a:ahLst/>
              <a:cxnLst/>
              <a:rect l="l" t="t" r="r" b="b"/>
              <a:pathLst>
                <a:path w="15420" h="50170" fill="none" extrusionOk="0">
                  <a:moveTo>
                    <a:pt x="1" y="1"/>
                  </a:moveTo>
                  <a:cubicBezTo>
                    <a:pt x="4514" y="2032"/>
                    <a:pt x="8275" y="5642"/>
                    <a:pt x="10456" y="10155"/>
                  </a:cubicBezTo>
                  <a:cubicBezTo>
                    <a:pt x="12637" y="14668"/>
                    <a:pt x="13991" y="19482"/>
                    <a:pt x="14442" y="24446"/>
                  </a:cubicBezTo>
                  <a:cubicBezTo>
                    <a:pt x="15420" y="33020"/>
                    <a:pt x="15044" y="41745"/>
                    <a:pt x="13164" y="50169"/>
                  </a:cubicBezTo>
                  <a:cubicBezTo>
                    <a:pt x="13239" y="49869"/>
                    <a:pt x="13389" y="49643"/>
                    <a:pt x="13464" y="49342"/>
                  </a:cubicBez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53"/>
            <p:cNvSpPr/>
            <p:nvPr/>
          </p:nvSpPr>
          <p:spPr>
            <a:xfrm>
              <a:off x="3062525" y="1066650"/>
              <a:ext cx="402225" cy="551700"/>
            </a:xfrm>
            <a:custGeom>
              <a:avLst/>
              <a:gdLst/>
              <a:ahLst/>
              <a:cxnLst/>
              <a:rect l="l" t="t" r="r" b="b"/>
              <a:pathLst>
                <a:path w="16089" h="22068" extrusionOk="0">
                  <a:moveTo>
                    <a:pt x="13696" y="1"/>
                  </a:moveTo>
                  <a:cubicBezTo>
                    <a:pt x="13293" y="1"/>
                    <a:pt x="12873" y="169"/>
                    <a:pt x="12562" y="480"/>
                  </a:cubicBezTo>
                  <a:cubicBezTo>
                    <a:pt x="9704" y="1985"/>
                    <a:pt x="6996" y="3790"/>
                    <a:pt x="4439" y="5745"/>
                  </a:cubicBezTo>
                  <a:cubicBezTo>
                    <a:pt x="1" y="8829"/>
                    <a:pt x="1731" y="16652"/>
                    <a:pt x="2032" y="22067"/>
                  </a:cubicBezTo>
                  <a:cubicBezTo>
                    <a:pt x="3762" y="21541"/>
                    <a:pt x="5492" y="20864"/>
                    <a:pt x="7071" y="19961"/>
                  </a:cubicBezTo>
                  <a:cubicBezTo>
                    <a:pt x="7372" y="17705"/>
                    <a:pt x="8500" y="17554"/>
                    <a:pt x="8726" y="14546"/>
                  </a:cubicBezTo>
                  <a:cubicBezTo>
                    <a:pt x="8876" y="12214"/>
                    <a:pt x="8275" y="11236"/>
                    <a:pt x="8801" y="10409"/>
                  </a:cubicBezTo>
                  <a:cubicBezTo>
                    <a:pt x="9403" y="9506"/>
                    <a:pt x="10230" y="8829"/>
                    <a:pt x="11208" y="8303"/>
                  </a:cubicBezTo>
                  <a:lnTo>
                    <a:pt x="15194" y="5821"/>
                  </a:lnTo>
                  <a:cubicBezTo>
                    <a:pt x="15646" y="5520"/>
                    <a:pt x="15871" y="5369"/>
                    <a:pt x="16022" y="4843"/>
                  </a:cubicBezTo>
                  <a:cubicBezTo>
                    <a:pt x="16089" y="4372"/>
                    <a:pt x="15736" y="3841"/>
                    <a:pt x="15338" y="3841"/>
                  </a:cubicBezTo>
                  <a:cubicBezTo>
                    <a:pt x="15290" y="3841"/>
                    <a:pt x="15242" y="3849"/>
                    <a:pt x="15194" y="3865"/>
                  </a:cubicBezTo>
                  <a:cubicBezTo>
                    <a:pt x="15495" y="3564"/>
                    <a:pt x="15721" y="3188"/>
                    <a:pt x="15796" y="2737"/>
                  </a:cubicBezTo>
                  <a:cubicBezTo>
                    <a:pt x="15871" y="2361"/>
                    <a:pt x="15796" y="1909"/>
                    <a:pt x="15495" y="1608"/>
                  </a:cubicBezTo>
                  <a:cubicBezTo>
                    <a:pt x="15320" y="1477"/>
                    <a:pt x="15095" y="1397"/>
                    <a:pt x="14877" y="1397"/>
                  </a:cubicBezTo>
                  <a:cubicBezTo>
                    <a:pt x="14721" y="1397"/>
                    <a:pt x="14568" y="1439"/>
                    <a:pt x="14442" y="1533"/>
                  </a:cubicBezTo>
                  <a:cubicBezTo>
                    <a:pt x="14818" y="1082"/>
                    <a:pt x="14743" y="480"/>
                    <a:pt x="14217" y="104"/>
                  </a:cubicBezTo>
                  <a:cubicBezTo>
                    <a:pt x="14054" y="34"/>
                    <a:pt x="13876" y="1"/>
                    <a:pt x="13696" y="1"/>
                  </a:cubicBezTo>
                  <a:close/>
                </a:path>
              </a:pathLst>
            </a:custGeom>
            <a:solidFill>
              <a:srgbClr val="FFA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53"/>
            <p:cNvSpPr/>
            <p:nvPr/>
          </p:nvSpPr>
          <p:spPr>
            <a:xfrm>
              <a:off x="3126475" y="1082625"/>
              <a:ext cx="250100" cy="182200"/>
            </a:xfrm>
            <a:custGeom>
              <a:avLst/>
              <a:gdLst/>
              <a:ahLst/>
              <a:cxnLst/>
              <a:rect l="l" t="t" r="r" b="b"/>
              <a:pathLst>
                <a:path w="10004" h="7288" extrusionOk="0">
                  <a:moveTo>
                    <a:pt x="7789" y="1"/>
                  </a:moveTo>
                  <a:cubicBezTo>
                    <a:pt x="6588" y="1"/>
                    <a:pt x="5134" y="273"/>
                    <a:pt x="4062" y="1346"/>
                  </a:cubicBezTo>
                  <a:cubicBezTo>
                    <a:pt x="2482" y="3151"/>
                    <a:pt x="1128" y="5182"/>
                    <a:pt x="0" y="7288"/>
                  </a:cubicBezTo>
                  <a:lnTo>
                    <a:pt x="10004" y="293"/>
                  </a:lnTo>
                  <a:cubicBezTo>
                    <a:pt x="10004" y="293"/>
                    <a:pt x="9032" y="1"/>
                    <a:pt x="7789" y="1"/>
                  </a:cubicBezTo>
                  <a:close/>
                </a:path>
              </a:pathLst>
            </a:custGeom>
            <a:solidFill>
              <a:srgbClr val="FFA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53"/>
            <p:cNvSpPr/>
            <p:nvPr/>
          </p:nvSpPr>
          <p:spPr>
            <a:xfrm>
              <a:off x="3291950" y="1163250"/>
              <a:ext cx="150450" cy="88425"/>
            </a:xfrm>
            <a:custGeom>
              <a:avLst/>
              <a:gdLst/>
              <a:ahLst/>
              <a:cxnLst/>
              <a:rect l="l" t="t" r="r" b="b"/>
              <a:pathLst>
                <a:path w="6018" h="3537" fill="none" extrusionOk="0">
                  <a:moveTo>
                    <a:pt x="6017" y="1"/>
                  </a:moveTo>
                  <a:cubicBezTo>
                    <a:pt x="6017" y="1"/>
                    <a:pt x="752" y="3085"/>
                    <a:pt x="0" y="3536"/>
                  </a:cubicBez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53"/>
            <p:cNvSpPr/>
            <p:nvPr/>
          </p:nvSpPr>
          <p:spPr>
            <a:xfrm>
              <a:off x="3233650" y="1108725"/>
              <a:ext cx="188075" cy="103450"/>
            </a:xfrm>
            <a:custGeom>
              <a:avLst/>
              <a:gdLst/>
              <a:ahLst/>
              <a:cxnLst/>
              <a:rect l="l" t="t" r="r" b="b"/>
              <a:pathLst>
                <a:path w="7523" h="4138" fill="none" extrusionOk="0">
                  <a:moveTo>
                    <a:pt x="7522" y="1"/>
                  </a:moveTo>
                  <a:cubicBezTo>
                    <a:pt x="7522" y="1"/>
                    <a:pt x="527" y="3761"/>
                    <a:pt x="1" y="4138"/>
                  </a:cubicBez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53"/>
            <p:cNvSpPr/>
            <p:nvPr/>
          </p:nvSpPr>
          <p:spPr>
            <a:xfrm>
              <a:off x="3196050" y="1088050"/>
              <a:ext cx="167375" cy="95925"/>
            </a:xfrm>
            <a:custGeom>
              <a:avLst/>
              <a:gdLst/>
              <a:ahLst/>
              <a:cxnLst/>
              <a:rect l="l" t="t" r="r" b="b"/>
              <a:pathLst>
                <a:path w="6695" h="3837" fill="none" extrusionOk="0">
                  <a:moveTo>
                    <a:pt x="6694" y="0"/>
                  </a:moveTo>
                  <a:cubicBezTo>
                    <a:pt x="4363" y="1129"/>
                    <a:pt x="2181" y="2482"/>
                    <a:pt x="0" y="3836"/>
                  </a:cubicBez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53"/>
            <p:cNvSpPr/>
            <p:nvPr/>
          </p:nvSpPr>
          <p:spPr>
            <a:xfrm>
              <a:off x="2998600" y="1496100"/>
              <a:ext cx="553100" cy="1027600"/>
            </a:xfrm>
            <a:custGeom>
              <a:avLst/>
              <a:gdLst/>
              <a:ahLst/>
              <a:cxnLst/>
              <a:rect l="l" t="t" r="r" b="b"/>
              <a:pathLst>
                <a:path w="22124" h="41104" extrusionOk="0">
                  <a:moveTo>
                    <a:pt x="11809" y="0"/>
                  </a:moveTo>
                  <a:lnTo>
                    <a:pt x="3310" y="2708"/>
                  </a:lnTo>
                  <a:cubicBezTo>
                    <a:pt x="3310" y="2708"/>
                    <a:pt x="1" y="35351"/>
                    <a:pt x="8274" y="39714"/>
                  </a:cubicBezTo>
                  <a:cubicBezTo>
                    <a:pt x="10091" y="40679"/>
                    <a:pt x="11776" y="41104"/>
                    <a:pt x="13297" y="41104"/>
                  </a:cubicBezTo>
                  <a:cubicBezTo>
                    <a:pt x="18768" y="41104"/>
                    <a:pt x="22124" y="35618"/>
                    <a:pt x="21888" y="30086"/>
                  </a:cubicBezTo>
                  <a:cubicBezTo>
                    <a:pt x="21587" y="23016"/>
                    <a:pt x="11809" y="0"/>
                    <a:pt x="11809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53"/>
            <p:cNvSpPr/>
            <p:nvPr/>
          </p:nvSpPr>
          <p:spPr>
            <a:xfrm>
              <a:off x="3293825" y="1496100"/>
              <a:ext cx="314050" cy="1004150"/>
            </a:xfrm>
            <a:custGeom>
              <a:avLst/>
              <a:gdLst/>
              <a:ahLst/>
              <a:cxnLst/>
              <a:rect l="l" t="t" r="r" b="b"/>
              <a:pathLst>
                <a:path w="12562" h="40166" fill="none" extrusionOk="0">
                  <a:moveTo>
                    <a:pt x="0" y="0"/>
                  </a:moveTo>
                  <a:cubicBezTo>
                    <a:pt x="0" y="0"/>
                    <a:pt x="7973" y="18804"/>
                    <a:pt x="9101" y="25197"/>
                  </a:cubicBezTo>
                  <a:cubicBezTo>
                    <a:pt x="10230" y="31666"/>
                    <a:pt x="12561" y="37683"/>
                    <a:pt x="4664" y="40165"/>
                  </a:cubicBez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53"/>
            <p:cNvSpPr/>
            <p:nvPr/>
          </p:nvSpPr>
          <p:spPr>
            <a:xfrm>
              <a:off x="3073825" y="1560025"/>
              <a:ext cx="246350" cy="67725"/>
            </a:xfrm>
            <a:custGeom>
              <a:avLst/>
              <a:gdLst/>
              <a:ahLst/>
              <a:cxnLst/>
              <a:rect l="l" t="t" r="r" b="b"/>
              <a:pathLst>
                <a:path w="9854" h="2709" fill="none" extrusionOk="0">
                  <a:moveTo>
                    <a:pt x="0" y="2708"/>
                  </a:moveTo>
                  <a:lnTo>
                    <a:pt x="9853" y="0"/>
                  </a:ln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53"/>
            <p:cNvSpPr/>
            <p:nvPr/>
          </p:nvSpPr>
          <p:spPr>
            <a:xfrm>
              <a:off x="3314500" y="4235800"/>
              <a:ext cx="502100" cy="801350"/>
            </a:xfrm>
            <a:custGeom>
              <a:avLst/>
              <a:gdLst/>
              <a:ahLst/>
              <a:cxnLst/>
              <a:rect l="l" t="t" r="r" b="b"/>
              <a:pathLst>
                <a:path w="20084" h="32054" extrusionOk="0">
                  <a:moveTo>
                    <a:pt x="9177" y="1"/>
                  </a:moveTo>
                  <a:cubicBezTo>
                    <a:pt x="9177" y="151"/>
                    <a:pt x="9252" y="227"/>
                    <a:pt x="9252" y="377"/>
                  </a:cubicBezTo>
                  <a:cubicBezTo>
                    <a:pt x="7673" y="8124"/>
                    <a:pt x="5191" y="15570"/>
                    <a:pt x="1731" y="22641"/>
                  </a:cubicBezTo>
                  <a:cubicBezTo>
                    <a:pt x="903" y="24371"/>
                    <a:pt x="1" y="26101"/>
                    <a:pt x="1" y="27981"/>
                  </a:cubicBezTo>
                  <a:cubicBezTo>
                    <a:pt x="1" y="29861"/>
                    <a:pt x="1279" y="31967"/>
                    <a:pt x="3160" y="32043"/>
                  </a:cubicBezTo>
                  <a:cubicBezTo>
                    <a:pt x="3245" y="32050"/>
                    <a:pt x="3330" y="32054"/>
                    <a:pt x="3414" y="32054"/>
                  </a:cubicBezTo>
                  <a:cubicBezTo>
                    <a:pt x="5031" y="32054"/>
                    <a:pt x="6397" y="30723"/>
                    <a:pt x="7898" y="29937"/>
                  </a:cubicBezTo>
                  <a:cubicBezTo>
                    <a:pt x="10832" y="28507"/>
                    <a:pt x="14969" y="29410"/>
                    <a:pt x="17150" y="26853"/>
                  </a:cubicBezTo>
                  <a:cubicBezTo>
                    <a:pt x="18278" y="25574"/>
                    <a:pt x="18429" y="23694"/>
                    <a:pt x="18579" y="21964"/>
                  </a:cubicBezTo>
                  <a:cubicBezTo>
                    <a:pt x="19030" y="15270"/>
                    <a:pt x="19557" y="8575"/>
                    <a:pt x="20083" y="1881"/>
                  </a:cubicBezTo>
                  <a:cubicBezTo>
                    <a:pt x="16473" y="1280"/>
                    <a:pt x="12712" y="603"/>
                    <a:pt x="9177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53"/>
            <p:cNvSpPr/>
            <p:nvPr/>
          </p:nvSpPr>
          <p:spPr>
            <a:xfrm>
              <a:off x="3049375" y="3327575"/>
              <a:ext cx="1545700" cy="954925"/>
            </a:xfrm>
            <a:custGeom>
              <a:avLst/>
              <a:gdLst/>
              <a:ahLst/>
              <a:cxnLst/>
              <a:rect l="l" t="t" r="r" b="b"/>
              <a:pathLst>
                <a:path w="61828" h="38197" extrusionOk="0">
                  <a:moveTo>
                    <a:pt x="4212" y="1"/>
                  </a:moveTo>
                  <a:lnTo>
                    <a:pt x="2783" y="4213"/>
                  </a:lnTo>
                  <a:cubicBezTo>
                    <a:pt x="2783" y="4213"/>
                    <a:pt x="0" y="14442"/>
                    <a:pt x="4965" y="23468"/>
                  </a:cubicBezTo>
                  <a:cubicBezTo>
                    <a:pt x="11659" y="35803"/>
                    <a:pt x="12486" y="34675"/>
                    <a:pt x="24897" y="37232"/>
                  </a:cubicBezTo>
                  <a:cubicBezTo>
                    <a:pt x="27999" y="37853"/>
                    <a:pt x="31285" y="38196"/>
                    <a:pt x="34541" y="38196"/>
                  </a:cubicBezTo>
                  <a:cubicBezTo>
                    <a:pt x="44307" y="38196"/>
                    <a:pt x="53798" y="35108"/>
                    <a:pt x="57239" y="27154"/>
                  </a:cubicBezTo>
                  <a:cubicBezTo>
                    <a:pt x="61827" y="16548"/>
                    <a:pt x="57691" y="2032"/>
                    <a:pt x="57691" y="2032"/>
                  </a:cubicBezTo>
                  <a:lnTo>
                    <a:pt x="4212" y="1"/>
                  </a:ln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53"/>
            <p:cNvSpPr/>
            <p:nvPr/>
          </p:nvSpPr>
          <p:spPr>
            <a:xfrm>
              <a:off x="3053125" y="4185250"/>
              <a:ext cx="475775" cy="801325"/>
            </a:xfrm>
            <a:custGeom>
              <a:avLst/>
              <a:gdLst/>
              <a:ahLst/>
              <a:cxnLst/>
              <a:rect l="l" t="t" r="r" b="b"/>
              <a:pathLst>
                <a:path w="19031" h="32053" extrusionOk="0">
                  <a:moveTo>
                    <a:pt x="19030" y="142"/>
                  </a:moveTo>
                  <a:cubicBezTo>
                    <a:pt x="19030" y="144"/>
                    <a:pt x="19030" y="145"/>
                    <a:pt x="19030" y="146"/>
                  </a:cubicBezTo>
                  <a:lnTo>
                    <a:pt x="19030" y="146"/>
                  </a:lnTo>
                  <a:cubicBezTo>
                    <a:pt x="19030" y="145"/>
                    <a:pt x="19030" y="144"/>
                    <a:pt x="19030" y="142"/>
                  </a:cubicBezTo>
                  <a:close/>
                  <a:moveTo>
                    <a:pt x="8468" y="0"/>
                  </a:moveTo>
                  <a:cubicBezTo>
                    <a:pt x="7503" y="0"/>
                    <a:pt x="6682" y="301"/>
                    <a:pt x="6244" y="1572"/>
                  </a:cubicBezTo>
                  <a:cubicBezTo>
                    <a:pt x="5416" y="4129"/>
                    <a:pt x="5341" y="7213"/>
                    <a:pt x="4589" y="9845"/>
                  </a:cubicBezTo>
                  <a:cubicBezTo>
                    <a:pt x="3837" y="12628"/>
                    <a:pt x="2859" y="15411"/>
                    <a:pt x="1656" y="18119"/>
                  </a:cubicBezTo>
                  <a:cubicBezTo>
                    <a:pt x="903" y="19849"/>
                    <a:pt x="1" y="21654"/>
                    <a:pt x="452" y="23534"/>
                  </a:cubicBezTo>
                  <a:cubicBezTo>
                    <a:pt x="828" y="25415"/>
                    <a:pt x="2257" y="26543"/>
                    <a:pt x="3160" y="27972"/>
                  </a:cubicBezTo>
                  <a:cubicBezTo>
                    <a:pt x="4138" y="29476"/>
                    <a:pt x="5040" y="31883"/>
                    <a:pt x="6845" y="32034"/>
                  </a:cubicBezTo>
                  <a:cubicBezTo>
                    <a:pt x="6945" y="32046"/>
                    <a:pt x="7043" y="32052"/>
                    <a:pt x="7140" y="32052"/>
                  </a:cubicBezTo>
                  <a:cubicBezTo>
                    <a:pt x="8782" y="32052"/>
                    <a:pt x="9896" y="30292"/>
                    <a:pt x="10606" y="28800"/>
                  </a:cubicBezTo>
                  <a:cubicBezTo>
                    <a:pt x="15043" y="19850"/>
                    <a:pt x="18729" y="10223"/>
                    <a:pt x="19030" y="146"/>
                  </a:cubicBezTo>
                  <a:lnTo>
                    <a:pt x="19030" y="146"/>
                  </a:lnTo>
                  <a:cubicBezTo>
                    <a:pt x="19018" y="352"/>
                    <a:pt x="17817" y="418"/>
                    <a:pt x="16327" y="418"/>
                  </a:cubicBezTo>
                  <a:cubicBezTo>
                    <a:pt x="14047" y="418"/>
                    <a:pt x="11090" y="263"/>
                    <a:pt x="10681" y="218"/>
                  </a:cubicBezTo>
                  <a:cubicBezTo>
                    <a:pt x="9928" y="155"/>
                    <a:pt x="9161" y="0"/>
                    <a:pt x="8468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53"/>
            <p:cNvSpPr/>
            <p:nvPr/>
          </p:nvSpPr>
          <p:spPr>
            <a:xfrm>
              <a:off x="3053125" y="4185250"/>
              <a:ext cx="475775" cy="801325"/>
            </a:xfrm>
            <a:custGeom>
              <a:avLst/>
              <a:gdLst/>
              <a:ahLst/>
              <a:cxnLst/>
              <a:rect l="l" t="t" r="r" b="b"/>
              <a:pathLst>
                <a:path w="19031" h="32053" extrusionOk="0">
                  <a:moveTo>
                    <a:pt x="19030" y="142"/>
                  </a:moveTo>
                  <a:cubicBezTo>
                    <a:pt x="19030" y="144"/>
                    <a:pt x="19030" y="145"/>
                    <a:pt x="19030" y="146"/>
                  </a:cubicBezTo>
                  <a:lnTo>
                    <a:pt x="19030" y="146"/>
                  </a:lnTo>
                  <a:cubicBezTo>
                    <a:pt x="19030" y="145"/>
                    <a:pt x="19030" y="144"/>
                    <a:pt x="19030" y="142"/>
                  </a:cubicBezTo>
                  <a:close/>
                  <a:moveTo>
                    <a:pt x="8468" y="0"/>
                  </a:moveTo>
                  <a:cubicBezTo>
                    <a:pt x="7503" y="0"/>
                    <a:pt x="6682" y="301"/>
                    <a:pt x="6244" y="1572"/>
                  </a:cubicBezTo>
                  <a:cubicBezTo>
                    <a:pt x="5416" y="4129"/>
                    <a:pt x="5341" y="7213"/>
                    <a:pt x="4589" y="9845"/>
                  </a:cubicBezTo>
                  <a:cubicBezTo>
                    <a:pt x="3837" y="12628"/>
                    <a:pt x="2859" y="15411"/>
                    <a:pt x="1656" y="18119"/>
                  </a:cubicBezTo>
                  <a:cubicBezTo>
                    <a:pt x="903" y="19849"/>
                    <a:pt x="1" y="21654"/>
                    <a:pt x="452" y="23534"/>
                  </a:cubicBezTo>
                  <a:cubicBezTo>
                    <a:pt x="828" y="25415"/>
                    <a:pt x="2257" y="26543"/>
                    <a:pt x="3160" y="27972"/>
                  </a:cubicBezTo>
                  <a:cubicBezTo>
                    <a:pt x="4138" y="29476"/>
                    <a:pt x="5040" y="31883"/>
                    <a:pt x="6845" y="32034"/>
                  </a:cubicBezTo>
                  <a:cubicBezTo>
                    <a:pt x="6945" y="32046"/>
                    <a:pt x="7043" y="32052"/>
                    <a:pt x="7140" y="32052"/>
                  </a:cubicBezTo>
                  <a:cubicBezTo>
                    <a:pt x="8782" y="32052"/>
                    <a:pt x="9896" y="30292"/>
                    <a:pt x="10606" y="28800"/>
                  </a:cubicBezTo>
                  <a:cubicBezTo>
                    <a:pt x="15043" y="19850"/>
                    <a:pt x="18729" y="10223"/>
                    <a:pt x="19030" y="146"/>
                  </a:cubicBezTo>
                  <a:lnTo>
                    <a:pt x="19030" y="146"/>
                  </a:lnTo>
                  <a:cubicBezTo>
                    <a:pt x="19018" y="352"/>
                    <a:pt x="17817" y="418"/>
                    <a:pt x="16327" y="418"/>
                  </a:cubicBezTo>
                  <a:cubicBezTo>
                    <a:pt x="14047" y="418"/>
                    <a:pt x="11090" y="263"/>
                    <a:pt x="10681" y="218"/>
                  </a:cubicBezTo>
                  <a:cubicBezTo>
                    <a:pt x="9928" y="155"/>
                    <a:pt x="9161" y="0"/>
                    <a:pt x="8468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53"/>
            <p:cNvSpPr/>
            <p:nvPr/>
          </p:nvSpPr>
          <p:spPr>
            <a:xfrm>
              <a:off x="3540150" y="2468325"/>
              <a:ext cx="740900" cy="1784100"/>
            </a:xfrm>
            <a:custGeom>
              <a:avLst/>
              <a:gdLst/>
              <a:ahLst/>
              <a:cxnLst/>
              <a:rect l="l" t="t" r="r" b="b"/>
              <a:pathLst>
                <a:path w="29636" h="71364" extrusionOk="0">
                  <a:moveTo>
                    <a:pt x="16245" y="1"/>
                  </a:moveTo>
                  <a:cubicBezTo>
                    <a:pt x="12316" y="1"/>
                    <a:pt x="8338" y="2209"/>
                    <a:pt x="6544" y="5639"/>
                  </a:cubicBezTo>
                  <a:cubicBezTo>
                    <a:pt x="1881" y="14740"/>
                    <a:pt x="1354" y="26022"/>
                    <a:pt x="828" y="36026"/>
                  </a:cubicBezTo>
                  <a:cubicBezTo>
                    <a:pt x="151" y="47007"/>
                    <a:pt x="1" y="58064"/>
                    <a:pt x="1" y="69120"/>
                  </a:cubicBezTo>
                  <a:cubicBezTo>
                    <a:pt x="3339" y="70930"/>
                    <a:pt x="7301" y="71364"/>
                    <a:pt x="10277" y="71364"/>
                  </a:cubicBezTo>
                  <a:cubicBezTo>
                    <a:pt x="12866" y="71364"/>
                    <a:pt x="14708" y="71036"/>
                    <a:pt x="14743" y="71001"/>
                  </a:cubicBezTo>
                  <a:cubicBezTo>
                    <a:pt x="15946" y="67165"/>
                    <a:pt x="17225" y="63254"/>
                    <a:pt x="18428" y="59342"/>
                  </a:cubicBezTo>
                  <a:cubicBezTo>
                    <a:pt x="22866" y="45051"/>
                    <a:pt x="29635" y="29933"/>
                    <a:pt x="27830" y="14664"/>
                  </a:cubicBezTo>
                  <a:cubicBezTo>
                    <a:pt x="27229" y="9625"/>
                    <a:pt x="25799" y="3984"/>
                    <a:pt x="21061" y="1276"/>
                  </a:cubicBezTo>
                  <a:cubicBezTo>
                    <a:pt x="19579" y="400"/>
                    <a:pt x="17916" y="1"/>
                    <a:pt x="16245" y="1"/>
                  </a:cubicBez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53"/>
            <p:cNvSpPr/>
            <p:nvPr/>
          </p:nvSpPr>
          <p:spPr>
            <a:xfrm>
              <a:off x="3026800" y="2498675"/>
              <a:ext cx="626200" cy="1759750"/>
            </a:xfrm>
            <a:custGeom>
              <a:avLst/>
              <a:gdLst/>
              <a:ahLst/>
              <a:cxnLst/>
              <a:rect l="l" t="t" r="r" b="b"/>
              <a:pathLst>
                <a:path w="25048" h="70390" extrusionOk="0">
                  <a:moveTo>
                    <a:pt x="13364" y="1"/>
                  </a:moveTo>
                  <a:cubicBezTo>
                    <a:pt x="12985" y="1"/>
                    <a:pt x="12592" y="21"/>
                    <a:pt x="12186" y="62"/>
                  </a:cubicBezTo>
                  <a:cubicBezTo>
                    <a:pt x="3009" y="889"/>
                    <a:pt x="1956" y="9539"/>
                    <a:pt x="979" y="26237"/>
                  </a:cubicBezTo>
                  <a:cubicBezTo>
                    <a:pt x="1" y="42860"/>
                    <a:pt x="7372" y="68959"/>
                    <a:pt x="7372" y="68959"/>
                  </a:cubicBezTo>
                  <a:cubicBezTo>
                    <a:pt x="8816" y="70024"/>
                    <a:pt x="10654" y="70389"/>
                    <a:pt x="12496" y="70389"/>
                  </a:cubicBezTo>
                  <a:cubicBezTo>
                    <a:pt x="16508" y="70389"/>
                    <a:pt x="20535" y="68658"/>
                    <a:pt x="20535" y="68658"/>
                  </a:cubicBezTo>
                  <a:cubicBezTo>
                    <a:pt x="20535" y="68658"/>
                    <a:pt x="25048" y="24658"/>
                    <a:pt x="24446" y="18264"/>
                  </a:cubicBezTo>
                  <a:cubicBezTo>
                    <a:pt x="23868" y="12049"/>
                    <a:pt x="22665" y="1"/>
                    <a:pt x="13364" y="1"/>
                  </a:cubicBez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53"/>
            <p:cNvSpPr/>
            <p:nvPr/>
          </p:nvSpPr>
          <p:spPr>
            <a:xfrm>
              <a:off x="3844775" y="2575425"/>
              <a:ext cx="712700" cy="1696125"/>
            </a:xfrm>
            <a:custGeom>
              <a:avLst/>
              <a:gdLst/>
              <a:ahLst/>
              <a:cxnLst/>
              <a:rect l="l" t="t" r="r" b="b"/>
              <a:pathLst>
                <a:path w="28508" h="67845" extrusionOk="0">
                  <a:moveTo>
                    <a:pt x="12261" y="1"/>
                  </a:moveTo>
                  <a:lnTo>
                    <a:pt x="0" y="67845"/>
                  </a:lnTo>
                  <a:cubicBezTo>
                    <a:pt x="0" y="67845"/>
                    <a:pt x="19782" y="63407"/>
                    <a:pt x="23994" y="58894"/>
                  </a:cubicBezTo>
                  <a:cubicBezTo>
                    <a:pt x="28131" y="54306"/>
                    <a:pt x="28507" y="40692"/>
                    <a:pt x="25875" y="32118"/>
                  </a:cubicBezTo>
                  <a:cubicBezTo>
                    <a:pt x="19030" y="10380"/>
                    <a:pt x="12261" y="1"/>
                    <a:pt x="12261" y="1"/>
                  </a:cubicBez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53"/>
            <p:cNvSpPr/>
            <p:nvPr/>
          </p:nvSpPr>
          <p:spPr>
            <a:xfrm>
              <a:off x="3816575" y="3205350"/>
              <a:ext cx="353525" cy="1077500"/>
            </a:xfrm>
            <a:custGeom>
              <a:avLst/>
              <a:gdLst/>
              <a:ahLst/>
              <a:cxnLst/>
              <a:rect l="l" t="t" r="r" b="b"/>
              <a:pathLst>
                <a:path w="14141" h="43100" fill="none" extrusionOk="0">
                  <a:moveTo>
                    <a:pt x="14141" y="1"/>
                  </a:moveTo>
                  <a:cubicBezTo>
                    <a:pt x="10982" y="14743"/>
                    <a:pt x="7447" y="29786"/>
                    <a:pt x="0" y="43099"/>
                  </a:cubicBezTo>
                </a:path>
              </a:pathLst>
            </a:custGeom>
            <a:noFill/>
            <a:ln w="11275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53"/>
            <p:cNvSpPr/>
            <p:nvPr/>
          </p:nvSpPr>
          <p:spPr>
            <a:xfrm>
              <a:off x="4121200" y="3286225"/>
              <a:ext cx="90275" cy="148575"/>
            </a:xfrm>
            <a:custGeom>
              <a:avLst/>
              <a:gdLst/>
              <a:ahLst/>
              <a:cxnLst/>
              <a:rect l="l" t="t" r="r" b="b"/>
              <a:pathLst>
                <a:path w="3611" h="5943" fill="none" extrusionOk="0">
                  <a:moveTo>
                    <a:pt x="0" y="5942"/>
                  </a:moveTo>
                  <a:cubicBezTo>
                    <a:pt x="1580" y="4137"/>
                    <a:pt x="2783" y="2106"/>
                    <a:pt x="3610" y="0"/>
                  </a:cubicBezTo>
                </a:path>
              </a:pathLst>
            </a:custGeom>
            <a:noFill/>
            <a:ln w="11275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53"/>
            <p:cNvSpPr/>
            <p:nvPr/>
          </p:nvSpPr>
          <p:spPr>
            <a:xfrm>
              <a:off x="3794000" y="3141425"/>
              <a:ext cx="744650" cy="1133900"/>
            </a:xfrm>
            <a:custGeom>
              <a:avLst/>
              <a:gdLst/>
              <a:ahLst/>
              <a:cxnLst/>
              <a:rect l="l" t="t" r="r" b="b"/>
              <a:pathLst>
                <a:path w="29786" h="45356" fill="none" extrusionOk="0">
                  <a:moveTo>
                    <a:pt x="1" y="45355"/>
                  </a:moveTo>
                  <a:cubicBezTo>
                    <a:pt x="5567" y="32494"/>
                    <a:pt x="9703" y="18955"/>
                    <a:pt x="12261" y="5190"/>
                  </a:cubicBezTo>
                  <a:cubicBezTo>
                    <a:pt x="12411" y="3987"/>
                    <a:pt x="12712" y="2783"/>
                    <a:pt x="13314" y="1730"/>
                  </a:cubicBezTo>
                  <a:cubicBezTo>
                    <a:pt x="13916" y="602"/>
                    <a:pt x="15119" y="1"/>
                    <a:pt x="16322" y="151"/>
                  </a:cubicBezTo>
                  <a:cubicBezTo>
                    <a:pt x="18203" y="452"/>
                    <a:pt x="18955" y="2783"/>
                    <a:pt x="19181" y="4664"/>
                  </a:cubicBezTo>
                  <a:cubicBezTo>
                    <a:pt x="19707" y="8124"/>
                    <a:pt x="20234" y="11584"/>
                    <a:pt x="21888" y="14743"/>
                  </a:cubicBezTo>
                  <a:cubicBezTo>
                    <a:pt x="23468" y="17827"/>
                    <a:pt x="26326" y="20459"/>
                    <a:pt x="29786" y="20835"/>
                  </a:cubicBez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53"/>
            <p:cNvSpPr/>
            <p:nvPr/>
          </p:nvSpPr>
          <p:spPr>
            <a:xfrm>
              <a:off x="4042225" y="3998875"/>
              <a:ext cx="334725" cy="268925"/>
            </a:xfrm>
            <a:custGeom>
              <a:avLst/>
              <a:gdLst/>
              <a:ahLst/>
              <a:cxnLst/>
              <a:rect l="l" t="t" r="r" b="b"/>
              <a:pathLst>
                <a:path w="13389" h="10757" fill="none" extrusionOk="0">
                  <a:moveTo>
                    <a:pt x="301" y="10757"/>
                  </a:moveTo>
                  <a:cubicBezTo>
                    <a:pt x="0" y="8350"/>
                    <a:pt x="226" y="5868"/>
                    <a:pt x="1053" y="3536"/>
                  </a:cubicBezTo>
                  <a:cubicBezTo>
                    <a:pt x="1504" y="2257"/>
                    <a:pt x="1880" y="828"/>
                    <a:pt x="3084" y="302"/>
                  </a:cubicBezTo>
                  <a:cubicBezTo>
                    <a:pt x="3987" y="1"/>
                    <a:pt x="4964" y="1"/>
                    <a:pt x="5867" y="302"/>
                  </a:cubicBezTo>
                  <a:cubicBezTo>
                    <a:pt x="7522" y="602"/>
                    <a:pt x="9101" y="1204"/>
                    <a:pt x="10530" y="2032"/>
                  </a:cubicBezTo>
                  <a:cubicBezTo>
                    <a:pt x="12035" y="2859"/>
                    <a:pt x="13012" y="4288"/>
                    <a:pt x="13388" y="5943"/>
                  </a:cubicBez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53"/>
            <p:cNvSpPr/>
            <p:nvPr/>
          </p:nvSpPr>
          <p:spPr>
            <a:xfrm>
              <a:off x="4049725" y="4115475"/>
              <a:ext cx="312175" cy="146675"/>
            </a:xfrm>
            <a:custGeom>
              <a:avLst/>
              <a:gdLst/>
              <a:ahLst/>
              <a:cxnLst/>
              <a:rect l="l" t="t" r="r" b="b"/>
              <a:pathLst>
                <a:path w="12487" h="5867" fill="none" extrusionOk="0">
                  <a:moveTo>
                    <a:pt x="1" y="5867"/>
                  </a:moveTo>
                  <a:cubicBezTo>
                    <a:pt x="1957" y="5641"/>
                    <a:pt x="3837" y="4889"/>
                    <a:pt x="5416" y="3610"/>
                  </a:cubicBezTo>
                  <a:cubicBezTo>
                    <a:pt x="5793" y="3310"/>
                    <a:pt x="6018" y="3009"/>
                    <a:pt x="6169" y="2557"/>
                  </a:cubicBezTo>
                  <a:cubicBezTo>
                    <a:pt x="6319" y="2106"/>
                    <a:pt x="6018" y="1655"/>
                    <a:pt x="5567" y="1580"/>
                  </a:cubicBezTo>
                  <a:cubicBezTo>
                    <a:pt x="4965" y="1504"/>
                    <a:pt x="4740" y="2407"/>
                    <a:pt x="5116" y="2858"/>
                  </a:cubicBezTo>
                  <a:cubicBezTo>
                    <a:pt x="5567" y="3310"/>
                    <a:pt x="6169" y="3460"/>
                    <a:pt x="6770" y="3385"/>
                  </a:cubicBezTo>
                  <a:cubicBezTo>
                    <a:pt x="9102" y="3234"/>
                    <a:pt x="11208" y="1956"/>
                    <a:pt x="12487" y="0"/>
                  </a:cubicBez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53"/>
            <p:cNvSpPr/>
            <p:nvPr/>
          </p:nvSpPr>
          <p:spPr>
            <a:xfrm>
              <a:off x="3508175" y="2810475"/>
              <a:ext cx="118500" cy="1419725"/>
            </a:xfrm>
            <a:custGeom>
              <a:avLst/>
              <a:gdLst/>
              <a:ahLst/>
              <a:cxnLst/>
              <a:rect l="l" t="t" r="r" b="b"/>
              <a:pathLst>
                <a:path w="4740" h="56789" fill="none" extrusionOk="0">
                  <a:moveTo>
                    <a:pt x="4740" y="1"/>
                  </a:moveTo>
                  <a:cubicBezTo>
                    <a:pt x="4740" y="1"/>
                    <a:pt x="1" y="36029"/>
                    <a:pt x="377" y="56788"/>
                  </a:cubicBezTo>
                </a:path>
              </a:pathLst>
            </a:custGeom>
            <a:noFill/>
            <a:ln w="11275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53"/>
            <p:cNvSpPr/>
            <p:nvPr/>
          </p:nvSpPr>
          <p:spPr>
            <a:xfrm>
              <a:off x="3190400" y="4156825"/>
              <a:ext cx="669450" cy="47050"/>
            </a:xfrm>
            <a:custGeom>
              <a:avLst/>
              <a:gdLst/>
              <a:ahLst/>
              <a:cxnLst/>
              <a:rect l="l" t="t" r="r" b="b"/>
              <a:pathLst>
                <a:path w="26778" h="1882" fill="none" extrusionOk="0">
                  <a:moveTo>
                    <a:pt x="1" y="1"/>
                  </a:moveTo>
                  <a:lnTo>
                    <a:pt x="13088" y="377"/>
                  </a:lnTo>
                  <a:cubicBezTo>
                    <a:pt x="17751" y="527"/>
                    <a:pt x="22114" y="1731"/>
                    <a:pt x="26777" y="1881"/>
                  </a:cubicBezTo>
                </a:path>
              </a:pathLst>
            </a:custGeom>
            <a:noFill/>
            <a:ln w="56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53"/>
            <p:cNvSpPr/>
            <p:nvPr/>
          </p:nvSpPr>
          <p:spPr>
            <a:xfrm>
              <a:off x="3387850" y="621700"/>
              <a:ext cx="157975" cy="283975"/>
            </a:xfrm>
            <a:custGeom>
              <a:avLst/>
              <a:gdLst/>
              <a:ahLst/>
              <a:cxnLst/>
              <a:rect l="l" t="t" r="r" b="b"/>
              <a:pathLst>
                <a:path w="6319" h="11359" fill="none" extrusionOk="0">
                  <a:moveTo>
                    <a:pt x="6318" y="11358"/>
                  </a:moveTo>
                  <a:lnTo>
                    <a:pt x="2633" y="9629"/>
                  </a:lnTo>
                  <a:lnTo>
                    <a:pt x="5792" y="7071"/>
                  </a:lnTo>
                  <a:lnTo>
                    <a:pt x="2858" y="6695"/>
                  </a:lnTo>
                  <a:cubicBezTo>
                    <a:pt x="2557" y="6695"/>
                    <a:pt x="2257" y="6620"/>
                    <a:pt x="2181" y="6319"/>
                  </a:cubicBezTo>
                  <a:cubicBezTo>
                    <a:pt x="2106" y="6093"/>
                    <a:pt x="2332" y="5793"/>
                    <a:pt x="2557" y="5567"/>
                  </a:cubicBezTo>
                  <a:lnTo>
                    <a:pt x="5115" y="3536"/>
                  </a:lnTo>
                  <a:lnTo>
                    <a:pt x="2257" y="3235"/>
                  </a:lnTo>
                  <a:cubicBezTo>
                    <a:pt x="1956" y="3235"/>
                    <a:pt x="1504" y="3085"/>
                    <a:pt x="1504" y="2784"/>
                  </a:cubicBezTo>
                  <a:cubicBezTo>
                    <a:pt x="1504" y="2558"/>
                    <a:pt x="1655" y="2408"/>
                    <a:pt x="1805" y="2257"/>
                  </a:cubicBezTo>
                  <a:lnTo>
                    <a:pt x="3911" y="227"/>
                  </a:lnTo>
                  <a:lnTo>
                    <a:pt x="0" y="1"/>
                  </a:lnTo>
                </a:path>
              </a:pathLst>
            </a:custGeom>
            <a:noFill/>
            <a:ln w="16925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53"/>
            <p:cNvSpPr/>
            <p:nvPr/>
          </p:nvSpPr>
          <p:spPr>
            <a:xfrm>
              <a:off x="3634175" y="529575"/>
              <a:ext cx="139175" cy="325325"/>
            </a:xfrm>
            <a:custGeom>
              <a:avLst/>
              <a:gdLst/>
              <a:ahLst/>
              <a:cxnLst/>
              <a:rect l="l" t="t" r="r" b="b"/>
              <a:pathLst>
                <a:path w="5567" h="13013" fill="none" extrusionOk="0">
                  <a:moveTo>
                    <a:pt x="2407" y="13013"/>
                  </a:moveTo>
                  <a:lnTo>
                    <a:pt x="0" y="9703"/>
                  </a:lnTo>
                  <a:lnTo>
                    <a:pt x="3987" y="8951"/>
                  </a:lnTo>
                  <a:lnTo>
                    <a:pt x="1580" y="7221"/>
                  </a:lnTo>
                  <a:cubicBezTo>
                    <a:pt x="1354" y="7071"/>
                    <a:pt x="1129" y="6845"/>
                    <a:pt x="1129" y="6619"/>
                  </a:cubicBezTo>
                  <a:cubicBezTo>
                    <a:pt x="1204" y="6318"/>
                    <a:pt x="1580" y="6168"/>
                    <a:pt x="1881" y="6093"/>
                  </a:cubicBezTo>
                  <a:lnTo>
                    <a:pt x="5040" y="5491"/>
                  </a:lnTo>
                  <a:lnTo>
                    <a:pt x="2633" y="3912"/>
                  </a:lnTo>
                  <a:cubicBezTo>
                    <a:pt x="2407" y="3686"/>
                    <a:pt x="2106" y="3385"/>
                    <a:pt x="2182" y="3159"/>
                  </a:cubicBezTo>
                  <a:cubicBezTo>
                    <a:pt x="2332" y="2934"/>
                    <a:pt x="2482" y="2859"/>
                    <a:pt x="2708" y="2783"/>
                  </a:cubicBezTo>
                  <a:lnTo>
                    <a:pt x="5566" y="2031"/>
                  </a:lnTo>
                  <a:lnTo>
                    <a:pt x="2182" y="0"/>
                  </a:lnTo>
                </a:path>
              </a:pathLst>
            </a:custGeom>
            <a:noFill/>
            <a:ln w="16925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53"/>
            <p:cNvSpPr/>
            <p:nvPr/>
          </p:nvSpPr>
          <p:spPr>
            <a:xfrm>
              <a:off x="3788375" y="653675"/>
              <a:ext cx="206850" cy="297125"/>
            </a:xfrm>
            <a:custGeom>
              <a:avLst/>
              <a:gdLst/>
              <a:ahLst/>
              <a:cxnLst/>
              <a:rect l="l" t="t" r="r" b="b"/>
              <a:pathLst>
                <a:path w="8274" h="11885" fill="none" extrusionOk="0">
                  <a:moveTo>
                    <a:pt x="827" y="11885"/>
                  </a:moveTo>
                  <a:lnTo>
                    <a:pt x="0" y="7898"/>
                  </a:lnTo>
                  <a:lnTo>
                    <a:pt x="3911" y="8876"/>
                  </a:lnTo>
                  <a:lnTo>
                    <a:pt x="2482" y="6319"/>
                  </a:lnTo>
                  <a:cubicBezTo>
                    <a:pt x="2332" y="6093"/>
                    <a:pt x="2181" y="5792"/>
                    <a:pt x="2332" y="5567"/>
                  </a:cubicBezTo>
                  <a:cubicBezTo>
                    <a:pt x="2482" y="5341"/>
                    <a:pt x="2933" y="5341"/>
                    <a:pt x="3234" y="5416"/>
                  </a:cubicBezTo>
                  <a:lnTo>
                    <a:pt x="6318" y="6168"/>
                  </a:lnTo>
                  <a:lnTo>
                    <a:pt x="4814" y="3761"/>
                  </a:lnTo>
                  <a:cubicBezTo>
                    <a:pt x="4663" y="3461"/>
                    <a:pt x="4513" y="3084"/>
                    <a:pt x="4739" y="2859"/>
                  </a:cubicBezTo>
                  <a:cubicBezTo>
                    <a:pt x="4964" y="2784"/>
                    <a:pt x="5190" y="2708"/>
                    <a:pt x="5340" y="2784"/>
                  </a:cubicBezTo>
                  <a:lnTo>
                    <a:pt x="8274" y="3235"/>
                  </a:lnTo>
                  <a:lnTo>
                    <a:pt x="6017" y="1"/>
                  </a:lnTo>
                </a:path>
              </a:pathLst>
            </a:custGeom>
            <a:noFill/>
            <a:ln w="16925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9" name="Google Shape;749;p53"/>
          <p:cNvSpPr txBox="1">
            <a:spLocks noGrp="1"/>
          </p:cNvSpPr>
          <p:nvPr>
            <p:ph type="ctrTitle"/>
          </p:nvPr>
        </p:nvSpPr>
        <p:spPr>
          <a:xfrm>
            <a:off x="1597500" y="2329475"/>
            <a:ext cx="59490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/>
              <a:t>Parents &amp; Expectations</a:t>
            </a:r>
            <a:endParaRPr b="0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49"/>
          <p:cNvSpPr txBox="1">
            <a:spLocks noGrp="1"/>
          </p:cNvSpPr>
          <p:nvPr>
            <p:ph type="title"/>
          </p:nvPr>
        </p:nvSpPr>
        <p:spPr>
          <a:xfrm>
            <a:off x="707200" y="445025"/>
            <a:ext cx="772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4"/>
                </a:solidFill>
              </a:rPr>
              <a:t>Tips to deal with parents  </a:t>
            </a:r>
            <a:endParaRPr dirty="0"/>
          </a:p>
        </p:txBody>
      </p:sp>
      <p:sp>
        <p:nvSpPr>
          <p:cNvPr id="428" name="Google Shape;428;p49"/>
          <p:cNvSpPr txBox="1">
            <a:spLocks noGrp="1"/>
          </p:cNvSpPr>
          <p:nvPr>
            <p:ph type="body" idx="1"/>
          </p:nvPr>
        </p:nvSpPr>
        <p:spPr>
          <a:xfrm>
            <a:off x="707200" y="1152475"/>
            <a:ext cx="7726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N" sz="1800" dirty="0"/>
              <a:t>Parents want you to get a stable career they have already witnessed the problems if someone have to face in society don’t have appropriate career.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N" sz="18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N" sz="1800" dirty="0"/>
              <a:t>Everyday talk with your parents openly about whatever happened with you in your day.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N" sz="18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N" sz="1800" dirty="0"/>
              <a:t>Don’t show your parents that how much hard work you are doing.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N" sz="18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N" sz="18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N" sz="1800" b="1" dirty="0"/>
              <a:t>#REMEMBER YOUR PARENTS ARE THE ONLY PERSONS IN THE WORLD WHO REALLY CARES FOR YOU.</a:t>
            </a:r>
            <a:endParaRPr sz="1800" b="1"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49"/>
          <p:cNvSpPr txBox="1">
            <a:spLocks noGrp="1"/>
          </p:cNvSpPr>
          <p:nvPr>
            <p:ph type="title"/>
          </p:nvPr>
        </p:nvSpPr>
        <p:spPr>
          <a:xfrm>
            <a:off x="708600" y="2377734"/>
            <a:ext cx="772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dirty="0"/>
              <a:t>Is there no fault of our parents ??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582958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51"/>
          <p:cNvSpPr txBox="1">
            <a:spLocks noGrp="1"/>
          </p:cNvSpPr>
          <p:nvPr>
            <p:ph type="title"/>
          </p:nvPr>
        </p:nvSpPr>
        <p:spPr>
          <a:xfrm flipH="1">
            <a:off x="1589566" y="1290085"/>
            <a:ext cx="5964865" cy="9666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IN" sz="4000" dirty="0">
                <a:solidFill>
                  <a:schemeClr val="accent4"/>
                </a:solidFill>
              </a:rPr>
              <a:t>What is the meaning of stress management ?</a:t>
            </a:r>
            <a:endParaRPr sz="4000" dirty="0"/>
          </a:p>
        </p:txBody>
      </p:sp>
    </p:spTree>
    <p:extLst>
      <p:ext uri="{BB962C8B-B14F-4D97-AF65-F5344CB8AC3E}">
        <p14:creationId xmlns:p14="http://schemas.microsoft.com/office/powerpoint/2010/main" val="53680885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3A696A2-F22D-7F35-42A2-E36623AE6001}"/>
              </a:ext>
            </a:extLst>
          </p:cNvPr>
          <p:cNvSpPr/>
          <p:nvPr/>
        </p:nvSpPr>
        <p:spPr>
          <a:xfrm>
            <a:off x="446567" y="248093"/>
            <a:ext cx="418214" cy="43239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540AB62-5899-18DC-8312-2A169F199B22}"/>
              </a:ext>
            </a:extLst>
          </p:cNvPr>
          <p:cNvSpPr/>
          <p:nvPr/>
        </p:nvSpPr>
        <p:spPr>
          <a:xfrm>
            <a:off x="446567" y="769088"/>
            <a:ext cx="418214" cy="43239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8720045-7AEC-1C9F-3BB0-5D9C50FD5EB3}"/>
              </a:ext>
            </a:extLst>
          </p:cNvPr>
          <p:cNvSpPr/>
          <p:nvPr/>
        </p:nvSpPr>
        <p:spPr>
          <a:xfrm>
            <a:off x="446567" y="1290083"/>
            <a:ext cx="418214" cy="43239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8B5B04C-1DEE-0858-F47C-5C825517556B}"/>
              </a:ext>
            </a:extLst>
          </p:cNvPr>
          <p:cNvSpPr/>
          <p:nvPr/>
        </p:nvSpPr>
        <p:spPr>
          <a:xfrm>
            <a:off x="446567" y="3895058"/>
            <a:ext cx="418214" cy="43239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A265303-3C2E-74E0-1114-01EB4F08A834}"/>
              </a:ext>
            </a:extLst>
          </p:cNvPr>
          <p:cNvSpPr/>
          <p:nvPr/>
        </p:nvSpPr>
        <p:spPr>
          <a:xfrm>
            <a:off x="428846" y="3374063"/>
            <a:ext cx="418214" cy="43239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F34F1F3-7FB9-3A2A-BECF-51E456B40703}"/>
              </a:ext>
            </a:extLst>
          </p:cNvPr>
          <p:cNvSpPr/>
          <p:nvPr/>
        </p:nvSpPr>
        <p:spPr>
          <a:xfrm>
            <a:off x="446567" y="2853068"/>
            <a:ext cx="418214" cy="43239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B709AF9-A096-E6B9-D54F-571762D58DDF}"/>
              </a:ext>
            </a:extLst>
          </p:cNvPr>
          <p:cNvSpPr/>
          <p:nvPr/>
        </p:nvSpPr>
        <p:spPr>
          <a:xfrm>
            <a:off x="446567" y="2332073"/>
            <a:ext cx="418214" cy="43239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0FBEDC0-DF8E-61ED-AB57-9C359E2DDFEF}"/>
              </a:ext>
            </a:extLst>
          </p:cNvPr>
          <p:cNvSpPr/>
          <p:nvPr/>
        </p:nvSpPr>
        <p:spPr>
          <a:xfrm>
            <a:off x="446567" y="1811078"/>
            <a:ext cx="418214" cy="43239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E69CEE8-6ECE-2FE9-0C34-A8CD90615E90}"/>
              </a:ext>
            </a:extLst>
          </p:cNvPr>
          <p:cNvSpPr txBox="1"/>
          <p:nvPr/>
        </p:nvSpPr>
        <p:spPr>
          <a:xfrm>
            <a:off x="428846" y="225762"/>
            <a:ext cx="4004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>
                <a:latin typeface="Comic Sans MS" panose="030F0702030302020204" pitchFamily="66" charset="0"/>
              </a:rPr>
              <a:t>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9DB62F6-097A-3243-9AB3-BF210491D971}"/>
              </a:ext>
            </a:extLst>
          </p:cNvPr>
          <p:cNvSpPr txBox="1"/>
          <p:nvPr/>
        </p:nvSpPr>
        <p:spPr>
          <a:xfrm>
            <a:off x="412894" y="3374063"/>
            <a:ext cx="4004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5A6458C-7D4A-E893-CA89-6EB875E06BDD}"/>
              </a:ext>
            </a:extLst>
          </p:cNvPr>
          <p:cNvSpPr txBox="1"/>
          <p:nvPr/>
        </p:nvSpPr>
        <p:spPr>
          <a:xfrm>
            <a:off x="428845" y="746756"/>
            <a:ext cx="4004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0619865-C79F-B1CC-430D-AE64286077C0}"/>
              </a:ext>
            </a:extLst>
          </p:cNvPr>
          <p:cNvSpPr txBox="1"/>
          <p:nvPr/>
        </p:nvSpPr>
        <p:spPr>
          <a:xfrm>
            <a:off x="446567" y="2832147"/>
            <a:ext cx="4004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>
                <a:latin typeface="Comic Sans MS" panose="030F0702030302020204" pitchFamily="66" charset="0"/>
              </a:rPr>
              <a:t>I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A607C2F-691A-FE11-CD91-5F7A5E91F5A1}"/>
              </a:ext>
            </a:extLst>
          </p:cNvPr>
          <p:cNvSpPr txBox="1"/>
          <p:nvPr/>
        </p:nvSpPr>
        <p:spPr>
          <a:xfrm>
            <a:off x="412895" y="2331351"/>
            <a:ext cx="4004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0B92A79-56FE-B53E-9A2C-8FEB1CF094D2}"/>
              </a:ext>
            </a:extLst>
          </p:cNvPr>
          <p:cNvSpPr txBox="1"/>
          <p:nvPr/>
        </p:nvSpPr>
        <p:spPr>
          <a:xfrm>
            <a:off x="423528" y="1766415"/>
            <a:ext cx="4004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>
                <a:latin typeface="Comic Sans MS" panose="030F0702030302020204" pitchFamily="66" charset="0"/>
              </a:rPr>
              <a:t>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91942EC-1040-2DCF-F5C2-542EA4C539E0}"/>
              </a:ext>
            </a:extLst>
          </p:cNvPr>
          <p:cNvSpPr txBox="1"/>
          <p:nvPr/>
        </p:nvSpPr>
        <p:spPr>
          <a:xfrm>
            <a:off x="423529" y="1246142"/>
            <a:ext cx="4004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>
                <a:latin typeface="Comic Sans MS" panose="030F0702030302020204" pitchFamily="66" charset="0"/>
              </a:rPr>
              <a:t>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D55755A-4181-A218-3D44-C37C776AEE0D}"/>
              </a:ext>
            </a:extLst>
          </p:cNvPr>
          <p:cNvSpPr txBox="1"/>
          <p:nvPr/>
        </p:nvSpPr>
        <p:spPr>
          <a:xfrm>
            <a:off x="427072" y="3850395"/>
            <a:ext cx="4004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>
                <a:latin typeface="Comic Sans MS" panose="030F0702030302020204" pitchFamily="66" charset="0"/>
              </a:rPr>
              <a:t>G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58A71AB-5811-4E09-C6D0-994CC7C384BD}"/>
              </a:ext>
            </a:extLst>
          </p:cNvPr>
          <p:cNvSpPr txBox="1"/>
          <p:nvPr/>
        </p:nvSpPr>
        <p:spPr>
          <a:xfrm>
            <a:off x="882502" y="264233"/>
            <a:ext cx="5971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err="1">
                <a:latin typeface="Comic Sans MS" panose="030F0702030302020204" pitchFamily="66" charset="0"/>
              </a:rPr>
              <a:t>anage</a:t>
            </a:r>
            <a:r>
              <a:rPr lang="en-IN" sz="2000" dirty="0">
                <a:latin typeface="Comic Sans MS" panose="030F0702030302020204" pitchFamily="66" charset="0"/>
              </a:rPr>
              <a:t> time and resources wisely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4546512-6AAC-955B-6042-4A68EBAAB2E2}"/>
              </a:ext>
            </a:extLst>
          </p:cNvPr>
          <p:cNvSpPr txBox="1"/>
          <p:nvPr/>
        </p:nvSpPr>
        <p:spPr>
          <a:xfrm>
            <a:off x="882502" y="785228"/>
            <a:ext cx="5971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err="1">
                <a:latin typeface="Comic Sans MS" panose="030F0702030302020204" pitchFamily="66" charset="0"/>
              </a:rPr>
              <a:t>ccept</a:t>
            </a:r>
            <a:r>
              <a:rPr lang="en-IN" sz="2000" dirty="0">
                <a:latin typeface="Comic Sans MS" panose="030F0702030302020204" pitchFamily="66" charset="0"/>
              </a:rPr>
              <a:t> both victory and defeat with humility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DFA5BAA-ABC5-9779-C4EA-C5B8274C875E}"/>
              </a:ext>
            </a:extLst>
          </p:cNvPr>
          <p:cNvSpPr txBox="1"/>
          <p:nvPr/>
        </p:nvSpPr>
        <p:spPr>
          <a:xfrm>
            <a:off x="813387" y="2377721"/>
            <a:ext cx="5971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latin typeface="Comic Sans MS" panose="030F0702030302020204" pitchFamily="66" charset="0"/>
              </a:rPr>
              <a:t>ain insight into your strengths and weaknesses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91C7643-0566-5A03-9A05-9DE7A0F5D474}"/>
              </a:ext>
            </a:extLst>
          </p:cNvPr>
          <p:cNvSpPr txBox="1"/>
          <p:nvPr/>
        </p:nvSpPr>
        <p:spPr>
          <a:xfrm>
            <a:off x="864781" y="2869208"/>
            <a:ext cx="5971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err="1">
                <a:latin typeface="Comic Sans MS" panose="030F0702030302020204" pitchFamily="66" charset="0"/>
              </a:rPr>
              <a:t>ndulge</a:t>
            </a:r>
            <a:r>
              <a:rPr lang="en-IN" sz="2000" dirty="0">
                <a:latin typeface="Comic Sans MS" panose="030F0702030302020204" pitchFamily="66" charset="0"/>
              </a:rPr>
              <a:t> in goal-directed behaviour but be flexible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B569580-89DE-D13B-A743-3D2BA901CABC}"/>
              </a:ext>
            </a:extLst>
          </p:cNvPr>
          <p:cNvSpPr txBox="1"/>
          <p:nvPr/>
        </p:nvSpPr>
        <p:spPr>
          <a:xfrm>
            <a:off x="882502" y="3888867"/>
            <a:ext cx="5971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err="1">
                <a:latin typeface="Comic Sans MS" panose="030F0702030302020204" pitchFamily="66" charset="0"/>
              </a:rPr>
              <a:t>uard</a:t>
            </a:r>
            <a:r>
              <a:rPr lang="en-IN" sz="2000" dirty="0">
                <a:latin typeface="Comic Sans MS" panose="030F0702030302020204" pitchFamily="66" charset="0"/>
              </a:rPr>
              <a:t> against consumed by materialism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D4F9679-B33D-8CC0-D12B-908B175B4966}"/>
              </a:ext>
            </a:extLst>
          </p:cNvPr>
          <p:cNvSpPr txBox="1"/>
          <p:nvPr/>
        </p:nvSpPr>
        <p:spPr>
          <a:xfrm>
            <a:off x="864781" y="1277292"/>
            <a:ext cx="5971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err="1">
                <a:latin typeface="Comic Sans MS" panose="030F0702030302020204" pitchFamily="66" charset="0"/>
              </a:rPr>
              <a:t>urture</a:t>
            </a:r>
            <a:r>
              <a:rPr lang="en-IN" sz="2000" dirty="0">
                <a:latin typeface="Comic Sans MS" panose="030F0702030302020204" pitchFamily="66" charset="0"/>
              </a:rPr>
              <a:t> healthy school attitudes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EDAACBF-EB33-1C75-F83A-397ADFDAE59D}"/>
              </a:ext>
            </a:extLst>
          </p:cNvPr>
          <p:cNvSpPr txBox="1"/>
          <p:nvPr/>
        </p:nvSpPr>
        <p:spPr>
          <a:xfrm>
            <a:off x="864781" y="1832884"/>
            <a:ext cx="5971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latin typeface="Comic Sans MS" panose="030F0702030302020204" pitchFamily="66" charset="0"/>
              </a:rPr>
              <a:t>void being impulsive and aggressive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F6B5DBC-C462-241B-F39F-A521F2AD2E01}"/>
              </a:ext>
            </a:extLst>
          </p:cNvPr>
          <p:cNvSpPr txBox="1"/>
          <p:nvPr/>
        </p:nvSpPr>
        <p:spPr>
          <a:xfrm>
            <a:off x="882502" y="3390203"/>
            <a:ext cx="5971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latin typeface="Comic Sans MS" panose="030F0702030302020204" pitchFamily="66" charset="0"/>
              </a:rPr>
              <a:t>ever make promises which are unlikely to keep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540AB62-5899-18DC-8312-2A169F199B22}"/>
              </a:ext>
            </a:extLst>
          </p:cNvPr>
          <p:cNvSpPr/>
          <p:nvPr/>
        </p:nvSpPr>
        <p:spPr>
          <a:xfrm>
            <a:off x="446567" y="769088"/>
            <a:ext cx="418214" cy="43239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8720045-7AEC-1C9F-3BB0-5D9C50FD5EB3}"/>
              </a:ext>
            </a:extLst>
          </p:cNvPr>
          <p:cNvSpPr/>
          <p:nvPr/>
        </p:nvSpPr>
        <p:spPr>
          <a:xfrm>
            <a:off x="446567" y="1290083"/>
            <a:ext cx="418214" cy="43239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A265303-3C2E-74E0-1114-01EB4F08A834}"/>
              </a:ext>
            </a:extLst>
          </p:cNvPr>
          <p:cNvSpPr/>
          <p:nvPr/>
        </p:nvSpPr>
        <p:spPr>
          <a:xfrm>
            <a:off x="428846" y="3374063"/>
            <a:ext cx="418214" cy="43239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F34F1F3-7FB9-3A2A-BECF-51E456B40703}"/>
              </a:ext>
            </a:extLst>
          </p:cNvPr>
          <p:cNvSpPr/>
          <p:nvPr/>
        </p:nvSpPr>
        <p:spPr>
          <a:xfrm>
            <a:off x="446567" y="2853068"/>
            <a:ext cx="418214" cy="43239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B709AF9-A096-E6B9-D54F-571762D58DDF}"/>
              </a:ext>
            </a:extLst>
          </p:cNvPr>
          <p:cNvSpPr/>
          <p:nvPr/>
        </p:nvSpPr>
        <p:spPr>
          <a:xfrm>
            <a:off x="446567" y="2332073"/>
            <a:ext cx="418214" cy="43239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0FBEDC0-DF8E-61ED-AB57-9C359E2DDFEF}"/>
              </a:ext>
            </a:extLst>
          </p:cNvPr>
          <p:cNvSpPr/>
          <p:nvPr/>
        </p:nvSpPr>
        <p:spPr>
          <a:xfrm>
            <a:off x="446567" y="1811078"/>
            <a:ext cx="418214" cy="432391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9DB62F6-097A-3243-9AB3-BF210491D971}"/>
              </a:ext>
            </a:extLst>
          </p:cNvPr>
          <p:cNvSpPr txBox="1"/>
          <p:nvPr/>
        </p:nvSpPr>
        <p:spPr>
          <a:xfrm>
            <a:off x="412894" y="3374063"/>
            <a:ext cx="4004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5A6458C-7D4A-E893-CA89-6EB875E06BDD}"/>
              </a:ext>
            </a:extLst>
          </p:cNvPr>
          <p:cNvSpPr txBox="1"/>
          <p:nvPr/>
        </p:nvSpPr>
        <p:spPr>
          <a:xfrm>
            <a:off x="428845" y="746756"/>
            <a:ext cx="4004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0619865-C79F-B1CC-430D-AE64286077C0}"/>
              </a:ext>
            </a:extLst>
          </p:cNvPr>
          <p:cNvSpPr txBox="1"/>
          <p:nvPr/>
        </p:nvSpPr>
        <p:spPr>
          <a:xfrm>
            <a:off x="446567" y="2832147"/>
            <a:ext cx="4004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A607C2F-691A-FE11-CD91-5F7A5E91F5A1}"/>
              </a:ext>
            </a:extLst>
          </p:cNvPr>
          <p:cNvSpPr txBox="1"/>
          <p:nvPr/>
        </p:nvSpPr>
        <p:spPr>
          <a:xfrm>
            <a:off x="412895" y="2331351"/>
            <a:ext cx="4004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0B92A79-56FE-B53E-9A2C-8FEB1CF094D2}"/>
              </a:ext>
            </a:extLst>
          </p:cNvPr>
          <p:cNvSpPr txBox="1"/>
          <p:nvPr/>
        </p:nvSpPr>
        <p:spPr>
          <a:xfrm>
            <a:off x="423528" y="1766415"/>
            <a:ext cx="4004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>
                <a:latin typeface="Comic Sans MS" panose="030F0702030302020204" pitchFamily="66" charset="0"/>
              </a:rPr>
              <a:t>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91942EC-1040-2DCF-F5C2-542EA4C539E0}"/>
              </a:ext>
            </a:extLst>
          </p:cNvPr>
          <p:cNvSpPr txBox="1"/>
          <p:nvPr/>
        </p:nvSpPr>
        <p:spPr>
          <a:xfrm>
            <a:off x="423529" y="1246142"/>
            <a:ext cx="4004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500" dirty="0"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4546512-6AAC-955B-6042-4A68EBAAB2E2}"/>
              </a:ext>
            </a:extLst>
          </p:cNvPr>
          <p:cNvSpPr txBox="1"/>
          <p:nvPr/>
        </p:nvSpPr>
        <p:spPr>
          <a:xfrm>
            <a:off x="882502" y="785228"/>
            <a:ext cx="5971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latin typeface="Comic Sans MS" panose="030F0702030302020204" pitchFamily="66" charset="0"/>
              </a:rPr>
              <a:t>thrive to develop a +</a:t>
            </a:r>
            <a:r>
              <a:rPr lang="en-IN" sz="2000" dirty="0" err="1">
                <a:latin typeface="Comic Sans MS" panose="030F0702030302020204" pitchFamily="66" charset="0"/>
              </a:rPr>
              <a:t>ve</a:t>
            </a:r>
            <a:r>
              <a:rPr lang="en-IN" sz="2000" dirty="0">
                <a:latin typeface="Comic Sans MS" panose="030F0702030302020204" pitchFamily="66" charset="0"/>
              </a:rPr>
              <a:t> self concept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DFA5BAA-ABC5-9779-C4EA-C5B8274C875E}"/>
              </a:ext>
            </a:extLst>
          </p:cNvPr>
          <p:cNvSpPr txBox="1"/>
          <p:nvPr/>
        </p:nvSpPr>
        <p:spPr>
          <a:xfrm>
            <a:off x="813387" y="2377721"/>
            <a:ext cx="5971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err="1">
                <a:latin typeface="Comic Sans MS" panose="030F0702030302020204" pitchFamily="66" charset="0"/>
              </a:rPr>
              <a:t>xperience</a:t>
            </a:r>
            <a:r>
              <a:rPr lang="en-IN" sz="2000" dirty="0">
                <a:latin typeface="Comic Sans MS" panose="030F0702030302020204" pitchFamily="66" charset="0"/>
              </a:rPr>
              <a:t> a healthy attitude towards sexuality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91C7643-0566-5A03-9A05-9DE7A0F5D474}"/>
              </a:ext>
            </a:extLst>
          </p:cNvPr>
          <p:cNvSpPr txBox="1"/>
          <p:nvPr/>
        </p:nvSpPr>
        <p:spPr>
          <a:xfrm>
            <a:off x="864781" y="2869208"/>
            <a:ext cx="5971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err="1">
                <a:latin typeface="Comic Sans MS" panose="030F0702030302020204" pitchFamily="66" charset="0"/>
              </a:rPr>
              <a:t>piritual</a:t>
            </a:r>
            <a:r>
              <a:rPr lang="en-IN" sz="2000" dirty="0">
                <a:latin typeface="Comic Sans MS" panose="030F0702030302020204" pitchFamily="66" charset="0"/>
              </a:rPr>
              <a:t> understanding and </a:t>
            </a:r>
            <a:r>
              <a:rPr lang="en-IN" sz="2000" dirty="0" err="1">
                <a:latin typeface="Comic Sans MS" panose="030F0702030302020204" pitchFamily="66" charset="0"/>
              </a:rPr>
              <a:t>fulfillment</a:t>
            </a:r>
            <a:endParaRPr lang="en-IN" sz="2000" dirty="0">
              <a:latin typeface="Comic Sans MS" panose="030F0702030302020204" pitchFamily="66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D4F9679-B33D-8CC0-D12B-908B175B4966}"/>
              </a:ext>
            </a:extLst>
          </p:cNvPr>
          <p:cNvSpPr txBox="1"/>
          <p:nvPr/>
        </p:nvSpPr>
        <p:spPr>
          <a:xfrm>
            <a:off x="864781" y="1277292"/>
            <a:ext cx="5971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latin typeface="Comic Sans MS" panose="030F0702030302020204" pitchFamily="66" charset="0"/>
              </a:rPr>
              <a:t>think clearly and +</a:t>
            </a:r>
            <a:r>
              <a:rPr lang="en-IN" sz="2000" dirty="0" err="1">
                <a:latin typeface="Comic Sans MS" panose="030F0702030302020204" pitchFamily="66" charset="0"/>
              </a:rPr>
              <a:t>vely</a:t>
            </a:r>
            <a:r>
              <a:rPr lang="en-IN" sz="2000" dirty="0">
                <a:latin typeface="Comic Sans MS" panose="030F0702030302020204" pitchFamily="66" charset="0"/>
              </a:rPr>
              <a:t> at all times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EDAACBF-EB33-1C75-F83A-397ADFDAE59D}"/>
              </a:ext>
            </a:extLst>
          </p:cNvPr>
          <p:cNvSpPr txBox="1"/>
          <p:nvPr/>
        </p:nvSpPr>
        <p:spPr>
          <a:xfrm>
            <a:off x="864781" y="1832884"/>
            <a:ext cx="5971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err="1">
                <a:latin typeface="Comic Sans MS" panose="030F0702030302020204" pitchFamily="66" charset="0"/>
              </a:rPr>
              <a:t>espect</a:t>
            </a:r>
            <a:r>
              <a:rPr lang="en-IN" sz="2000" dirty="0">
                <a:latin typeface="Comic Sans MS" panose="030F0702030302020204" pitchFamily="66" charset="0"/>
              </a:rPr>
              <a:t> the feelings and the rights of others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F6B5DBC-C462-241B-F39F-A521F2AD2E01}"/>
              </a:ext>
            </a:extLst>
          </p:cNvPr>
          <p:cNvSpPr txBox="1"/>
          <p:nvPr/>
        </p:nvSpPr>
        <p:spPr>
          <a:xfrm>
            <a:off x="882502" y="3390203"/>
            <a:ext cx="59719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latin typeface="Comic Sans MS" panose="030F0702030302020204" pitchFamily="66" charset="0"/>
              </a:rPr>
              <a:t>ay “sorry” whenever you need </a:t>
            </a:r>
          </a:p>
        </p:txBody>
      </p:sp>
    </p:spTree>
    <p:extLst>
      <p:ext uri="{BB962C8B-B14F-4D97-AF65-F5344CB8AC3E}">
        <p14:creationId xmlns:p14="http://schemas.microsoft.com/office/powerpoint/2010/main" val="6081062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p76"/>
          <p:cNvSpPr txBox="1">
            <a:spLocks noGrp="1"/>
          </p:cNvSpPr>
          <p:nvPr>
            <p:ph type="title"/>
          </p:nvPr>
        </p:nvSpPr>
        <p:spPr>
          <a:xfrm>
            <a:off x="528690" y="225718"/>
            <a:ext cx="6026073" cy="39546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Recom</a:t>
            </a:r>
            <a:r>
              <a:rPr lang="en-IN" dirty="0"/>
              <a:t>m</a:t>
            </a:r>
            <a:r>
              <a:rPr lang="en" dirty="0"/>
              <a:t>endations :-</a:t>
            </a:r>
            <a:br>
              <a:rPr lang="en" dirty="0"/>
            </a:br>
            <a:br>
              <a:rPr lang="en" dirty="0"/>
            </a:br>
            <a:r>
              <a:rPr lang="en" sz="2000" dirty="0">
                <a:highlight>
                  <a:srgbClr val="FFFF00"/>
                </a:highlight>
                <a:latin typeface="Comic Sans MS" panose="030F0702030302020204" pitchFamily="66" charset="0"/>
              </a:rPr>
              <a:t>Enjoy your life</a:t>
            </a:r>
            <a:r>
              <a:rPr lang="en" sz="2000" dirty="0">
                <a:latin typeface="Comic Sans MS" panose="030F0702030302020204" pitchFamily="66" charset="0"/>
              </a:rPr>
              <a:t> to the fullest who knows tomorrow you will be there or not.</a:t>
            </a:r>
            <a:br>
              <a:rPr lang="en" sz="2000" dirty="0">
                <a:latin typeface="Comic Sans MS" panose="030F0702030302020204" pitchFamily="66" charset="0"/>
              </a:rPr>
            </a:br>
            <a:br>
              <a:rPr lang="en" sz="2000" dirty="0">
                <a:latin typeface="Comic Sans MS" panose="030F0702030302020204" pitchFamily="66" charset="0"/>
              </a:rPr>
            </a:br>
            <a:r>
              <a:rPr lang="en" sz="2000" dirty="0">
                <a:latin typeface="Comic Sans MS" panose="030F0702030302020204" pitchFamily="66" charset="0"/>
              </a:rPr>
              <a:t>Develop good </a:t>
            </a:r>
            <a:r>
              <a:rPr lang="en" sz="2000" dirty="0">
                <a:highlight>
                  <a:srgbClr val="FFFF00"/>
                </a:highlight>
                <a:latin typeface="Comic Sans MS" panose="030F0702030302020204" pitchFamily="66" charset="0"/>
              </a:rPr>
              <a:t>communication skills</a:t>
            </a:r>
            <a:r>
              <a:rPr lang="en" sz="2000" dirty="0">
                <a:latin typeface="Comic Sans MS" panose="030F0702030302020204" pitchFamily="66" charset="0"/>
              </a:rPr>
              <a:t>.</a:t>
            </a:r>
            <a:br>
              <a:rPr lang="en" sz="2000" dirty="0">
                <a:latin typeface="Comic Sans MS" panose="030F0702030302020204" pitchFamily="66" charset="0"/>
              </a:rPr>
            </a:br>
            <a:br>
              <a:rPr lang="en" sz="2000" dirty="0">
                <a:latin typeface="Comic Sans MS" panose="030F0702030302020204" pitchFamily="66" charset="0"/>
              </a:rPr>
            </a:br>
            <a:r>
              <a:rPr lang="en" sz="2000" dirty="0">
                <a:latin typeface="Comic Sans MS" panose="030F0702030302020204" pitchFamily="66" charset="0"/>
              </a:rPr>
              <a:t>Try to maintain a </a:t>
            </a:r>
            <a:r>
              <a:rPr lang="en" sz="2000" dirty="0">
                <a:highlight>
                  <a:srgbClr val="FFFF00"/>
                </a:highlight>
                <a:latin typeface="Comic Sans MS" panose="030F0702030302020204" pitchFamily="66" charset="0"/>
              </a:rPr>
              <a:t>standard academic life</a:t>
            </a:r>
            <a:r>
              <a:rPr lang="en" sz="2000" dirty="0">
                <a:latin typeface="Comic Sans MS" panose="030F0702030302020204" pitchFamily="66" charset="0"/>
              </a:rPr>
              <a:t> and an </a:t>
            </a:r>
            <a:r>
              <a:rPr lang="en" sz="2000" dirty="0">
                <a:highlight>
                  <a:srgbClr val="FFFF00"/>
                </a:highlight>
                <a:latin typeface="Comic Sans MS" panose="030F0702030302020204" pitchFamily="66" charset="0"/>
              </a:rPr>
              <a:t>extraordinary skillful life.</a:t>
            </a:r>
            <a:br>
              <a:rPr lang="en" sz="2000" dirty="0">
                <a:latin typeface="Comic Sans MS" panose="030F0702030302020204" pitchFamily="66" charset="0"/>
              </a:rPr>
            </a:br>
            <a:br>
              <a:rPr lang="en" sz="2000" dirty="0">
                <a:latin typeface="Comic Sans MS" panose="030F0702030302020204" pitchFamily="66" charset="0"/>
              </a:rPr>
            </a:br>
            <a:r>
              <a:rPr lang="en" sz="2000" dirty="0">
                <a:latin typeface="Comic Sans MS" panose="030F0702030302020204" pitchFamily="66" charset="0"/>
              </a:rPr>
              <a:t> </a:t>
            </a:r>
            <a:br>
              <a:rPr lang="en" dirty="0"/>
            </a:br>
            <a:br>
              <a:rPr lang="en" dirty="0"/>
            </a:br>
            <a:endParaRPr dirty="0"/>
          </a:p>
        </p:txBody>
      </p:sp>
      <p:grpSp>
        <p:nvGrpSpPr>
          <p:cNvPr id="2035" name="Google Shape;2035;p76"/>
          <p:cNvGrpSpPr/>
          <p:nvPr/>
        </p:nvGrpSpPr>
        <p:grpSpPr>
          <a:xfrm>
            <a:off x="6580540" y="491728"/>
            <a:ext cx="1779183" cy="4160060"/>
            <a:chOff x="2691325" y="238325"/>
            <a:chExt cx="2217050" cy="5183875"/>
          </a:xfrm>
        </p:grpSpPr>
        <p:sp>
          <p:nvSpPr>
            <p:cNvPr id="2036" name="Google Shape;2036;p76"/>
            <p:cNvSpPr/>
            <p:nvPr/>
          </p:nvSpPr>
          <p:spPr>
            <a:xfrm>
              <a:off x="2825675" y="5247200"/>
              <a:ext cx="1940525" cy="175000"/>
            </a:xfrm>
            <a:custGeom>
              <a:avLst/>
              <a:gdLst/>
              <a:ahLst/>
              <a:cxnLst/>
              <a:rect l="l" t="t" r="r" b="b"/>
              <a:pathLst>
                <a:path w="77621" h="7000" extrusionOk="0">
                  <a:moveTo>
                    <a:pt x="38811" y="0"/>
                  </a:moveTo>
                  <a:cubicBezTo>
                    <a:pt x="17374" y="0"/>
                    <a:pt x="1" y="1562"/>
                    <a:pt x="1" y="3500"/>
                  </a:cubicBezTo>
                  <a:cubicBezTo>
                    <a:pt x="1" y="5437"/>
                    <a:pt x="17374" y="7000"/>
                    <a:pt x="38811" y="7000"/>
                  </a:cubicBezTo>
                  <a:cubicBezTo>
                    <a:pt x="60247" y="7000"/>
                    <a:pt x="77620" y="5437"/>
                    <a:pt x="77620" y="3500"/>
                  </a:cubicBezTo>
                  <a:cubicBezTo>
                    <a:pt x="77620" y="1562"/>
                    <a:pt x="60247" y="0"/>
                    <a:pt x="38811" y="0"/>
                  </a:cubicBezTo>
                  <a:close/>
                </a:path>
              </a:pathLst>
            </a:custGeom>
            <a:solidFill>
              <a:srgbClr val="EEC3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76"/>
            <p:cNvSpPr/>
            <p:nvPr/>
          </p:nvSpPr>
          <p:spPr>
            <a:xfrm>
              <a:off x="2691325" y="922425"/>
              <a:ext cx="1135850" cy="4266975"/>
            </a:xfrm>
            <a:custGeom>
              <a:avLst/>
              <a:gdLst/>
              <a:ahLst/>
              <a:cxnLst/>
              <a:rect l="l" t="t" r="r" b="b"/>
              <a:pathLst>
                <a:path w="45434" h="170679" extrusionOk="0">
                  <a:moveTo>
                    <a:pt x="38547" y="0"/>
                  </a:moveTo>
                  <a:cubicBezTo>
                    <a:pt x="38510" y="0"/>
                    <a:pt x="38472" y="1"/>
                    <a:pt x="38435" y="1"/>
                  </a:cubicBezTo>
                  <a:cubicBezTo>
                    <a:pt x="33935" y="1"/>
                    <a:pt x="27373" y="939"/>
                    <a:pt x="21561" y="4939"/>
                  </a:cubicBezTo>
                  <a:cubicBezTo>
                    <a:pt x="13312" y="10688"/>
                    <a:pt x="8249" y="24062"/>
                    <a:pt x="6375" y="33874"/>
                  </a:cubicBezTo>
                  <a:cubicBezTo>
                    <a:pt x="6062" y="35687"/>
                    <a:pt x="5375" y="37499"/>
                    <a:pt x="4375" y="39124"/>
                  </a:cubicBezTo>
                  <a:cubicBezTo>
                    <a:pt x="562" y="45374"/>
                    <a:pt x="0" y="57310"/>
                    <a:pt x="812" y="65685"/>
                  </a:cubicBezTo>
                  <a:cubicBezTo>
                    <a:pt x="1062" y="68685"/>
                    <a:pt x="3250" y="71185"/>
                    <a:pt x="6187" y="71810"/>
                  </a:cubicBezTo>
                  <a:lnTo>
                    <a:pt x="6500" y="71872"/>
                  </a:lnTo>
                  <a:cubicBezTo>
                    <a:pt x="6937" y="71935"/>
                    <a:pt x="7375" y="71997"/>
                    <a:pt x="7812" y="71997"/>
                  </a:cubicBezTo>
                  <a:cubicBezTo>
                    <a:pt x="10124" y="71997"/>
                    <a:pt x="12312" y="70810"/>
                    <a:pt x="13562" y="68872"/>
                  </a:cubicBezTo>
                  <a:cubicBezTo>
                    <a:pt x="13749" y="70185"/>
                    <a:pt x="14124" y="71435"/>
                    <a:pt x="14562" y="72685"/>
                  </a:cubicBezTo>
                  <a:cubicBezTo>
                    <a:pt x="14749" y="73122"/>
                    <a:pt x="14812" y="73622"/>
                    <a:pt x="14749" y="74122"/>
                  </a:cubicBezTo>
                  <a:cubicBezTo>
                    <a:pt x="10749" y="89996"/>
                    <a:pt x="13874" y="104933"/>
                    <a:pt x="16811" y="110620"/>
                  </a:cubicBezTo>
                  <a:cubicBezTo>
                    <a:pt x="17061" y="111057"/>
                    <a:pt x="17124" y="111620"/>
                    <a:pt x="17061" y="112182"/>
                  </a:cubicBezTo>
                  <a:cubicBezTo>
                    <a:pt x="14874" y="126619"/>
                    <a:pt x="18686" y="153805"/>
                    <a:pt x="20436" y="164804"/>
                  </a:cubicBezTo>
                  <a:cubicBezTo>
                    <a:pt x="20936" y="168179"/>
                    <a:pt x="23873" y="170679"/>
                    <a:pt x="27248" y="170679"/>
                  </a:cubicBezTo>
                  <a:lnTo>
                    <a:pt x="27498" y="170679"/>
                  </a:lnTo>
                  <a:cubicBezTo>
                    <a:pt x="30748" y="170616"/>
                    <a:pt x="33623" y="168366"/>
                    <a:pt x="34248" y="165117"/>
                  </a:cubicBezTo>
                  <a:cubicBezTo>
                    <a:pt x="36810" y="152555"/>
                    <a:pt x="42560" y="122182"/>
                    <a:pt x="40497" y="110995"/>
                  </a:cubicBezTo>
                  <a:cubicBezTo>
                    <a:pt x="40435" y="110620"/>
                    <a:pt x="40435" y="110245"/>
                    <a:pt x="40497" y="109870"/>
                  </a:cubicBezTo>
                  <a:cubicBezTo>
                    <a:pt x="44185" y="94808"/>
                    <a:pt x="44435" y="75247"/>
                    <a:pt x="44435" y="74497"/>
                  </a:cubicBezTo>
                  <a:lnTo>
                    <a:pt x="45372" y="7001"/>
                  </a:lnTo>
                  <a:cubicBezTo>
                    <a:pt x="45434" y="3164"/>
                    <a:pt x="42370" y="0"/>
                    <a:pt x="38547" y="0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76"/>
            <p:cNvSpPr/>
            <p:nvPr/>
          </p:nvSpPr>
          <p:spPr>
            <a:xfrm>
              <a:off x="2749125" y="977125"/>
              <a:ext cx="1023400" cy="4156075"/>
            </a:xfrm>
            <a:custGeom>
              <a:avLst/>
              <a:gdLst/>
              <a:ahLst/>
              <a:cxnLst/>
              <a:rect l="l" t="t" r="r" b="b"/>
              <a:pathLst>
                <a:path w="40936" h="166243" extrusionOk="0">
                  <a:moveTo>
                    <a:pt x="36123" y="1"/>
                  </a:moveTo>
                  <a:cubicBezTo>
                    <a:pt x="31998" y="1"/>
                    <a:pt x="25874" y="876"/>
                    <a:pt x="20499" y="4563"/>
                  </a:cubicBezTo>
                  <a:cubicBezTo>
                    <a:pt x="12562" y="10188"/>
                    <a:pt x="7875" y="23437"/>
                    <a:pt x="6250" y="32124"/>
                  </a:cubicBezTo>
                  <a:cubicBezTo>
                    <a:pt x="5812" y="34249"/>
                    <a:pt x="5063" y="36249"/>
                    <a:pt x="3875" y="38123"/>
                  </a:cubicBezTo>
                  <a:cubicBezTo>
                    <a:pt x="375" y="43873"/>
                    <a:pt x="0" y="55435"/>
                    <a:pt x="688" y="63247"/>
                  </a:cubicBezTo>
                  <a:cubicBezTo>
                    <a:pt x="813" y="65309"/>
                    <a:pt x="2313" y="66997"/>
                    <a:pt x="4313" y="67434"/>
                  </a:cubicBezTo>
                  <a:lnTo>
                    <a:pt x="4563" y="67497"/>
                  </a:lnTo>
                  <a:cubicBezTo>
                    <a:pt x="4867" y="67558"/>
                    <a:pt x="5171" y="67587"/>
                    <a:pt x="5472" y="67587"/>
                  </a:cubicBezTo>
                  <a:cubicBezTo>
                    <a:pt x="7333" y="67587"/>
                    <a:pt x="9059" y="66460"/>
                    <a:pt x="9812" y="64684"/>
                  </a:cubicBezTo>
                  <a:cubicBezTo>
                    <a:pt x="14124" y="54248"/>
                    <a:pt x="16624" y="47435"/>
                    <a:pt x="16874" y="42811"/>
                  </a:cubicBezTo>
                  <a:cubicBezTo>
                    <a:pt x="16937" y="40686"/>
                    <a:pt x="17749" y="38748"/>
                    <a:pt x="19124" y="37186"/>
                  </a:cubicBezTo>
                  <a:cubicBezTo>
                    <a:pt x="21003" y="35131"/>
                    <a:pt x="23213" y="32469"/>
                    <a:pt x="24251" y="31118"/>
                  </a:cubicBezTo>
                  <a:lnTo>
                    <a:pt x="24251" y="31118"/>
                  </a:lnTo>
                  <a:cubicBezTo>
                    <a:pt x="22599" y="33403"/>
                    <a:pt x="21443" y="37974"/>
                    <a:pt x="21624" y="40686"/>
                  </a:cubicBezTo>
                  <a:cubicBezTo>
                    <a:pt x="21686" y="41936"/>
                    <a:pt x="21311" y="43123"/>
                    <a:pt x="20499" y="44123"/>
                  </a:cubicBezTo>
                  <a:cubicBezTo>
                    <a:pt x="15312" y="50248"/>
                    <a:pt x="11187" y="61872"/>
                    <a:pt x="14249" y="69684"/>
                  </a:cubicBezTo>
                  <a:cubicBezTo>
                    <a:pt x="14624" y="70559"/>
                    <a:pt x="14749" y="71496"/>
                    <a:pt x="14499" y="72434"/>
                  </a:cubicBezTo>
                  <a:cubicBezTo>
                    <a:pt x="10812" y="87183"/>
                    <a:pt x="13374" y="101557"/>
                    <a:pt x="16374" y="107432"/>
                  </a:cubicBezTo>
                  <a:cubicBezTo>
                    <a:pt x="16874" y="108307"/>
                    <a:pt x="17062" y="109307"/>
                    <a:pt x="16874" y="110307"/>
                  </a:cubicBezTo>
                  <a:cubicBezTo>
                    <a:pt x="14749" y="124556"/>
                    <a:pt x="18624" y="152054"/>
                    <a:pt x="20249" y="162304"/>
                  </a:cubicBezTo>
                  <a:cubicBezTo>
                    <a:pt x="20617" y="164574"/>
                    <a:pt x="22553" y="166243"/>
                    <a:pt x="24812" y="166243"/>
                  </a:cubicBezTo>
                  <a:cubicBezTo>
                    <a:pt x="24853" y="166243"/>
                    <a:pt x="24895" y="166242"/>
                    <a:pt x="24936" y="166241"/>
                  </a:cubicBezTo>
                  <a:lnTo>
                    <a:pt x="25124" y="166241"/>
                  </a:lnTo>
                  <a:cubicBezTo>
                    <a:pt x="25166" y="166242"/>
                    <a:pt x="25207" y="166243"/>
                    <a:pt x="25249" y="166243"/>
                  </a:cubicBezTo>
                  <a:cubicBezTo>
                    <a:pt x="27445" y="166243"/>
                    <a:pt x="29319" y="164638"/>
                    <a:pt x="29748" y="162491"/>
                  </a:cubicBezTo>
                  <a:cubicBezTo>
                    <a:pt x="31936" y="151617"/>
                    <a:pt x="37998" y="120244"/>
                    <a:pt x="35998" y="109182"/>
                  </a:cubicBezTo>
                  <a:cubicBezTo>
                    <a:pt x="35873" y="108494"/>
                    <a:pt x="35873" y="107807"/>
                    <a:pt x="36060" y="107182"/>
                  </a:cubicBezTo>
                  <a:cubicBezTo>
                    <a:pt x="39685" y="92183"/>
                    <a:pt x="39873" y="72246"/>
                    <a:pt x="39873" y="72246"/>
                  </a:cubicBezTo>
                  <a:lnTo>
                    <a:pt x="40873" y="4813"/>
                  </a:lnTo>
                  <a:cubicBezTo>
                    <a:pt x="40935" y="2188"/>
                    <a:pt x="38810" y="1"/>
                    <a:pt x="36123" y="1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76"/>
            <p:cNvSpPr/>
            <p:nvPr/>
          </p:nvSpPr>
          <p:spPr>
            <a:xfrm>
              <a:off x="3661550" y="922450"/>
              <a:ext cx="1246825" cy="4266975"/>
            </a:xfrm>
            <a:custGeom>
              <a:avLst/>
              <a:gdLst/>
              <a:ahLst/>
              <a:cxnLst/>
              <a:rect l="l" t="t" r="r" b="b"/>
              <a:pathLst>
                <a:path w="49873" h="170679" extrusionOk="0">
                  <a:moveTo>
                    <a:pt x="11438" y="0"/>
                  </a:moveTo>
                  <a:cubicBezTo>
                    <a:pt x="9625" y="0"/>
                    <a:pt x="7875" y="750"/>
                    <a:pt x="6563" y="2063"/>
                  </a:cubicBezTo>
                  <a:cubicBezTo>
                    <a:pt x="5251" y="3375"/>
                    <a:pt x="4563" y="5125"/>
                    <a:pt x="4563" y="7000"/>
                  </a:cubicBezTo>
                  <a:lnTo>
                    <a:pt x="1188" y="74308"/>
                  </a:lnTo>
                  <a:cubicBezTo>
                    <a:pt x="1126" y="75121"/>
                    <a:pt x="1" y="95307"/>
                    <a:pt x="7500" y="110244"/>
                  </a:cubicBezTo>
                  <a:cubicBezTo>
                    <a:pt x="7500" y="110494"/>
                    <a:pt x="7438" y="110744"/>
                    <a:pt x="7375" y="110931"/>
                  </a:cubicBezTo>
                  <a:cubicBezTo>
                    <a:pt x="5688" y="120431"/>
                    <a:pt x="10688" y="142617"/>
                    <a:pt x="14000" y="157303"/>
                  </a:cubicBezTo>
                  <a:cubicBezTo>
                    <a:pt x="14750" y="160428"/>
                    <a:pt x="15312" y="163178"/>
                    <a:pt x="15750" y="165116"/>
                  </a:cubicBezTo>
                  <a:cubicBezTo>
                    <a:pt x="16437" y="168365"/>
                    <a:pt x="19250" y="170678"/>
                    <a:pt x="22499" y="170678"/>
                  </a:cubicBezTo>
                  <a:lnTo>
                    <a:pt x="22687" y="170678"/>
                  </a:lnTo>
                  <a:cubicBezTo>
                    <a:pt x="22728" y="170678"/>
                    <a:pt x="22769" y="170679"/>
                    <a:pt x="22811" y="170679"/>
                  </a:cubicBezTo>
                  <a:cubicBezTo>
                    <a:pt x="26133" y="170679"/>
                    <a:pt x="29005" y="168199"/>
                    <a:pt x="29499" y="164866"/>
                  </a:cubicBezTo>
                  <a:cubicBezTo>
                    <a:pt x="31249" y="153804"/>
                    <a:pt x="35061" y="126680"/>
                    <a:pt x="32874" y="112181"/>
                  </a:cubicBezTo>
                  <a:cubicBezTo>
                    <a:pt x="32811" y="111681"/>
                    <a:pt x="32874" y="111119"/>
                    <a:pt x="33124" y="110619"/>
                  </a:cubicBezTo>
                  <a:cubicBezTo>
                    <a:pt x="36061" y="104932"/>
                    <a:pt x="39248" y="90057"/>
                    <a:pt x="35249" y="74121"/>
                  </a:cubicBezTo>
                  <a:cubicBezTo>
                    <a:pt x="35124" y="73621"/>
                    <a:pt x="35186" y="73121"/>
                    <a:pt x="35374" y="72684"/>
                  </a:cubicBezTo>
                  <a:cubicBezTo>
                    <a:pt x="35873" y="71496"/>
                    <a:pt x="36186" y="70184"/>
                    <a:pt x="36373" y="68871"/>
                  </a:cubicBezTo>
                  <a:cubicBezTo>
                    <a:pt x="37623" y="70809"/>
                    <a:pt x="39811" y="71996"/>
                    <a:pt x="42186" y="71996"/>
                  </a:cubicBezTo>
                  <a:cubicBezTo>
                    <a:pt x="42561" y="71996"/>
                    <a:pt x="42998" y="71934"/>
                    <a:pt x="43435" y="71871"/>
                  </a:cubicBezTo>
                  <a:lnTo>
                    <a:pt x="43748" y="71809"/>
                  </a:lnTo>
                  <a:cubicBezTo>
                    <a:pt x="46685" y="71184"/>
                    <a:pt x="48873" y="68684"/>
                    <a:pt x="49123" y="65684"/>
                  </a:cubicBezTo>
                  <a:cubicBezTo>
                    <a:pt x="49873" y="57309"/>
                    <a:pt x="49373" y="45310"/>
                    <a:pt x="45560" y="39123"/>
                  </a:cubicBezTo>
                  <a:cubicBezTo>
                    <a:pt x="44623" y="37498"/>
                    <a:pt x="43935" y="35748"/>
                    <a:pt x="43560" y="33873"/>
                  </a:cubicBezTo>
                  <a:cubicBezTo>
                    <a:pt x="41686" y="24124"/>
                    <a:pt x="36623" y="10687"/>
                    <a:pt x="28374" y="4938"/>
                  </a:cubicBezTo>
                  <a:cubicBezTo>
                    <a:pt x="22562" y="938"/>
                    <a:pt x="16000" y="0"/>
                    <a:pt x="11438" y="0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76"/>
            <p:cNvSpPr/>
            <p:nvPr/>
          </p:nvSpPr>
          <p:spPr>
            <a:xfrm>
              <a:off x="3716250" y="978650"/>
              <a:ext cx="1137450" cy="4154550"/>
            </a:xfrm>
            <a:custGeom>
              <a:avLst/>
              <a:gdLst/>
              <a:ahLst/>
              <a:cxnLst/>
              <a:rect l="l" t="t" r="r" b="b"/>
              <a:pathLst>
                <a:path w="45498" h="166182" extrusionOk="0">
                  <a:moveTo>
                    <a:pt x="9202" y="1"/>
                  </a:moveTo>
                  <a:cubicBezTo>
                    <a:pt x="6628" y="1"/>
                    <a:pt x="4563" y="2164"/>
                    <a:pt x="4625" y="4752"/>
                  </a:cubicBezTo>
                  <a:lnTo>
                    <a:pt x="1250" y="72185"/>
                  </a:lnTo>
                  <a:cubicBezTo>
                    <a:pt x="1250" y="72185"/>
                    <a:pt x="0" y="92497"/>
                    <a:pt x="7312" y="107121"/>
                  </a:cubicBezTo>
                  <a:cubicBezTo>
                    <a:pt x="7562" y="107746"/>
                    <a:pt x="7562" y="108496"/>
                    <a:pt x="7375" y="109121"/>
                  </a:cubicBezTo>
                  <a:cubicBezTo>
                    <a:pt x="5375" y="120183"/>
                    <a:pt x="13499" y="151556"/>
                    <a:pt x="15749" y="162430"/>
                  </a:cubicBezTo>
                  <a:cubicBezTo>
                    <a:pt x="16179" y="164577"/>
                    <a:pt x="18052" y="166182"/>
                    <a:pt x="20189" y="166182"/>
                  </a:cubicBezTo>
                  <a:cubicBezTo>
                    <a:pt x="20230" y="166182"/>
                    <a:pt x="20271" y="166181"/>
                    <a:pt x="20311" y="166180"/>
                  </a:cubicBezTo>
                  <a:lnTo>
                    <a:pt x="20499" y="166180"/>
                  </a:lnTo>
                  <a:cubicBezTo>
                    <a:pt x="20542" y="166181"/>
                    <a:pt x="20584" y="166182"/>
                    <a:pt x="20626" y="166182"/>
                  </a:cubicBezTo>
                  <a:cubicBezTo>
                    <a:pt x="22945" y="166182"/>
                    <a:pt x="24879" y="164513"/>
                    <a:pt x="25186" y="162243"/>
                  </a:cubicBezTo>
                  <a:cubicBezTo>
                    <a:pt x="26811" y="151993"/>
                    <a:pt x="30686" y="124495"/>
                    <a:pt x="28561" y="110246"/>
                  </a:cubicBezTo>
                  <a:cubicBezTo>
                    <a:pt x="28436" y="109246"/>
                    <a:pt x="28623" y="108246"/>
                    <a:pt x="29061" y="107371"/>
                  </a:cubicBezTo>
                  <a:cubicBezTo>
                    <a:pt x="32123" y="101496"/>
                    <a:pt x="34685" y="87122"/>
                    <a:pt x="30936" y="72373"/>
                  </a:cubicBezTo>
                  <a:cubicBezTo>
                    <a:pt x="30748" y="71435"/>
                    <a:pt x="30811" y="70498"/>
                    <a:pt x="31186" y="69623"/>
                  </a:cubicBezTo>
                  <a:cubicBezTo>
                    <a:pt x="34310" y="61811"/>
                    <a:pt x="30186" y="50187"/>
                    <a:pt x="24999" y="44062"/>
                  </a:cubicBezTo>
                  <a:cubicBezTo>
                    <a:pt x="24186" y="43062"/>
                    <a:pt x="23749" y="41875"/>
                    <a:pt x="23811" y="40625"/>
                  </a:cubicBezTo>
                  <a:cubicBezTo>
                    <a:pt x="23987" y="37989"/>
                    <a:pt x="22955" y="33596"/>
                    <a:pt x="21384" y="31254"/>
                  </a:cubicBezTo>
                  <a:lnTo>
                    <a:pt x="21384" y="31254"/>
                  </a:lnTo>
                  <a:cubicBezTo>
                    <a:pt x="22440" y="32655"/>
                    <a:pt x="24582" y="35166"/>
                    <a:pt x="26373" y="37125"/>
                  </a:cubicBezTo>
                  <a:cubicBezTo>
                    <a:pt x="27748" y="38687"/>
                    <a:pt x="28561" y="40625"/>
                    <a:pt x="28623" y="42750"/>
                  </a:cubicBezTo>
                  <a:cubicBezTo>
                    <a:pt x="28811" y="47374"/>
                    <a:pt x="31373" y="54187"/>
                    <a:pt x="35623" y="64623"/>
                  </a:cubicBezTo>
                  <a:cubicBezTo>
                    <a:pt x="36376" y="66399"/>
                    <a:pt x="38102" y="67526"/>
                    <a:pt x="40003" y="67526"/>
                  </a:cubicBezTo>
                  <a:cubicBezTo>
                    <a:pt x="40310" y="67526"/>
                    <a:pt x="40622" y="67497"/>
                    <a:pt x="40935" y="67436"/>
                  </a:cubicBezTo>
                  <a:lnTo>
                    <a:pt x="41122" y="67373"/>
                  </a:lnTo>
                  <a:cubicBezTo>
                    <a:pt x="43185" y="66936"/>
                    <a:pt x="44622" y="65248"/>
                    <a:pt x="44810" y="63186"/>
                  </a:cubicBezTo>
                  <a:cubicBezTo>
                    <a:pt x="45497" y="55374"/>
                    <a:pt x="45122" y="43812"/>
                    <a:pt x="41560" y="38062"/>
                  </a:cubicBezTo>
                  <a:cubicBezTo>
                    <a:pt x="40435" y="36188"/>
                    <a:pt x="39623" y="34188"/>
                    <a:pt x="39248" y="32063"/>
                  </a:cubicBezTo>
                  <a:cubicBezTo>
                    <a:pt x="37560" y="23376"/>
                    <a:pt x="32936" y="10064"/>
                    <a:pt x="24936" y="4564"/>
                  </a:cubicBezTo>
                  <a:cubicBezTo>
                    <a:pt x="19624" y="815"/>
                    <a:pt x="13499" y="2"/>
                    <a:pt x="9312" y="2"/>
                  </a:cubicBezTo>
                  <a:cubicBezTo>
                    <a:pt x="9275" y="1"/>
                    <a:pt x="9239" y="1"/>
                    <a:pt x="9202" y="1"/>
                  </a:cubicBezTo>
                  <a:close/>
                </a:path>
              </a:pathLst>
            </a:custGeom>
            <a:solidFill>
              <a:srgbClr val="FF6B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76"/>
            <p:cNvSpPr/>
            <p:nvPr/>
          </p:nvSpPr>
          <p:spPr>
            <a:xfrm>
              <a:off x="4142775" y="5042525"/>
              <a:ext cx="190650" cy="173450"/>
            </a:xfrm>
            <a:custGeom>
              <a:avLst/>
              <a:gdLst/>
              <a:ahLst/>
              <a:cxnLst/>
              <a:rect l="l" t="t" r="r" b="b"/>
              <a:pathLst>
                <a:path w="7626" h="6938" extrusionOk="0">
                  <a:moveTo>
                    <a:pt x="1" y="0"/>
                  </a:moveTo>
                  <a:lnTo>
                    <a:pt x="563" y="6937"/>
                  </a:lnTo>
                  <a:lnTo>
                    <a:pt x="7625" y="6937"/>
                  </a:lnTo>
                  <a:lnTo>
                    <a:pt x="7000" y="0"/>
                  </a:lnTo>
                  <a:close/>
                </a:path>
              </a:pathLst>
            </a:custGeom>
            <a:solidFill>
              <a:srgbClr val="DA9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76"/>
            <p:cNvSpPr/>
            <p:nvPr/>
          </p:nvSpPr>
          <p:spPr>
            <a:xfrm>
              <a:off x="4130275" y="5176175"/>
              <a:ext cx="434375" cy="222700"/>
            </a:xfrm>
            <a:custGeom>
              <a:avLst/>
              <a:gdLst/>
              <a:ahLst/>
              <a:cxnLst/>
              <a:rect l="l" t="t" r="r" b="b"/>
              <a:pathLst>
                <a:path w="17375" h="8908" extrusionOk="0">
                  <a:moveTo>
                    <a:pt x="4593" y="1"/>
                  </a:moveTo>
                  <a:cubicBezTo>
                    <a:pt x="1889" y="1"/>
                    <a:pt x="1" y="29"/>
                    <a:pt x="1" y="29"/>
                  </a:cubicBezTo>
                  <a:lnTo>
                    <a:pt x="251" y="6216"/>
                  </a:lnTo>
                  <a:cubicBezTo>
                    <a:pt x="251" y="6216"/>
                    <a:pt x="4198" y="8907"/>
                    <a:pt x="11508" y="8907"/>
                  </a:cubicBezTo>
                  <a:cubicBezTo>
                    <a:pt x="11670" y="8907"/>
                    <a:pt x="11834" y="8906"/>
                    <a:pt x="12000" y="8903"/>
                  </a:cubicBezTo>
                  <a:cubicBezTo>
                    <a:pt x="17374" y="8716"/>
                    <a:pt x="15687" y="6028"/>
                    <a:pt x="11750" y="3466"/>
                  </a:cubicBezTo>
                  <a:cubicBezTo>
                    <a:pt x="10437" y="2591"/>
                    <a:pt x="9063" y="1529"/>
                    <a:pt x="9125" y="29"/>
                  </a:cubicBezTo>
                  <a:cubicBezTo>
                    <a:pt x="7500" y="8"/>
                    <a:pt x="5945" y="1"/>
                    <a:pt x="4593" y="1"/>
                  </a:cubicBezTo>
                  <a:close/>
                </a:path>
              </a:pathLst>
            </a:custGeom>
            <a:solidFill>
              <a:srgbClr val="CB65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76"/>
            <p:cNvSpPr/>
            <p:nvPr/>
          </p:nvSpPr>
          <p:spPr>
            <a:xfrm>
              <a:off x="4300575" y="5173750"/>
              <a:ext cx="112525" cy="171900"/>
            </a:xfrm>
            <a:custGeom>
              <a:avLst/>
              <a:gdLst/>
              <a:ahLst/>
              <a:cxnLst/>
              <a:rect l="l" t="t" r="r" b="b"/>
              <a:pathLst>
                <a:path w="4501" h="6876" extrusionOk="0">
                  <a:moveTo>
                    <a:pt x="188" y="1"/>
                  </a:moveTo>
                  <a:cubicBezTo>
                    <a:pt x="188" y="1"/>
                    <a:pt x="126" y="126"/>
                    <a:pt x="63" y="376"/>
                  </a:cubicBezTo>
                  <a:cubicBezTo>
                    <a:pt x="63" y="501"/>
                    <a:pt x="63" y="688"/>
                    <a:pt x="1" y="813"/>
                  </a:cubicBezTo>
                  <a:cubicBezTo>
                    <a:pt x="1" y="1001"/>
                    <a:pt x="1" y="1188"/>
                    <a:pt x="1" y="1376"/>
                  </a:cubicBezTo>
                  <a:cubicBezTo>
                    <a:pt x="63" y="1563"/>
                    <a:pt x="126" y="1813"/>
                    <a:pt x="188" y="2001"/>
                  </a:cubicBezTo>
                  <a:cubicBezTo>
                    <a:pt x="251" y="2251"/>
                    <a:pt x="313" y="2501"/>
                    <a:pt x="438" y="2688"/>
                  </a:cubicBezTo>
                  <a:cubicBezTo>
                    <a:pt x="563" y="2938"/>
                    <a:pt x="626" y="3188"/>
                    <a:pt x="813" y="3376"/>
                  </a:cubicBezTo>
                  <a:cubicBezTo>
                    <a:pt x="938" y="3626"/>
                    <a:pt x="1063" y="3813"/>
                    <a:pt x="1251" y="4063"/>
                  </a:cubicBezTo>
                  <a:cubicBezTo>
                    <a:pt x="1563" y="4438"/>
                    <a:pt x="1938" y="4875"/>
                    <a:pt x="2313" y="5188"/>
                  </a:cubicBezTo>
                  <a:cubicBezTo>
                    <a:pt x="2625" y="5563"/>
                    <a:pt x="3000" y="5813"/>
                    <a:pt x="3375" y="6125"/>
                  </a:cubicBezTo>
                  <a:cubicBezTo>
                    <a:pt x="3688" y="6375"/>
                    <a:pt x="4063" y="6625"/>
                    <a:pt x="4500" y="6875"/>
                  </a:cubicBezTo>
                  <a:cubicBezTo>
                    <a:pt x="4500" y="6875"/>
                    <a:pt x="4063" y="6500"/>
                    <a:pt x="3500" y="5938"/>
                  </a:cubicBezTo>
                  <a:cubicBezTo>
                    <a:pt x="3188" y="5688"/>
                    <a:pt x="2875" y="5375"/>
                    <a:pt x="2563" y="5000"/>
                  </a:cubicBezTo>
                  <a:cubicBezTo>
                    <a:pt x="2188" y="4625"/>
                    <a:pt x="1876" y="4250"/>
                    <a:pt x="1563" y="3813"/>
                  </a:cubicBezTo>
                  <a:cubicBezTo>
                    <a:pt x="1376" y="3626"/>
                    <a:pt x="1251" y="3438"/>
                    <a:pt x="1126" y="3188"/>
                  </a:cubicBezTo>
                  <a:cubicBezTo>
                    <a:pt x="938" y="3001"/>
                    <a:pt x="813" y="2813"/>
                    <a:pt x="688" y="2563"/>
                  </a:cubicBezTo>
                  <a:cubicBezTo>
                    <a:pt x="626" y="2376"/>
                    <a:pt x="501" y="2126"/>
                    <a:pt x="438" y="1938"/>
                  </a:cubicBezTo>
                  <a:cubicBezTo>
                    <a:pt x="376" y="1688"/>
                    <a:pt x="251" y="1501"/>
                    <a:pt x="251" y="1313"/>
                  </a:cubicBezTo>
                  <a:cubicBezTo>
                    <a:pt x="188" y="1126"/>
                    <a:pt x="188" y="938"/>
                    <a:pt x="188" y="813"/>
                  </a:cubicBezTo>
                  <a:cubicBezTo>
                    <a:pt x="126" y="688"/>
                    <a:pt x="126" y="501"/>
                    <a:pt x="188" y="376"/>
                  </a:cubicBezTo>
                  <a:lnTo>
                    <a:pt x="188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76"/>
            <p:cNvSpPr/>
            <p:nvPr/>
          </p:nvSpPr>
          <p:spPr>
            <a:xfrm>
              <a:off x="4127150" y="5215950"/>
              <a:ext cx="67200" cy="106250"/>
            </a:xfrm>
            <a:custGeom>
              <a:avLst/>
              <a:gdLst/>
              <a:ahLst/>
              <a:cxnLst/>
              <a:rect l="l" t="t" r="r" b="b"/>
              <a:pathLst>
                <a:path w="2688" h="4250" extrusionOk="0">
                  <a:moveTo>
                    <a:pt x="1" y="0"/>
                  </a:moveTo>
                  <a:lnTo>
                    <a:pt x="251" y="188"/>
                  </a:lnTo>
                  <a:cubicBezTo>
                    <a:pt x="376" y="250"/>
                    <a:pt x="563" y="313"/>
                    <a:pt x="751" y="438"/>
                  </a:cubicBezTo>
                  <a:cubicBezTo>
                    <a:pt x="813" y="500"/>
                    <a:pt x="938" y="625"/>
                    <a:pt x="1001" y="688"/>
                  </a:cubicBezTo>
                  <a:cubicBezTo>
                    <a:pt x="1126" y="813"/>
                    <a:pt x="1188" y="938"/>
                    <a:pt x="1313" y="1063"/>
                  </a:cubicBezTo>
                  <a:cubicBezTo>
                    <a:pt x="1501" y="1250"/>
                    <a:pt x="1688" y="1563"/>
                    <a:pt x="1813" y="1813"/>
                  </a:cubicBezTo>
                  <a:cubicBezTo>
                    <a:pt x="2001" y="2063"/>
                    <a:pt x="2126" y="2375"/>
                    <a:pt x="2188" y="2687"/>
                  </a:cubicBezTo>
                  <a:cubicBezTo>
                    <a:pt x="2313" y="2937"/>
                    <a:pt x="2438" y="3250"/>
                    <a:pt x="2500" y="3437"/>
                  </a:cubicBezTo>
                  <a:cubicBezTo>
                    <a:pt x="2625" y="3937"/>
                    <a:pt x="2688" y="4250"/>
                    <a:pt x="2688" y="4250"/>
                  </a:cubicBezTo>
                  <a:cubicBezTo>
                    <a:pt x="2688" y="3937"/>
                    <a:pt x="2688" y="3625"/>
                    <a:pt x="2625" y="3375"/>
                  </a:cubicBezTo>
                  <a:cubicBezTo>
                    <a:pt x="2563" y="3062"/>
                    <a:pt x="2500" y="2812"/>
                    <a:pt x="2438" y="2500"/>
                  </a:cubicBezTo>
                  <a:cubicBezTo>
                    <a:pt x="2313" y="2187"/>
                    <a:pt x="2188" y="1875"/>
                    <a:pt x="2063" y="1563"/>
                  </a:cubicBezTo>
                  <a:cubicBezTo>
                    <a:pt x="1876" y="1313"/>
                    <a:pt x="1688" y="1000"/>
                    <a:pt x="1501" y="750"/>
                  </a:cubicBezTo>
                  <a:cubicBezTo>
                    <a:pt x="1376" y="625"/>
                    <a:pt x="1251" y="563"/>
                    <a:pt x="1126" y="438"/>
                  </a:cubicBezTo>
                  <a:cubicBezTo>
                    <a:pt x="1001" y="375"/>
                    <a:pt x="876" y="313"/>
                    <a:pt x="751" y="250"/>
                  </a:cubicBezTo>
                  <a:cubicBezTo>
                    <a:pt x="501" y="125"/>
                    <a:pt x="251" y="0"/>
                    <a:pt x="1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76"/>
            <p:cNvSpPr/>
            <p:nvPr/>
          </p:nvSpPr>
          <p:spPr>
            <a:xfrm>
              <a:off x="4128725" y="5259700"/>
              <a:ext cx="504675" cy="153625"/>
            </a:xfrm>
            <a:custGeom>
              <a:avLst/>
              <a:gdLst/>
              <a:ahLst/>
              <a:cxnLst/>
              <a:rect l="l" t="t" r="r" b="b"/>
              <a:pathLst>
                <a:path w="20187" h="6145" extrusionOk="0">
                  <a:moveTo>
                    <a:pt x="12062" y="0"/>
                  </a:moveTo>
                  <a:cubicBezTo>
                    <a:pt x="10374" y="812"/>
                    <a:pt x="9250" y="2437"/>
                    <a:pt x="9125" y="4250"/>
                  </a:cubicBezTo>
                  <a:cubicBezTo>
                    <a:pt x="6000" y="3687"/>
                    <a:pt x="2937" y="2750"/>
                    <a:pt x="0" y="1437"/>
                  </a:cubicBezTo>
                  <a:lnTo>
                    <a:pt x="0" y="3000"/>
                  </a:lnTo>
                  <a:cubicBezTo>
                    <a:pt x="0" y="3000"/>
                    <a:pt x="6004" y="6145"/>
                    <a:pt x="11339" y="6145"/>
                  </a:cubicBezTo>
                  <a:cubicBezTo>
                    <a:pt x="11582" y="6145"/>
                    <a:pt x="11823" y="6138"/>
                    <a:pt x="12062" y="6125"/>
                  </a:cubicBezTo>
                  <a:cubicBezTo>
                    <a:pt x="14624" y="6000"/>
                    <a:pt x="20186" y="4937"/>
                    <a:pt x="120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76"/>
            <p:cNvSpPr/>
            <p:nvPr/>
          </p:nvSpPr>
          <p:spPr>
            <a:xfrm>
              <a:off x="3291275" y="5042525"/>
              <a:ext cx="176575" cy="173450"/>
            </a:xfrm>
            <a:custGeom>
              <a:avLst/>
              <a:gdLst/>
              <a:ahLst/>
              <a:cxnLst/>
              <a:rect l="l" t="t" r="r" b="b"/>
              <a:pathLst>
                <a:path w="7063" h="6938" extrusionOk="0">
                  <a:moveTo>
                    <a:pt x="0" y="0"/>
                  </a:moveTo>
                  <a:lnTo>
                    <a:pt x="0" y="6937"/>
                  </a:lnTo>
                  <a:lnTo>
                    <a:pt x="7062" y="6937"/>
                  </a:lnTo>
                  <a:lnTo>
                    <a:pt x="7062" y="0"/>
                  </a:lnTo>
                  <a:close/>
                </a:path>
              </a:pathLst>
            </a:custGeom>
            <a:solidFill>
              <a:srgbClr val="DA9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76"/>
            <p:cNvSpPr/>
            <p:nvPr/>
          </p:nvSpPr>
          <p:spPr>
            <a:xfrm>
              <a:off x="3419125" y="238325"/>
              <a:ext cx="851125" cy="854000"/>
            </a:xfrm>
            <a:custGeom>
              <a:avLst/>
              <a:gdLst/>
              <a:ahLst/>
              <a:cxnLst/>
              <a:rect l="l" t="t" r="r" b="b"/>
              <a:pathLst>
                <a:path w="34045" h="34160" extrusionOk="0">
                  <a:moveTo>
                    <a:pt x="15902" y="0"/>
                  </a:moveTo>
                  <a:cubicBezTo>
                    <a:pt x="14726" y="0"/>
                    <a:pt x="13414" y="116"/>
                    <a:pt x="11948" y="367"/>
                  </a:cubicBezTo>
                  <a:cubicBezTo>
                    <a:pt x="7698" y="1242"/>
                    <a:pt x="2761" y="4304"/>
                    <a:pt x="2823" y="10679"/>
                  </a:cubicBezTo>
                  <a:cubicBezTo>
                    <a:pt x="2886" y="14116"/>
                    <a:pt x="2761" y="17616"/>
                    <a:pt x="2511" y="21053"/>
                  </a:cubicBezTo>
                  <a:cubicBezTo>
                    <a:pt x="2323" y="23491"/>
                    <a:pt x="1886" y="25928"/>
                    <a:pt x="1073" y="28303"/>
                  </a:cubicBezTo>
                  <a:cubicBezTo>
                    <a:pt x="1" y="31044"/>
                    <a:pt x="1479" y="32447"/>
                    <a:pt x="3067" y="32447"/>
                  </a:cubicBezTo>
                  <a:cubicBezTo>
                    <a:pt x="3978" y="32447"/>
                    <a:pt x="4925" y="31986"/>
                    <a:pt x="5448" y="31053"/>
                  </a:cubicBezTo>
                  <a:cubicBezTo>
                    <a:pt x="6944" y="32677"/>
                    <a:pt x="9200" y="34009"/>
                    <a:pt x="10917" y="34009"/>
                  </a:cubicBezTo>
                  <a:cubicBezTo>
                    <a:pt x="11710" y="34009"/>
                    <a:pt x="12388" y="33724"/>
                    <a:pt x="12823" y="33053"/>
                  </a:cubicBezTo>
                  <a:cubicBezTo>
                    <a:pt x="13900" y="33844"/>
                    <a:pt x="15069" y="34159"/>
                    <a:pt x="16203" y="34159"/>
                  </a:cubicBezTo>
                  <a:cubicBezTo>
                    <a:pt x="19279" y="34159"/>
                    <a:pt x="22106" y="31843"/>
                    <a:pt x="22197" y="30428"/>
                  </a:cubicBezTo>
                  <a:cubicBezTo>
                    <a:pt x="22871" y="30807"/>
                    <a:pt x="23659" y="30981"/>
                    <a:pt x="24461" y="30981"/>
                  </a:cubicBezTo>
                  <a:cubicBezTo>
                    <a:pt x="27225" y="30981"/>
                    <a:pt x="30151" y="28911"/>
                    <a:pt x="29134" y="26053"/>
                  </a:cubicBezTo>
                  <a:lnTo>
                    <a:pt x="29134" y="26053"/>
                  </a:lnTo>
                  <a:cubicBezTo>
                    <a:pt x="29373" y="26079"/>
                    <a:pt x="29593" y="26091"/>
                    <a:pt x="29796" y="26091"/>
                  </a:cubicBezTo>
                  <a:cubicBezTo>
                    <a:pt x="34044" y="26091"/>
                    <a:pt x="30506" y="20638"/>
                    <a:pt x="27822" y="17178"/>
                  </a:cubicBezTo>
                  <a:cubicBezTo>
                    <a:pt x="27759" y="17116"/>
                    <a:pt x="27759" y="17053"/>
                    <a:pt x="27697" y="16991"/>
                  </a:cubicBezTo>
                  <a:cubicBezTo>
                    <a:pt x="25410" y="13332"/>
                    <a:pt x="28509" y="0"/>
                    <a:pt x="15902" y="0"/>
                  </a:cubicBezTo>
                  <a:close/>
                </a:path>
              </a:pathLst>
            </a:custGeom>
            <a:solidFill>
              <a:srgbClr val="75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76"/>
            <p:cNvSpPr/>
            <p:nvPr/>
          </p:nvSpPr>
          <p:spPr>
            <a:xfrm>
              <a:off x="3624075" y="2317675"/>
              <a:ext cx="717150" cy="2827975"/>
            </a:xfrm>
            <a:custGeom>
              <a:avLst/>
              <a:gdLst/>
              <a:ahLst/>
              <a:cxnLst/>
              <a:rect l="l" t="t" r="r" b="b"/>
              <a:pathLst>
                <a:path w="28686" h="113119" extrusionOk="0">
                  <a:moveTo>
                    <a:pt x="0" y="1"/>
                  </a:moveTo>
                  <a:lnTo>
                    <a:pt x="13124" y="54747"/>
                  </a:lnTo>
                  <a:cubicBezTo>
                    <a:pt x="12999" y="58622"/>
                    <a:pt x="12999" y="62684"/>
                    <a:pt x="13124" y="66872"/>
                  </a:cubicBezTo>
                  <a:cubicBezTo>
                    <a:pt x="13437" y="76246"/>
                    <a:pt x="20249" y="109994"/>
                    <a:pt x="20686" y="113119"/>
                  </a:cubicBezTo>
                  <a:cubicBezTo>
                    <a:pt x="25248" y="113119"/>
                    <a:pt x="24123" y="112681"/>
                    <a:pt x="28686" y="112681"/>
                  </a:cubicBezTo>
                  <a:cubicBezTo>
                    <a:pt x="28373" y="109931"/>
                    <a:pt x="27436" y="66122"/>
                    <a:pt x="26311" y="54872"/>
                  </a:cubicBezTo>
                  <a:cubicBezTo>
                    <a:pt x="27248" y="45998"/>
                    <a:pt x="27561" y="31436"/>
                    <a:pt x="25561" y="18374"/>
                  </a:cubicBezTo>
                  <a:cubicBezTo>
                    <a:pt x="24436" y="11562"/>
                    <a:pt x="21374" y="5438"/>
                    <a:pt x="19749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76"/>
            <p:cNvSpPr/>
            <p:nvPr/>
          </p:nvSpPr>
          <p:spPr>
            <a:xfrm>
              <a:off x="3210025" y="2317675"/>
              <a:ext cx="656225" cy="2827975"/>
            </a:xfrm>
            <a:custGeom>
              <a:avLst/>
              <a:gdLst/>
              <a:ahLst/>
              <a:cxnLst/>
              <a:rect l="l" t="t" r="r" b="b"/>
              <a:pathLst>
                <a:path w="26249" h="113119" extrusionOk="0">
                  <a:moveTo>
                    <a:pt x="6500" y="1"/>
                  </a:moveTo>
                  <a:cubicBezTo>
                    <a:pt x="5063" y="5438"/>
                    <a:pt x="2250" y="11562"/>
                    <a:pt x="1501" y="18374"/>
                  </a:cubicBezTo>
                  <a:cubicBezTo>
                    <a:pt x="1" y="31436"/>
                    <a:pt x="1126" y="45998"/>
                    <a:pt x="2375" y="54872"/>
                  </a:cubicBezTo>
                  <a:cubicBezTo>
                    <a:pt x="1688" y="66122"/>
                    <a:pt x="2688" y="109931"/>
                    <a:pt x="2500" y="112681"/>
                  </a:cubicBezTo>
                  <a:cubicBezTo>
                    <a:pt x="7063" y="112681"/>
                    <a:pt x="6000" y="113119"/>
                    <a:pt x="10500" y="113119"/>
                  </a:cubicBezTo>
                  <a:cubicBezTo>
                    <a:pt x="10812" y="109994"/>
                    <a:pt x="16062" y="76246"/>
                    <a:pt x="15937" y="66872"/>
                  </a:cubicBezTo>
                  <a:cubicBezTo>
                    <a:pt x="15875" y="62684"/>
                    <a:pt x="15687" y="58622"/>
                    <a:pt x="15375" y="54747"/>
                  </a:cubicBezTo>
                  <a:lnTo>
                    <a:pt x="26249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76"/>
            <p:cNvSpPr/>
            <p:nvPr/>
          </p:nvSpPr>
          <p:spPr>
            <a:xfrm>
              <a:off x="3075650" y="5176175"/>
              <a:ext cx="421875" cy="222700"/>
            </a:xfrm>
            <a:custGeom>
              <a:avLst/>
              <a:gdLst/>
              <a:ahLst/>
              <a:cxnLst/>
              <a:rect l="l" t="t" r="r" b="b"/>
              <a:pathLst>
                <a:path w="16875" h="8908" extrusionOk="0">
                  <a:moveTo>
                    <a:pt x="12033" y="1"/>
                  </a:moveTo>
                  <a:cubicBezTo>
                    <a:pt x="10681" y="1"/>
                    <a:pt x="9125" y="8"/>
                    <a:pt x="7500" y="29"/>
                  </a:cubicBezTo>
                  <a:cubicBezTo>
                    <a:pt x="7688" y="1529"/>
                    <a:pt x="6438" y="2591"/>
                    <a:pt x="5188" y="3466"/>
                  </a:cubicBezTo>
                  <a:cubicBezTo>
                    <a:pt x="1376" y="6028"/>
                    <a:pt x="1" y="8716"/>
                    <a:pt x="5376" y="8903"/>
                  </a:cubicBezTo>
                  <a:cubicBezTo>
                    <a:pt x="5540" y="8906"/>
                    <a:pt x="5703" y="8907"/>
                    <a:pt x="5864" y="8907"/>
                  </a:cubicBezTo>
                  <a:cubicBezTo>
                    <a:pt x="13107" y="8907"/>
                    <a:pt x="16875" y="6216"/>
                    <a:pt x="16875" y="6216"/>
                  </a:cubicBezTo>
                  <a:lnTo>
                    <a:pt x="16625" y="29"/>
                  </a:lnTo>
                  <a:cubicBezTo>
                    <a:pt x="16625" y="29"/>
                    <a:pt x="14736" y="1"/>
                    <a:pt x="12033" y="1"/>
                  </a:cubicBezTo>
                  <a:close/>
                </a:path>
              </a:pathLst>
            </a:custGeom>
            <a:solidFill>
              <a:srgbClr val="CB65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76"/>
            <p:cNvSpPr/>
            <p:nvPr/>
          </p:nvSpPr>
          <p:spPr>
            <a:xfrm>
              <a:off x="3222525" y="5173750"/>
              <a:ext cx="100025" cy="171900"/>
            </a:xfrm>
            <a:custGeom>
              <a:avLst/>
              <a:gdLst/>
              <a:ahLst/>
              <a:cxnLst/>
              <a:rect l="l" t="t" r="r" b="b"/>
              <a:pathLst>
                <a:path w="4001" h="6876" extrusionOk="0">
                  <a:moveTo>
                    <a:pt x="3750" y="1"/>
                  </a:moveTo>
                  <a:lnTo>
                    <a:pt x="3813" y="376"/>
                  </a:lnTo>
                  <a:cubicBezTo>
                    <a:pt x="3813" y="501"/>
                    <a:pt x="3813" y="626"/>
                    <a:pt x="3813" y="751"/>
                  </a:cubicBezTo>
                  <a:cubicBezTo>
                    <a:pt x="3813" y="938"/>
                    <a:pt x="3875" y="1126"/>
                    <a:pt x="3813" y="1313"/>
                  </a:cubicBezTo>
                  <a:cubicBezTo>
                    <a:pt x="3813" y="1501"/>
                    <a:pt x="3750" y="1688"/>
                    <a:pt x="3688" y="1876"/>
                  </a:cubicBezTo>
                  <a:lnTo>
                    <a:pt x="3500" y="2501"/>
                  </a:lnTo>
                  <a:cubicBezTo>
                    <a:pt x="3375" y="2751"/>
                    <a:pt x="3250" y="3001"/>
                    <a:pt x="3188" y="3188"/>
                  </a:cubicBezTo>
                  <a:cubicBezTo>
                    <a:pt x="3063" y="3376"/>
                    <a:pt x="2938" y="3626"/>
                    <a:pt x="2750" y="3813"/>
                  </a:cubicBezTo>
                  <a:cubicBezTo>
                    <a:pt x="2500" y="4250"/>
                    <a:pt x="2188" y="4625"/>
                    <a:pt x="1875" y="5000"/>
                  </a:cubicBezTo>
                  <a:cubicBezTo>
                    <a:pt x="1563" y="5375"/>
                    <a:pt x="1251" y="5688"/>
                    <a:pt x="938" y="5938"/>
                  </a:cubicBezTo>
                  <a:cubicBezTo>
                    <a:pt x="438" y="6500"/>
                    <a:pt x="1" y="6875"/>
                    <a:pt x="1" y="6875"/>
                  </a:cubicBezTo>
                  <a:cubicBezTo>
                    <a:pt x="376" y="6625"/>
                    <a:pt x="751" y="6375"/>
                    <a:pt x="1063" y="6125"/>
                  </a:cubicBezTo>
                  <a:cubicBezTo>
                    <a:pt x="1438" y="5813"/>
                    <a:pt x="1750" y="5500"/>
                    <a:pt x="2063" y="5188"/>
                  </a:cubicBezTo>
                  <a:cubicBezTo>
                    <a:pt x="2438" y="4813"/>
                    <a:pt x="2750" y="4438"/>
                    <a:pt x="3000" y="4000"/>
                  </a:cubicBezTo>
                  <a:cubicBezTo>
                    <a:pt x="3188" y="3813"/>
                    <a:pt x="3313" y="3563"/>
                    <a:pt x="3438" y="3313"/>
                  </a:cubicBezTo>
                  <a:cubicBezTo>
                    <a:pt x="3563" y="3126"/>
                    <a:pt x="3625" y="2876"/>
                    <a:pt x="3750" y="2626"/>
                  </a:cubicBezTo>
                  <a:cubicBezTo>
                    <a:pt x="3813" y="2438"/>
                    <a:pt x="3875" y="2188"/>
                    <a:pt x="3938" y="1938"/>
                  </a:cubicBezTo>
                  <a:lnTo>
                    <a:pt x="4000" y="1313"/>
                  </a:lnTo>
                  <a:cubicBezTo>
                    <a:pt x="3938" y="1126"/>
                    <a:pt x="3938" y="938"/>
                    <a:pt x="3938" y="751"/>
                  </a:cubicBezTo>
                  <a:cubicBezTo>
                    <a:pt x="3938" y="626"/>
                    <a:pt x="3938" y="501"/>
                    <a:pt x="3875" y="376"/>
                  </a:cubicBezTo>
                  <a:lnTo>
                    <a:pt x="3750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76"/>
            <p:cNvSpPr/>
            <p:nvPr/>
          </p:nvSpPr>
          <p:spPr>
            <a:xfrm>
              <a:off x="3438150" y="5215950"/>
              <a:ext cx="59375" cy="106250"/>
            </a:xfrm>
            <a:custGeom>
              <a:avLst/>
              <a:gdLst/>
              <a:ahLst/>
              <a:cxnLst/>
              <a:rect l="l" t="t" r="r" b="b"/>
              <a:pathLst>
                <a:path w="2375" h="4250" extrusionOk="0">
                  <a:moveTo>
                    <a:pt x="2375" y="0"/>
                  </a:moveTo>
                  <a:lnTo>
                    <a:pt x="2375" y="0"/>
                  </a:lnTo>
                  <a:cubicBezTo>
                    <a:pt x="1812" y="125"/>
                    <a:pt x="1312" y="375"/>
                    <a:pt x="937" y="813"/>
                  </a:cubicBezTo>
                  <a:cubicBezTo>
                    <a:pt x="750" y="1063"/>
                    <a:pt x="562" y="1375"/>
                    <a:pt x="437" y="1625"/>
                  </a:cubicBezTo>
                  <a:cubicBezTo>
                    <a:pt x="312" y="1938"/>
                    <a:pt x="188" y="2250"/>
                    <a:pt x="125" y="2562"/>
                  </a:cubicBezTo>
                  <a:cubicBezTo>
                    <a:pt x="63" y="2875"/>
                    <a:pt x="63" y="3125"/>
                    <a:pt x="0" y="3437"/>
                  </a:cubicBezTo>
                  <a:cubicBezTo>
                    <a:pt x="0" y="3687"/>
                    <a:pt x="0" y="3937"/>
                    <a:pt x="0" y="4250"/>
                  </a:cubicBezTo>
                  <a:cubicBezTo>
                    <a:pt x="0" y="4250"/>
                    <a:pt x="63" y="3875"/>
                    <a:pt x="188" y="3437"/>
                  </a:cubicBezTo>
                  <a:cubicBezTo>
                    <a:pt x="250" y="3250"/>
                    <a:pt x="312" y="2937"/>
                    <a:pt x="437" y="2687"/>
                  </a:cubicBezTo>
                  <a:cubicBezTo>
                    <a:pt x="500" y="2375"/>
                    <a:pt x="562" y="2063"/>
                    <a:pt x="750" y="1813"/>
                  </a:cubicBezTo>
                  <a:cubicBezTo>
                    <a:pt x="812" y="1500"/>
                    <a:pt x="1000" y="1250"/>
                    <a:pt x="1187" y="1000"/>
                  </a:cubicBezTo>
                  <a:cubicBezTo>
                    <a:pt x="1250" y="938"/>
                    <a:pt x="1312" y="813"/>
                    <a:pt x="1437" y="688"/>
                  </a:cubicBezTo>
                  <a:cubicBezTo>
                    <a:pt x="1500" y="625"/>
                    <a:pt x="1625" y="500"/>
                    <a:pt x="1687" y="438"/>
                  </a:cubicBezTo>
                  <a:cubicBezTo>
                    <a:pt x="1875" y="313"/>
                    <a:pt x="2000" y="250"/>
                    <a:pt x="2187" y="125"/>
                  </a:cubicBezTo>
                  <a:lnTo>
                    <a:pt x="2375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76"/>
            <p:cNvSpPr/>
            <p:nvPr/>
          </p:nvSpPr>
          <p:spPr>
            <a:xfrm>
              <a:off x="3003800" y="5259700"/>
              <a:ext cx="501550" cy="153625"/>
            </a:xfrm>
            <a:custGeom>
              <a:avLst/>
              <a:gdLst/>
              <a:ahLst/>
              <a:cxnLst/>
              <a:rect l="l" t="t" r="r" b="b"/>
              <a:pathLst>
                <a:path w="20062" h="6145" extrusionOk="0">
                  <a:moveTo>
                    <a:pt x="7750" y="0"/>
                  </a:moveTo>
                  <a:lnTo>
                    <a:pt x="7750" y="0"/>
                  </a:lnTo>
                  <a:cubicBezTo>
                    <a:pt x="0" y="4937"/>
                    <a:pt x="5687" y="6000"/>
                    <a:pt x="8250" y="6125"/>
                  </a:cubicBezTo>
                  <a:cubicBezTo>
                    <a:pt x="8491" y="6138"/>
                    <a:pt x="8735" y="6145"/>
                    <a:pt x="8978" y="6145"/>
                  </a:cubicBezTo>
                  <a:cubicBezTo>
                    <a:pt x="14343" y="6145"/>
                    <a:pt x="20061" y="3000"/>
                    <a:pt x="20061" y="3000"/>
                  </a:cubicBezTo>
                  <a:lnTo>
                    <a:pt x="19936" y="1437"/>
                  </a:lnTo>
                  <a:cubicBezTo>
                    <a:pt x="17124" y="2750"/>
                    <a:pt x="14124" y="3687"/>
                    <a:pt x="11062" y="4250"/>
                  </a:cubicBezTo>
                  <a:cubicBezTo>
                    <a:pt x="10749" y="2375"/>
                    <a:pt x="9500" y="812"/>
                    <a:pt x="77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76"/>
            <p:cNvSpPr/>
            <p:nvPr/>
          </p:nvSpPr>
          <p:spPr>
            <a:xfrm>
              <a:off x="3247525" y="966575"/>
              <a:ext cx="998400" cy="1469425"/>
            </a:xfrm>
            <a:custGeom>
              <a:avLst/>
              <a:gdLst/>
              <a:ahLst/>
              <a:cxnLst/>
              <a:rect l="l" t="t" r="r" b="b"/>
              <a:pathLst>
                <a:path w="39936" h="58777" extrusionOk="0">
                  <a:moveTo>
                    <a:pt x="23398" y="0"/>
                  </a:moveTo>
                  <a:cubicBezTo>
                    <a:pt x="19464" y="0"/>
                    <a:pt x="15520" y="376"/>
                    <a:pt x="11625" y="1110"/>
                  </a:cubicBezTo>
                  <a:cubicBezTo>
                    <a:pt x="8187" y="2173"/>
                    <a:pt x="5250" y="4423"/>
                    <a:pt x="3250" y="7360"/>
                  </a:cubicBezTo>
                  <a:cubicBezTo>
                    <a:pt x="1" y="12610"/>
                    <a:pt x="5875" y="16297"/>
                    <a:pt x="6750" y="24984"/>
                  </a:cubicBezTo>
                  <a:cubicBezTo>
                    <a:pt x="7125" y="29046"/>
                    <a:pt x="11250" y="40420"/>
                    <a:pt x="3250" y="56732"/>
                  </a:cubicBezTo>
                  <a:cubicBezTo>
                    <a:pt x="8369" y="58086"/>
                    <a:pt x="14623" y="58777"/>
                    <a:pt x="20766" y="58777"/>
                  </a:cubicBezTo>
                  <a:cubicBezTo>
                    <a:pt x="26247" y="58777"/>
                    <a:pt x="31640" y="58227"/>
                    <a:pt x="36061" y="57107"/>
                  </a:cubicBezTo>
                  <a:cubicBezTo>
                    <a:pt x="31936" y="34608"/>
                    <a:pt x="39935" y="13734"/>
                    <a:pt x="39748" y="7485"/>
                  </a:cubicBezTo>
                  <a:cubicBezTo>
                    <a:pt x="39685" y="4423"/>
                    <a:pt x="37623" y="1798"/>
                    <a:pt x="34623" y="1048"/>
                  </a:cubicBezTo>
                  <a:cubicBezTo>
                    <a:pt x="30924" y="345"/>
                    <a:pt x="27166" y="0"/>
                    <a:pt x="23398" y="0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76"/>
            <p:cNvSpPr/>
            <p:nvPr/>
          </p:nvSpPr>
          <p:spPr>
            <a:xfrm>
              <a:off x="3655300" y="683400"/>
              <a:ext cx="284400" cy="450350"/>
            </a:xfrm>
            <a:custGeom>
              <a:avLst/>
              <a:gdLst/>
              <a:ahLst/>
              <a:cxnLst/>
              <a:rect l="l" t="t" r="r" b="b"/>
              <a:pathLst>
                <a:path w="11376" h="18014" extrusionOk="0">
                  <a:moveTo>
                    <a:pt x="10188" y="0"/>
                  </a:moveTo>
                  <a:lnTo>
                    <a:pt x="1" y="938"/>
                  </a:lnTo>
                  <a:lnTo>
                    <a:pt x="1063" y="11750"/>
                  </a:lnTo>
                  <a:cubicBezTo>
                    <a:pt x="281" y="14939"/>
                    <a:pt x="4367" y="18013"/>
                    <a:pt x="6791" y="18013"/>
                  </a:cubicBezTo>
                  <a:cubicBezTo>
                    <a:pt x="6884" y="18013"/>
                    <a:pt x="6975" y="18009"/>
                    <a:pt x="7063" y="17999"/>
                  </a:cubicBezTo>
                  <a:cubicBezTo>
                    <a:pt x="9188" y="17749"/>
                    <a:pt x="11375" y="13750"/>
                    <a:pt x="11188" y="10812"/>
                  </a:cubicBezTo>
                  <a:cubicBezTo>
                    <a:pt x="10750" y="6500"/>
                    <a:pt x="10563" y="4375"/>
                    <a:pt x="10188" y="0"/>
                  </a:cubicBezTo>
                  <a:close/>
                </a:path>
              </a:pathLst>
            </a:custGeom>
            <a:solidFill>
              <a:srgbClr val="DA9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76"/>
            <p:cNvSpPr/>
            <p:nvPr/>
          </p:nvSpPr>
          <p:spPr>
            <a:xfrm>
              <a:off x="3567925" y="319125"/>
              <a:ext cx="429575" cy="617575"/>
            </a:xfrm>
            <a:custGeom>
              <a:avLst/>
              <a:gdLst/>
              <a:ahLst/>
              <a:cxnLst/>
              <a:rect l="l" t="t" r="r" b="b"/>
              <a:pathLst>
                <a:path w="17183" h="24703" extrusionOk="0">
                  <a:moveTo>
                    <a:pt x="8440" y="1"/>
                  </a:moveTo>
                  <a:cubicBezTo>
                    <a:pt x="3566" y="1"/>
                    <a:pt x="0" y="2791"/>
                    <a:pt x="121" y="13072"/>
                  </a:cubicBezTo>
                  <a:cubicBezTo>
                    <a:pt x="246" y="20384"/>
                    <a:pt x="2996" y="24508"/>
                    <a:pt x="8058" y="24696"/>
                  </a:cubicBezTo>
                  <a:cubicBezTo>
                    <a:pt x="8177" y="24700"/>
                    <a:pt x="8294" y="24702"/>
                    <a:pt x="8411" y="24702"/>
                  </a:cubicBezTo>
                  <a:cubicBezTo>
                    <a:pt x="13337" y="24702"/>
                    <a:pt x="16563" y="20838"/>
                    <a:pt x="16808" y="13634"/>
                  </a:cubicBezTo>
                  <a:cubicBezTo>
                    <a:pt x="17182" y="1510"/>
                    <a:pt x="13995" y="197"/>
                    <a:pt x="8933" y="10"/>
                  </a:cubicBezTo>
                  <a:cubicBezTo>
                    <a:pt x="8767" y="4"/>
                    <a:pt x="8603" y="1"/>
                    <a:pt x="8440" y="1"/>
                  </a:cubicBezTo>
                  <a:close/>
                </a:path>
              </a:pathLst>
            </a:custGeom>
            <a:solidFill>
              <a:srgbClr val="DA9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76"/>
            <p:cNvSpPr/>
            <p:nvPr/>
          </p:nvSpPr>
          <p:spPr>
            <a:xfrm>
              <a:off x="3741250" y="674025"/>
              <a:ext cx="48450" cy="57825"/>
            </a:xfrm>
            <a:custGeom>
              <a:avLst/>
              <a:gdLst/>
              <a:ahLst/>
              <a:cxnLst/>
              <a:rect l="l" t="t" r="r" b="b"/>
              <a:pathLst>
                <a:path w="1938" h="2313" extrusionOk="0">
                  <a:moveTo>
                    <a:pt x="1000" y="0"/>
                  </a:moveTo>
                  <a:cubicBezTo>
                    <a:pt x="688" y="0"/>
                    <a:pt x="438" y="63"/>
                    <a:pt x="188" y="313"/>
                  </a:cubicBezTo>
                  <a:cubicBezTo>
                    <a:pt x="125" y="438"/>
                    <a:pt x="63" y="563"/>
                    <a:pt x="63" y="688"/>
                  </a:cubicBezTo>
                  <a:cubicBezTo>
                    <a:pt x="0" y="813"/>
                    <a:pt x="0" y="938"/>
                    <a:pt x="0" y="1063"/>
                  </a:cubicBezTo>
                  <a:cubicBezTo>
                    <a:pt x="0" y="1313"/>
                    <a:pt x="0" y="1500"/>
                    <a:pt x="63" y="1750"/>
                  </a:cubicBezTo>
                  <a:cubicBezTo>
                    <a:pt x="125" y="1875"/>
                    <a:pt x="125" y="2063"/>
                    <a:pt x="188" y="2188"/>
                  </a:cubicBezTo>
                  <a:lnTo>
                    <a:pt x="313" y="2313"/>
                  </a:lnTo>
                  <a:lnTo>
                    <a:pt x="313" y="2125"/>
                  </a:lnTo>
                  <a:lnTo>
                    <a:pt x="313" y="1688"/>
                  </a:lnTo>
                  <a:cubicBezTo>
                    <a:pt x="250" y="1500"/>
                    <a:pt x="250" y="1313"/>
                    <a:pt x="313" y="1125"/>
                  </a:cubicBezTo>
                  <a:cubicBezTo>
                    <a:pt x="313" y="1000"/>
                    <a:pt x="313" y="875"/>
                    <a:pt x="375" y="813"/>
                  </a:cubicBezTo>
                  <a:cubicBezTo>
                    <a:pt x="375" y="688"/>
                    <a:pt x="438" y="625"/>
                    <a:pt x="500" y="500"/>
                  </a:cubicBezTo>
                  <a:cubicBezTo>
                    <a:pt x="563" y="438"/>
                    <a:pt x="625" y="375"/>
                    <a:pt x="750" y="313"/>
                  </a:cubicBezTo>
                  <a:lnTo>
                    <a:pt x="1000" y="313"/>
                  </a:lnTo>
                  <a:cubicBezTo>
                    <a:pt x="1063" y="375"/>
                    <a:pt x="1188" y="375"/>
                    <a:pt x="1250" y="438"/>
                  </a:cubicBezTo>
                  <a:cubicBezTo>
                    <a:pt x="1313" y="438"/>
                    <a:pt x="1438" y="500"/>
                    <a:pt x="1500" y="563"/>
                  </a:cubicBezTo>
                  <a:cubicBezTo>
                    <a:pt x="1563" y="625"/>
                    <a:pt x="1625" y="688"/>
                    <a:pt x="1688" y="750"/>
                  </a:cubicBezTo>
                  <a:cubicBezTo>
                    <a:pt x="1750" y="750"/>
                    <a:pt x="1750" y="813"/>
                    <a:pt x="1813" y="875"/>
                  </a:cubicBezTo>
                  <a:lnTo>
                    <a:pt x="1938" y="1000"/>
                  </a:lnTo>
                  <a:lnTo>
                    <a:pt x="1813" y="813"/>
                  </a:lnTo>
                  <a:cubicBezTo>
                    <a:pt x="1813" y="750"/>
                    <a:pt x="1750" y="688"/>
                    <a:pt x="1750" y="625"/>
                  </a:cubicBezTo>
                  <a:cubicBezTo>
                    <a:pt x="1688" y="563"/>
                    <a:pt x="1625" y="438"/>
                    <a:pt x="1563" y="375"/>
                  </a:cubicBezTo>
                  <a:cubicBezTo>
                    <a:pt x="1500" y="313"/>
                    <a:pt x="1438" y="250"/>
                    <a:pt x="1375" y="188"/>
                  </a:cubicBezTo>
                  <a:cubicBezTo>
                    <a:pt x="1250" y="125"/>
                    <a:pt x="1125" y="63"/>
                    <a:pt x="1000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76"/>
            <p:cNvSpPr/>
            <p:nvPr/>
          </p:nvSpPr>
          <p:spPr>
            <a:xfrm>
              <a:off x="3670925" y="899000"/>
              <a:ext cx="223450" cy="40650"/>
            </a:xfrm>
            <a:custGeom>
              <a:avLst/>
              <a:gdLst/>
              <a:ahLst/>
              <a:cxnLst/>
              <a:rect l="l" t="t" r="r" b="b"/>
              <a:pathLst>
                <a:path w="8938" h="1626" extrusionOk="0">
                  <a:moveTo>
                    <a:pt x="8938" y="1"/>
                  </a:moveTo>
                  <a:lnTo>
                    <a:pt x="8625" y="188"/>
                  </a:lnTo>
                  <a:cubicBezTo>
                    <a:pt x="8375" y="313"/>
                    <a:pt x="8063" y="438"/>
                    <a:pt x="7625" y="626"/>
                  </a:cubicBezTo>
                  <a:cubicBezTo>
                    <a:pt x="7438" y="688"/>
                    <a:pt x="7250" y="751"/>
                    <a:pt x="7000" y="876"/>
                  </a:cubicBezTo>
                  <a:cubicBezTo>
                    <a:pt x="6688" y="938"/>
                    <a:pt x="6438" y="1001"/>
                    <a:pt x="6188" y="1063"/>
                  </a:cubicBezTo>
                  <a:cubicBezTo>
                    <a:pt x="5938" y="1126"/>
                    <a:pt x="5626" y="1188"/>
                    <a:pt x="5376" y="1251"/>
                  </a:cubicBezTo>
                  <a:cubicBezTo>
                    <a:pt x="5094" y="1282"/>
                    <a:pt x="4813" y="1298"/>
                    <a:pt x="4524" y="1298"/>
                  </a:cubicBezTo>
                  <a:cubicBezTo>
                    <a:pt x="4235" y="1298"/>
                    <a:pt x="3938" y="1282"/>
                    <a:pt x="3626" y="1251"/>
                  </a:cubicBezTo>
                  <a:cubicBezTo>
                    <a:pt x="3376" y="1251"/>
                    <a:pt x="3126" y="1188"/>
                    <a:pt x="2813" y="1188"/>
                  </a:cubicBezTo>
                  <a:cubicBezTo>
                    <a:pt x="2563" y="1126"/>
                    <a:pt x="2313" y="1063"/>
                    <a:pt x="2063" y="1001"/>
                  </a:cubicBezTo>
                  <a:cubicBezTo>
                    <a:pt x="1813" y="938"/>
                    <a:pt x="1563" y="876"/>
                    <a:pt x="1376" y="813"/>
                  </a:cubicBezTo>
                  <a:cubicBezTo>
                    <a:pt x="1001" y="751"/>
                    <a:pt x="688" y="626"/>
                    <a:pt x="376" y="438"/>
                  </a:cubicBezTo>
                  <a:lnTo>
                    <a:pt x="1" y="313"/>
                  </a:lnTo>
                  <a:lnTo>
                    <a:pt x="313" y="501"/>
                  </a:lnTo>
                  <a:cubicBezTo>
                    <a:pt x="626" y="688"/>
                    <a:pt x="1001" y="876"/>
                    <a:pt x="1313" y="1001"/>
                  </a:cubicBezTo>
                  <a:cubicBezTo>
                    <a:pt x="1501" y="1063"/>
                    <a:pt x="1751" y="1188"/>
                    <a:pt x="2001" y="1251"/>
                  </a:cubicBezTo>
                  <a:cubicBezTo>
                    <a:pt x="2251" y="1313"/>
                    <a:pt x="2501" y="1376"/>
                    <a:pt x="2751" y="1438"/>
                  </a:cubicBezTo>
                  <a:cubicBezTo>
                    <a:pt x="3063" y="1501"/>
                    <a:pt x="3313" y="1563"/>
                    <a:pt x="3626" y="1563"/>
                  </a:cubicBezTo>
                  <a:cubicBezTo>
                    <a:pt x="3938" y="1626"/>
                    <a:pt x="4188" y="1626"/>
                    <a:pt x="4501" y="1626"/>
                  </a:cubicBezTo>
                  <a:cubicBezTo>
                    <a:pt x="4813" y="1626"/>
                    <a:pt x="5126" y="1563"/>
                    <a:pt x="5376" y="1501"/>
                  </a:cubicBezTo>
                  <a:cubicBezTo>
                    <a:pt x="5688" y="1501"/>
                    <a:pt x="6000" y="1438"/>
                    <a:pt x="6250" y="1376"/>
                  </a:cubicBezTo>
                  <a:cubicBezTo>
                    <a:pt x="6750" y="1188"/>
                    <a:pt x="7250" y="1001"/>
                    <a:pt x="7688" y="813"/>
                  </a:cubicBezTo>
                  <a:cubicBezTo>
                    <a:pt x="8125" y="563"/>
                    <a:pt x="8563" y="313"/>
                    <a:pt x="8938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76"/>
            <p:cNvSpPr/>
            <p:nvPr/>
          </p:nvSpPr>
          <p:spPr>
            <a:xfrm>
              <a:off x="3949050" y="589650"/>
              <a:ext cx="100000" cy="170375"/>
            </a:xfrm>
            <a:custGeom>
              <a:avLst/>
              <a:gdLst/>
              <a:ahLst/>
              <a:cxnLst/>
              <a:rect l="l" t="t" r="r" b="b"/>
              <a:pathLst>
                <a:path w="4000" h="6815" extrusionOk="0">
                  <a:moveTo>
                    <a:pt x="2125" y="1"/>
                  </a:moveTo>
                  <a:cubicBezTo>
                    <a:pt x="1063" y="1"/>
                    <a:pt x="188" y="1438"/>
                    <a:pt x="63" y="3375"/>
                  </a:cubicBezTo>
                  <a:cubicBezTo>
                    <a:pt x="0" y="5250"/>
                    <a:pt x="875" y="6813"/>
                    <a:pt x="1937" y="6813"/>
                  </a:cubicBezTo>
                  <a:cubicBezTo>
                    <a:pt x="1958" y="6814"/>
                    <a:pt x="1978" y="6815"/>
                    <a:pt x="1998" y="6815"/>
                  </a:cubicBezTo>
                  <a:cubicBezTo>
                    <a:pt x="2975" y="6815"/>
                    <a:pt x="3876" y="5338"/>
                    <a:pt x="3937" y="3500"/>
                  </a:cubicBezTo>
                  <a:cubicBezTo>
                    <a:pt x="4000" y="1626"/>
                    <a:pt x="3187" y="63"/>
                    <a:pt x="2125" y="1"/>
                  </a:cubicBezTo>
                  <a:close/>
                </a:path>
              </a:pathLst>
            </a:custGeom>
            <a:solidFill>
              <a:srgbClr val="DA9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76"/>
            <p:cNvSpPr/>
            <p:nvPr/>
          </p:nvSpPr>
          <p:spPr>
            <a:xfrm>
              <a:off x="3519375" y="575550"/>
              <a:ext cx="100025" cy="170375"/>
            </a:xfrm>
            <a:custGeom>
              <a:avLst/>
              <a:gdLst/>
              <a:ahLst/>
              <a:cxnLst/>
              <a:rect l="l" t="t" r="r" b="b"/>
              <a:pathLst>
                <a:path w="4001" h="6815" extrusionOk="0">
                  <a:moveTo>
                    <a:pt x="2062" y="0"/>
                  </a:moveTo>
                  <a:cubicBezTo>
                    <a:pt x="1026" y="0"/>
                    <a:pt x="125" y="1477"/>
                    <a:pt x="63" y="3314"/>
                  </a:cubicBezTo>
                  <a:cubicBezTo>
                    <a:pt x="1" y="5189"/>
                    <a:pt x="876" y="6752"/>
                    <a:pt x="1938" y="6814"/>
                  </a:cubicBezTo>
                  <a:cubicBezTo>
                    <a:pt x="2938" y="6814"/>
                    <a:pt x="3876" y="5314"/>
                    <a:pt x="3938" y="3439"/>
                  </a:cubicBezTo>
                  <a:cubicBezTo>
                    <a:pt x="4001" y="1565"/>
                    <a:pt x="3188" y="2"/>
                    <a:pt x="2126" y="2"/>
                  </a:cubicBezTo>
                  <a:cubicBezTo>
                    <a:pt x="2104" y="1"/>
                    <a:pt x="2083" y="0"/>
                    <a:pt x="2062" y="0"/>
                  </a:cubicBezTo>
                  <a:close/>
                </a:path>
              </a:pathLst>
            </a:custGeom>
            <a:solidFill>
              <a:srgbClr val="DA9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76"/>
            <p:cNvSpPr/>
            <p:nvPr/>
          </p:nvSpPr>
          <p:spPr>
            <a:xfrm>
              <a:off x="3814675" y="555275"/>
              <a:ext cx="48450" cy="21900"/>
            </a:xfrm>
            <a:custGeom>
              <a:avLst/>
              <a:gdLst/>
              <a:ahLst/>
              <a:cxnLst/>
              <a:rect l="l" t="t" r="r" b="b"/>
              <a:pathLst>
                <a:path w="1938" h="876" extrusionOk="0">
                  <a:moveTo>
                    <a:pt x="688" y="1"/>
                  </a:moveTo>
                  <a:cubicBezTo>
                    <a:pt x="563" y="1"/>
                    <a:pt x="438" y="1"/>
                    <a:pt x="313" y="63"/>
                  </a:cubicBezTo>
                  <a:cubicBezTo>
                    <a:pt x="188" y="63"/>
                    <a:pt x="63" y="126"/>
                    <a:pt x="0" y="188"/>
                  </a:cubicBezTo>
                  <a:lnTo>
                    <a:pt x="313" y="188"/>
                  </a:lnTo>
                  <a:cubicBezTo>
                    <a:pt x="438" y="188"/>
                    <a:pt x="563" y="251"/>
                    <a:pt x="625" y="251"/>
                  </a:cubicBezTo>
                  <a:cubicBezTo>
                    <a:pt x="750" y="251"/>
                    <a:pt x="875" y="313"/>
                    <a:pt x="1000" y="376"/>
                  </a:cubicBezTo>
                  <a:cubicBezTo>
                    <a:pt x="1125" y="376"/>
                    <a:pt x="1250" y="438"/>
                    <a:pt x="1313" y="501"/>
                  </a:cubicBezTo>
                  <a:cubicBezTo>
                    <a:pt x="1438" y="563"/>
                    <a:pt x="1563" y="626"/>
                    <a:pt x="1625" y="688"/>
                  </a:cubicBezTo>
                  <a:lnTo>
                    <a:pt x="1938" y="876"/>
                  </a:lnTo>
                  <a:cubicBezTo>
                    <a:pt x="1875" y="751"/>
                    <a:pt x="1813" y="626"/>
                    <a:pt x="1750" y="563"/>
                  </a:cubicBezTo>
                  <a:cubicBezTo>
                    <a:pt x="1563" y="313"/>
                    <a:pt x="1375" y="188"/>
                    <a:pt x="1125" y="63"/>
                  </a:cubicBezTo>
                  <a:cubicBezTo>
                    <a:pt x="1000" y="1"/>
                    <a:pt x="813" y="1"/>
                    <a:pt x="688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76"/>
            <p:cNvSpPr/>
            <p:nvPr/>
          </p:nvSpPr>
          <p:spPr>
            <a:xfrm>
              <a:off x="3652175" y="553725"/>
              <a:ext cx="50025" cy="20325"/>
            </a:xfrm>
            <a:custGeom>
              <a:avLst/>
              <a:gdLst/>
              <a:ahLst/>
              <a:cxnLst/>
              <a:rect l="l" t="t" r="r" b="b"/>
              <a:pathLst>
                <a:path w="2001" h="813" extrusionOk="0">
                  <a:moveTo>
                    <a:pt x="1313" y="0"/>
                  </a:moveTo>
                  <a:cubicBezTo>
                    <a:pt x="1126" y="0"/>
                    <a:pt x="1001" y="0"/>
                    <a:pt x="876" y="63"/>
                  </a:cubicBezTo>
                  <a:cubicBezTo>
                    <a:pt x="626" y="125"/>
                    <a:pt x="376" y="313"/>
                    <a:pt x="188" y="500"/>
                  </a:cubicBezTo>
                  <a:cubicBezTo>
                    <a:pt x="126" y="563"/>
                    <a:pt x="63" y="688"/>
                    <a:pt x="1" y="813"/>
                  </a:cubicBezTo>
                  <a:lnTo>
                    <a:pt x="313" y="625"/>
                  </a:lnTo>
                  <a:cubicBezTo>
                    <a:pt x="376" y="563"/>
                    <a:pt x="501" y="500"/>
                    <a:pt x="626" y="500"/>
                  </a:cubicBezTo>
                  <a:cubicBezTo>
                    <a:pt x="688" y="438"/>
                    <a:pt x="813" y="375"/>
                    <a:pt x="938" y="375"/>
                  </a:cubicBezTo>
                  <a:cubicBezTo>
                    <a:pt x="1063" y="313"/>
                    <a:pt x="1188" y="250"/>
                    <a:pt x="1313" y="250"/>
                  </a:cubicBezTo>
                  <a:lnTo>
                    <a:pt x="2001" y="250"/>
                  </a:lnTo>
                  <a:cubicBezTo>
                    <a:pt x="1876" y="188"/>
                    <a:pt x="1751" y="125"/>
                    <a:pt x="1688" y="63"/>
                  </a:cubicBezTo>
                  <a:cubicBezTo>
                    <a:pt x="1563" y="63"/>
                    <a:pt x="1438" y="0"/>
                    <a:pt x="1313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76"/>
            <p:cNvSpPr/>
            <p:nvPr/>
          </p:nvSpPr>
          <p:spPr>
            <a:xfrm>
              <a:off x="3720925" y="751125"/>
              <a:ext cx="103150" cy="21350"/>
            </a:xfrm>
            <a:custGeom>
              <a:avLst/>
              <a:gdLst/>
              <a:ahLst/>
              <a:cxnLst/>
              <a:rect l="l" t="t" r="r" b="b"/>
              <a:pathLst>
                <a:path w="4126" h="854" extrusionOk="0">
                  <a:moveTo>
                    <a:pt x="2559" y="0"/>
                  </a:moveTo>
                  <a:cubicBezTo>
                    <a:pt x="2352" y="0"/>
                    <a:pt x="2145" y="15"/>
                    <a:pt x="1938" y="41"/>
                  </a:cubicBezTo>
                  <a:cubicBezTo>
                    <a:pt x="1688" y="104"/>
                    <a:pt x="1438" y="166"/>
                    <a:pt x="1188" y="229"/>
                  </a:cubicBezTo>
                  <a:cubicBezTo>
                    <a:pt x="938" y="291"/>
                    <a:pt x="751" y="354"/>
                    <a:pt x="563" y="479"/>
                  </a:cubicBezTo>
                  <a:cubicBezTo>
                    <a:pt x="376" y="541"/>
                    <a:pt x="251" y="604"/>
                    <a:pt x="126" y="729"/>
                  </a:cubicBezTo>
                  <a:lnTo>
                    <a:pt x="1" y="854"/>
                  </a:lnTo>
                  <a:lnTo>
                    <a:pt x="126" y="791"/>
                  </a:lnTo>
                  <a:lnTo>
                    <a:pt x="626" y="666"/>
                  </a:lnTo>
                  <a:cubicBezTo>
                    <a:pt x="1063" y="541"/>
                    <a:pt x="1501" y="416"/>
                    <a:pt x="2001" y="354"/>
                  </a:cubicBezTo>
                  <a:cubicBezTo>
                    <a:pt x="2251" y="354"/>
                    <a:pt x="2501" y="291"/>
                    <a:pt x="2751" y="291"/>
                  </a:cubicBezTo>
                  <a:lnTo>
                    <a:pt x="4125" y="291"/>
                  </a:lnTo>
                  <a:cubicBezTo>
                    <a:pt x="3875" y="229"/>
                    <a:pt x="3688" y="104"/>
                    <a:pt x="3438" y="104"/>
                  </a:cubicBezTo>
                  <a:cubicBezTo>
                    <a:pt x="3145" y="31"/>
                    <a:pt x="2852" y="0"/>
                    <a:pt x="2559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76"/>
            <p:cNvSpPr/>
            <p:nvPr/>
          </p:nvSpPr>
          <p:spPr>
            <a:xfrm>
              <a:off x="3528750" y="265350"/>
              <a:ext cx="498425" cy="533750"/>
            </a:xfrm>
            <a:custGeom>
              <a:avLst/>
              <a:gdLst/>
              <a:ahLst/>
              <a:cxnLst/>
              <a:rect l="l" t="t" r="r" b="b"/>
              <a:pathLst>
                <a:path w="19937" h="21350" extrusionOk="0">
                  <a:moveTo>
                    <a:pt x="9668" y="0"/>
                  </a:moveTo>
                  <a:cubicBezTo>
                    <a:pt x="7977" y="0"/>
                    <a:pt x="6403" y="211"/>
                    <a:pt x="5438" y="786"/>
                  </a:cubicBezTo>
                  <a:cubicBezTo>
                    <a:pt x="2813" y="2411"/>
                    <a:pt x="1251" y="4286"/>
                    <a:pt x="626" y="6161"/>
                  </a:cubicBezTo>
                  <a:cubicBezTo>
                    <a:pt x="1" y="8035"/>
                    <a:pt x="1001" y="21222"/>
                    <a:pt x="1938" y="21347"/>
                  </a:cubicBezTo>
                  <a:cubicBezTo>
                    <a:pt x="1946" y="21349"/>
                    <a:pt x="1954" y="21350"/>
                    <a:pt x="1962" y="21350"/>
                  </a:cubicBezTo>
                  <a:cubicBezTo>
                    <a:pt x="2809" y="21350"/>
                    <a:pt x="2563" y="11223"/>
                    <a:pt x="2563" y="11223"/>
                  </a:cubicBezTo>
                  <a:lnTo>
                    <a:pt x="2563" y="11223"/>
                  </a:lnTo>
                  <a:cubicBezTo>
                    <a:pt x="2828" y="11394"/>
                    <a:pt x="3104" y="11468"/>
                    <a:pt x="3383" y="11468"/>
                  </a:cubicBezTo>
                  <a:cubicBezTo>
                    <a:pt x="5138" y="11468"/>
                    <a:pt x="7000" y="8535"/>
                    <a:pt x="7000" y="8535"/>
                  </a:cubicBezTo>
                  <a:cubicBezTo>
                    <a:pt x="7618" y="8749"/>
                    <a:pt x="8266" y="8853"/>
                    <a:pt x="8912" y="8853"/>
                  </a:cubicBezTo>
                  <a:cubicBezTo>
                    <a:pt x="10161" y="8853"/>
                    <a:pt x="11408" y="8464"/>
                    <a:pt x="12437" y="7723"/>
                  </a:cubicBezTo>
                  <a:cubicBezTo>
                    <a:pt x="13195" y="9597"/>
                    <a:pt x="14334" y="10250"/>
                    <a:pt x="15206" y="10250"/>
                  </a:cubicBezTo>
                  <a:cubicBezTo>
                    <a:pt x="15700" y="10250"/>
                    <a:pt x="16109" y="10040"/>
                    <a:pt x="16312" y="9723"/>
                  </a:cubicBezTo>
                  <a:lnTo>
                    <a:pt x="17125" y="11973"/>
                  </a:lnTo>
                  <a:cubicBezTo>
                    <a:pt x="17125" y="11973"/>
                    <a:pt x="17437" y="17660"/>
                    <a:pt x="17687" y="17660"/>
                  </a:cubicBezTo>
                  <a:cubicBezTo>
                    <a:pt x="17937" y="17597"/>
                    <a:pt x="18125" y="16597"/>
                    <a:pt x="18999" y="12348"/>
                  </a:cubicBezTo>
                  <a:cubicBezTo>
                    <a:pt x="19937" y="8098"/>
                    <a:pt x="18687" y="1786"/>
                    <a:pt x="16937" y="1098"/>
                  </a:cubicBezTo>
                  <a:cubicBezTo>
                    <a:pt x="15831" y="624"/>
                    <a:pt x="12576" y="0"/>
                    <a:pt x="9668" y="0"/>
                  </a:cubicBezTo>
                  <a:close/>
                </a:path>
              </a:pathLst>
            </a:custGeom>
            <a:solidFill>
              <a:srgbClr val="755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76"/>
            <p:cNvSpPr/>
            <p:nvPr/>
          </p:nvSpPr>
          <p:spPr>
            <a:xfrm>
              <a:off x="3544375" y="419350"/>
              <a:ext cx="143775" cy="35950"/>
            </a:xfrm>
            <a:custGeom>
              <a:avLst/>
              <a:gdLst/>
              <a:ahLst/>
              <a:cxnLst/>
              <a:rect l="l" t="t" r="r" b="b"/>
              <a:pathLst>
                <a:path w="5751" h="143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251"/>
                    <a:pt x="501" y="438"/>
                    <a:pt x="751" y="626"/>
                  </a:cubicBezTo>
                  <a:cubicBezTo>
                    <a:pt x="1063" y="813"/>
                    <a:pt x="1376" y="938"/>
                    <a:pt x="1688" y="1126"/>
                  </a:cubicBezTo>
                  <a:cubicBezTo>
                    <a:pt x="2063" y="1250"/>
                    <a:pt x="2438" y="1375"/>
                    <a:pt x="2813" y="1438"/>
                  </a:cubicBezTo>
                  <a:lnTo>
                    <a:pt x="3438" y="1438"/>
                  </a:lnTo>
                  <a:cubicBezTo>
                    <a:pt x="3625" y="1375"/>
                    <a:pt x="3875" y="1375"/>
                    <a:pt x="4063" y="1313"/>
                  </a:cubicBezTo>
                  <a:cubicBezTo>
                    <a:pt x="4250" y="1313"/>
                    <a:pt x="4375" y="1250"/>
                    <a:pt x="4563" y="1126"/>
                  </a:cubicBezTo>
                  <a:cubicBezTo>
                    <a:pt x="4688" y="1063"/>
                    <a:pt x="4875" y="1001"/>
                    <a:pt x="5000" y="938"/>
                  </a:cubicBezTo>
                  <a:cubicBezTo>
                    <a:pt x="5188" y="813"/>
                    <a:pt x="5375" y="626"/>
                    <a:pt x="5563" y="438"/>
                  </a:cubicBezTo>
                  <a:lnTo>
                    <a:pt x="5750" y="251"/>
                  </a:lnTo>
                  <a:lnTo>
                    <a:pt x="5500" y="438"/>
                  </a:lnTo>
                  <a:cubicBezTo>
                    <a:pt x="5313" y="563"/>
                    <a:pt x="5125" y="688"/>
                    <a:pt x="4938" y="751"/>
                  </a:cubicBezTo>
                  <a:cubicBezTo>
                    <a:pt x="4750" y="813"/>
                    <a:pt x="4625" y="876"/>
                    <a:pt x="4500" y="938"/>
                  </a:cubicBezTo>
                  <a:cubicBezTo>
                    <a:pt x="4313" y="1001"/>
                    <a:pt x="4125" y="1001"/>
                    <a:pt x="4000" y="1063"/>
                  </a:cubicBezTo>
                  <a:cubicBezTo>
                    <a:pt x="3813" y="1063"/>
                    <a:pt x="3625" y="1126"/>
                    <a:pt x="3438" y="1126"/>
                  </a:cubicBezTo>
                  <a:lnTo>
                    <a:pt x="2876" y="1126"/>
                  </a:lnTo>
                  <a:cubicBezTo>
                    <a:pt x="2188" y="1001"/>
                    <a:pt x="1501" y="813"/>
                    <a:pt x="876" y="501"/>
                  </a:cubicBezTo>
                  <a:cubicBezTo>
                    <a:pt x="563" y="313"/>
                    <a:pt x="251" y="188"/>
                    <a:pt x="1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76"/>
            <p:cNvSpPr/>
            <p:nvPr/>
          </p:nvSpPr>
          <p:spPr>
            <a:xfrm>
              <a:off x="3583450" y="386550"/>
              <a:ext cx="106250" cy="21900"/>
            </a:xfrm>
            <a:custGeom>
              <a:avLst/>
              <a:gdLst/>
              <a:ahLst/>
              <a:cxnLst/>
              <a:rect l="l" t="t" r="r" b="b"/>
              <a:pathLst>
                <a:path w="4250" h="876" extrusionOk="0">
                  <a:moveTo>
                    <a:pt x="0" y="0"/>
                  </a:moveTo>
                  <a:cubicBezTo>
                    <a:pt x="188" y="125"/>
                    <a:pt x="375" y="250"/>
                    <a:pt x="563" y="375"/>
                  </a:cubicBezTo>
                  <a:cubicBezTo>
                    <a:pt x="813" y="500"/>
                    <a:pt x="1000" y="563"/>
                    <a:pt x="1250" y="688"/>
                  </a:cubicBezTo>
                  <a:cubicBezTo>
                    <a:pt x="1500" y="750"/>
                    <a:pt x="1812" y="813"/>
                    <a:pt x="2062" y="875"/>
                  </a:cubicBezTo>
                  <a:lnTo>
                    <a:pt x="2937" y="875"/>
                  </a:lnTo>
                  <a:cubicBezTo>
                    <a:pt x="3062" y="813"/>
                    <a:pt x="3250" y="813"/>
                    <a:pt x="3375" y="750"/>
                  </a:cubicBezTo>
                  <a:cubicBezTo>
                    <a:pt x="3437" y="750"/>
                    <a:pt x="3562" y="688"/>
                    <a:pt x="3687" y="625"/>
                  </a:cubicBezTo>
                  <a:cubicBezTo>
                    <a:pt x="3812" y="563"/>
                    <a:pt x="4000" y="438"/>
                    <a:pt x="4125" y="313"/>
                  </a:cubicBezTo>
                  <a:lnTo>
                    <a:pt x="4250" y="188"/>
                  </a:lnTo>
                  <a:lnTo>
                    <a:pt x="4062" y="313"/>
                  </a:lnTo>
                  <a:cubicBezTo>
                    <a:pt x="3937" y="375"/>
                    <a:pt x="3750" y="375"/>
                    <a:pt x="3625" y="438"/>
                  </a:cubicBezTo>
                  <a:cubicBezTo>
                    <a:pt x="3259" y="529"/>
                    <a:pt x="2893" y="587"/>
                    <a:pt x="2527" y="587"/>
                  </a:cubicBezTo>
                  <a:cubicBezTo>
                    <a:pt x="2393" y="587"/>
                    <a:pt x="2259" y="579"/>
                    <a:pt x="2125" y="563"/>
                  </a:cubicBezTo>
                  <a:cubicBezTo>
                    <a:pt x="1625" y="500"/>
                    <a:pt x="1125" y="375"/>
                    <a:pt x="625" y="250"/>
                  </a:cubicBezTo>
                  <a:cubicBezTo>
                    <a:pt x="250" y="6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76"/>
            <p:cNvSpPr/>
            <p:nvPr/>
          </p:nvSpPr>
          <p:spPr>
            <a:xfrm>
              <a:off x="3795925" y="303725"/>
              <a:ext cx="78150" cy="128150"/>
            </a:xfrm>
            <a:custGeom>
              <a:avLst/>
              <a:gdLst/>
              <a:ahLst/>
              <a:cxnLst/>
              <a:rect l="l" t="t" r="r" b="b"/>
              <a:pathLst>
                <a:path w="3126" h="5126" extrusionOk="0">
                  <a:moveTo>
                    <a:pt x="1" y="1"/>
                  </a:moveTo>
                  <a:lnTo>
                    <a:pt x="1" y="1"/>
                  </a:lnTo>
                  <a:cubicBezTo>
                    <a:pt x="63" y="313"/>
                    <a:pt x="126" y="688"/>
                    <a:pt x="188" y="1001"/>
                  </a:cubicBezTo>
                  <a:cubicBezTo>
                    <a:pt x="313" y="1688"/>
                    <a:pt x="563" y="2376"/>
                    <a:pt x="875" y="3001"/>
                  </a:cubicBezTo>
                  <a:cubicBezTo>
                    <a:pt x="1063" y="3376"/>
                    <a:pt x="1250" y="3688"/>
                    <a:pt x="1500" y="4001"/>
                  </a:cubicBezTo>
                  <a:cubicBezTo>
                    <a:pt x="1688" y="4313"/>
                    <a:pt x="1938" y="4563"/>
                    <a:pt x="2188" y="4751"/>
                  </a:cubicBezTo>
                  <a:cubicBezTo>
                    <a:pt x="2313" y="4813"/>
                    <a:pt x="2438" y="4876"/>
                    <a:pt x="2563" y="4938"/>
                  </a:cubicBezTo>
                  <a:cubicBezTo>
                    <a:pt x="2625" y="5001"/>
                    <a:pt x="2750" y="5063"/>
                    <a:pt x="2875" y="5063"/>
                  </a:cubicBezTo>
                  <a:lnTo>
                    <a:pt x="3125" y="5126"/>
                  </a:lnTo>
                  <a:lnTo>
                    <a:pt x="2875" y="5001"/>
                  </a:lnTo>
                  <a:cubicBezTo>
                    <a:pt x="2750" y="4938"/>
                    <a:pt x="2688" y="4938"/>
                    <a:pt x="2625" y="4876"/>
                  </a:cubicBezTo>
                  <a:cubicBezTo>
                    <a:pt x="2500" y="4751"/>
                    <a:pt x="2375" y="4688"/>
                    <a:pt x="2313" y="4626"/>
                  </a:cubicBezTo>
                  <a:cubicBezTo>
                    <a:pt x="2063" y="4376"/>
                    <a:pt x="1875" y="4126"/>
                    <a:pt x="1688" y="3876"/>
                  </a:cubicBezTo>
                  <a:cubicBezTo>
                    <a:pt x="1500" y="3563"/>
                    <a:pt x="1313" y="3251"/>
                    <a:pt x="1188" y="2876"/>
                  </a:cubicBezTo>
                  <a:cubicBezTo>
                    <a:pt x="1000" y="2563"/>
                    <a:pt x="813" y="2188"/>
                    <a:pt x="688" y="1876"/>
                  </a:cubicBezTo>
                  <a:cubicBezTo>
                    <a:pt x="563" y="1501"/>
                    <a:pt x="438" y="1188"/>
                    <a:pt x="376" y="93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76"/>
            <p:cNvSpPr/>
            <p:nvPr/>
          </p:nvSpPr>
          <p:spPr>
            <a:xfrm>
              <a:off x="3724050" y="300600"/>
              <a:ext cx="53150" cy="131275"/>
            </a:xfrm>
            <a:custGeom>
              <a:avLst/>
              <a:gdLst/>
              <a:ahLst/>
              <a:cxnLst/>
              <a:rect l="l" t="t" r="r" b="b"/>
              <a:pathLst>
                <a:path w="2126" h="5251" extrusionOk="0">
                  <a:moveTo>
                    <a:pt x="251" y="1"/>
                  </a:moveTo>
                  <a:lnTo>
                    <a:pt x="251" y="1"/>
                  </a:lnTo>
                  <a:cubicBezTo>
                    <a:pt x="188" y="63"/>
                    <a:pt x="126" y="188"/>
                    <a:pt x="126" y="251"/>
                  </a:cubicBezTo>
                  <a:cubicBezTo>
                    <a:pt x="63" y="501"/>
                    <a:pt x="63" y="688"/>
                    <a:pt x="63" y="938"/>
                  </a:cubicBezTo>
                  <a:cubicBezTo>
                    <a:pt x="1" y="1251"/>
                    <a:pt x="1" y="1563"/>
                    <a:pt x="63" y="1938"/>
                  </a:cubicBezTo>
                  <a:cubicBezTo>
                    <a:pt x="63" y="2313"/>
                    <a:pt x="126" y="2688"/>
                    <a:pt x="251" y="3001"/>
                  </a:cubicBezTo>
                  <a:cubicBezTo>
                    <a:pt x="251" y="3188"/>
                    <a:pt x="313" y="3376"/>
                    <a:pt x="376" y="3563"/>
                  </a:cubicBezTo>
                  <a:cubicBezTo>
                    <a:pt x="501" y="3751"/>
                    <a:pt x="563" y="3938"/>
                    <a:pt x="626" y="4063"/>
                  </a:cubicBezTo>
                  <a:cubicBezTo>
                    <a:pt x="751" y="4251"/>
                    <a:pt x="813" y="4376"/>
                    <a:pt x="938" y="4501"/>
                  </a:cubicBezTo>
                  <a:cubicBezTo>
                    <a:pt x="1063" y="4626"/>
                    <a:pt x="1188" y="4751"/>
                    <a:pt x="1251" y="4876"/>
                  </a:cubicBezTo>
                  <a:cubicBezTo>
                    <a:pt x="1376" y="4938"/>
                    <a:pt x="1501" y="5001"/>
                    <a:pt x="1626" y="5063"/>
                  </a:cubicBezTo>
                  <a:cubicBezTo>
                    <a:pt x="1688" y="5126"/>
                    <a:pt x="1813" y="5126"/>
                    <a:pt x="1876" y="5188"/>
                  </a:cubicBezTo>
                  <a:lnTo>
                    <a:pt x="2126" y="5251"/>
                  </a:lnTo>
                  <a:lnTo>
                    <a:pt x="1938" y="5126"/>
                  </a:lnTo>
                  <a:cubicBezTo>
                    <a:pt x="1813" y="5063"/>
                    <a:pt x="1751" y="5001"/>
                    <a:pt x="1688" y="4938"/>
                  </a:cubicBezTo>
                  <a:cubicBezTo>
                    <a:pt x="1563" y="4876"/>
                    <a:pt x="1501" y="4813"/>
                    <a:pt x="1376" y="4688"/>
                  </a:cubicBezTo>
                  <a:cubicBezTo>
                    <a:pt x="1313" y="4626"/>
                    <a:pt x="1251" y="4501"/>
                    <a:pt x="1126" y="4376"/>
                  </a:cubicBezTo>
                  <a:cubicBezTo>
                    <a:pt x="1063" y="4251"/>
                    <a:pt x="1001" y="4063"/>
                    <a:pt x="876" y="3938"/>
                  </a:cubicBezTo>
                  <a:cubicBezTo>
                    <a:pt x="813" y="3813"/>
                    <a:pt x="751" y="3626"/>
                    <a:pt x="688" y="3438"/>
                  </a:cubicBezTo>
                  <a:cubicBezTo>
                    <a:pt x="626" y="3313"/>
                    <a:pt x="626" y="3126"/>
                    <a:pt x="563" y="2938"/>
                  </a:cubicBezTo>
                  <a:cubicBezTo>
                    <a:pt x="376" y="2313"/>
                    <a:pt x="251" y="1626"/>
                    <a:pt x="251" y="938"/>
                  </a:cubicBezTo>
                  <a:lnTo>
                    <a:pt x="251" y="251"/>
                  </a:lnTo>
                  <a:cubicBezTo>
                    <a:pt x="188" y="188"/>
                    <a:pt x="188" y="63"/>
                    <a:pt x="251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76"/>
            <p:cNvSpPr/>
            <p:nvPr/>
          </p:nvSpPr>
          <p:spPr>
            <a:xfrm>
              <a:off x="3909975" y="320925"/>
              <a:ext cx="71900" cy="142200"/>
            </a:xfrm>
            <a:custGeom>
              <a:avLst/>
              <a:gdLst/>
              <a:ahLst/>
              <a:cxnLst/>
              <a:rect l="l" t="t" r="r" b="b"/>
              <a:pathLst>
                <a:path w="2876" h="5688" extrusionOk="0">
                  <a:moveTo>
                    <a:pt x="1" y="0"/>
                  </a:moveTo>
                  <a:cubicBezTo>
                    <a:pt x="251" y="125"/>
                    <a:pt x="501" y="375"/>
                    <a:pt x="751" y="563"/>
                  </a:cubicBezTo>
                  <a:cubicBezTo>
                    <a:pt x="1251" y="1125"/>
                    <a:pt x="1688" y="1750"/>
                    <a:pt x="2001" y="2438"/>
                  </a:cubicBezTo>
                  <a:cubicBezTo>
                    <a:pt x="2188" y="2813"/>
                    <a:pt x="2313" y="3188"/>
                    <a:pt x="2438" y="3625"/>
                  </a:cubicBezTo>
                  <a:cubicBezTo>
                    <a:pt x="2501" y="3750"/>
                    <a:pt x="2501" y="3938"/>
                    <a:pt x="2563" y="4125"/>
                  </a:cubicBezTo>
                  <a:cubicBezTo>
                    <a:pt x="2626" y="4313"/>
                    <a:pt x="2688" y="4500"/>
                    <a:pt x="2688" y="4625"/>
                  </a:cubicBezTo>
                  <a:cubicBezTo>
                    <a:pt x="2751" y="5000"/>
                    <a:pt x="2813" y="5250"/>
                    <a:pt x="2813" y="5437"/>
                  </a:cubicBezTo>
                  <a:lnTo>
                    <a:pt x="2876" y="5687"/>
                  </a:lnTo>
                  <a:lnTo>
                    <a:pt x="2876" y="5437"/>
                  </a:lnTo>
                  <a:cubicBezTo>
                    <a:pt x="2876" y="5125"/>
                    <a:pt x="2876" y="4875"/>
                    <a:pt x="2876" y="4625"/>
                  </a:cubicBezTo>
                  <a:cubicBezTo>
                    <a:pt x="2876" y="4250"/>
                    <a:pt x="2813" y="3875"/>
                    <a:pt x="2688" y="3563"/>
                  </a:cubicBezTo>
                  <a:cubicBezTo>
                    <a:pt x="2626" y="3125"/>
                    <a:pt x="2501" y="2750"/>
                    <a:pt x="2313" y="2375"/>
                  </a:cubicBezTo>
                  <a:cubicBezTo>
                    <a:pt x="2126" y="1938"/>
                    <a:pt x="1876" y="1625"/>
                    <a:pt x="1626" y="1250"/>
                  </a:cubicBezTo>
                  <a:cubicBezTo>
                    <a:pt x="1438" y="1000"/>
                    <a:pt x="1126" y="688"/>
                    <a:pt x="876" y="500"/>
                  </a:cubicBezTo>
                  <a:cubicBezTo>
                    <a:pt x="626" y="250"/>
                    <a:pt x="313" y="63"/>
                    <a:pt x="1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76"/>
            <p:cNvSpPr/>
            <p:nvPr/>
          </p:nvSpPr>
          <p:spPr>
            <a:xfrm>
              <a:off x="3992800" y="355300"/>
              <a:ext cx="48450" cy="146875"/>
            </a:xfrm>
            <a:custGeom>
              <a:avLst/>
              <a:gdLst/>
              <a:ahLst/>
              <a:cxnLst/>
              <a:rect l="l" t="t" r="r" b="b"/>
              <a:pathLst>
                <a:path w="1938" h="5875" extrusionOk="0">
                  <a:moveTo>
                    <a:pt x="0" y="0"/>
                  </a:moveTo>
                  <a:lnTo>
                    <a:pt x="437" y="938"/>
                  </a:lnTo>
                  <a:cubicBezTo>
                    <a:pt x="562" y="1188"/>
                    <a:pt x="687" y="1563"/>
                    <a:pt x="812" y="1875"/>
                  </a:cubicBezTo>
                  <a:cubicBezTo>
                    <a:pt x="1000" y="2188"/>
                    <a:pt x="1125" y="2625"/>
                    <a:pt x="1250" y="3000"/>
                  </a:cubicBezTo>
                  <a:cubicBezTo>
                    <a:pt x="1437" y="3688"/>
                    <a:pt x="1625" y="4437"/>
                    <a:pt x="1812" y="5125"/>
                  </a:cubicBezTo>
                  <a:cubicBezTo>
                    <a:pt x="1812" y="5437"/>
                    <a:pt x="1875" y="5687"/>
                    <a:pt x="1875" y="5875"/>
                  </a:cubicBezTo>
                  <a:cubicBezTo>
                    <a:pt x="1937" y="5625"/>
                    <a:pt x="1937" y="5375"/>
                    <a:pt x="1875" y="5125"/>
                  </a:cubicBezTo>
                  <a:cubicBezTo>
                    <a:pt x="1875" y="4937"/>
                    <a:pt x="1875" y="4812"/>
                    <a:pt x="1875" y="4625"/>
                  </a:cubicBezTo>
                  <a:cubicBezTo>
                    <a:pt x="1812" y="4437"/>
                    <a:pt x="1812" y="4250"/>
                    <a:pt x="1750" y="4062"/>
                  </a:cubicBezTo>
                  <a:cubicBezTo>
                    <a:pt x="1687" y="3688"/>
                    <a:pt x="1562" y="3313"/>
                    <a:pt x="1500" y="2875"/>
                  </a:cubicBezTo>
                  <a:cubicBezTo>
                    <a:pt x="1312" y="2500"/>
                    <a:pt x="1187" y="2125"/>
                    <a:pt x="1000" y="1750"/>
                  </a:cubicBezTo>
                  <a:cubicBezTo>
                    <a:pt x="875" y="1438"/>
                    <a:pt x="687" y="1125"/>
                    <a:pt x="562" y="813"/>
                  </a:cubicBezTo>
                  <a:cubicBezTo>
                    <a:pt x="375" y="563"/>
                    <a:pt x="187" y="250"/>
                    <a:pt x="0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76"/>
            <p:cNvSpPr/>
            <p:nvPr/>
          </p:nvSpPr>
          <p:spPr>
            <a:xfrm>
              <a:off x="4084975" y="684950"/>
              <a:ext cx="43775" cy="103150"/>
            </a:xfrm>
            <a:custGeom>
              <a:avLst/>
              <a:gdLst/>
              <a:ahLst/>
              <a:cxnLst/>
              <a:rect l="l" t="t" r="r" b="b"/>
              <a:pathLst>
                <a:path w="1751" h="4126" extrusionOk="0">
                  <a:moveTo>
                    <a:pt x="0" y="1"/>
                  </a:moveTo>
                  <a:lnTo>
                    <a:pt x="0" y="1"/>
                  </a:lnTo>
                  <a:cubicBezTo>
                    <a:pt x="63" y="251"/>
                    <a:pt x="63" y="438"/>
                    <a:pt x="125" y="688"/>
                  </a:cubicBezTo>
                  <a:cubicBezTo>
                    <a:pt x="188" y="938"/>
                    <a:pt x="250" y="1188"/>
                    <a:pt x="313" y="1438"/>
                  </a:cubicBezTo>
                  <a:lnTo>
                    <a:pt x="625" y="2188"/>
                  </a:lnTo>
                  <a:cubicBezTo>
                    <a:pt x="750" y="2688"/>
                    <a:pt x="1000" y="3126"/>
                    <a:pt x="1313" y="3563"/>
                  </a:cubicBezTo>
                  <a:cubicBezTo>
                    <a:pt x="1438" y="3751"/>
                    <a:pt x="1563" y="3938"/>
                    <a:pt x="1750" y="4126"/>
                  </a:cubicBezTo>
                  <a:cubicBezTo>
                    <a:pt x="1625" y="3876"/>
                    <a:pt x="1563" y="3688"/>
                    <a:pt x="1438" y="3501"/>
                  </a:cubicBezTo>
                  <a:cubicBezTo>
                    <a:pt x="1375" y="3313"/>
                    <a:pt x="1313" y="3063"/>
                    <a:pt x="1188" y="2813"/>
                  </a:cubicBezTo>
                  <a:cubicBezTo>
                    <a:pt x="1125" y="2563"/>
                    <a:pt x="1000" y="2313"/>
                    <a:pt x="875" y="2063"/>
                  </a:cubicBezTo>
                  <a:cubicBezTo>
                    <a:pt x="813" y="1751"/>
                    <a:pt x="688" y="1501"/>
                    <a:pt x="625" y="1251"/>
                  </a:cubicBezTo>
                  <a:cubicBezTo>
                    <a:pt x="500" y="1001"/>
                    <a:pt x="375" y="813"/>
                    <a:pt x="313" y="626"/>
                  </a:cubicBezTo>
                  <a:cubicBezTo>
                    <a:pt x="125" y="25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76"/>
            <p:cNvSpPr/>
            <p:nvPr/>
          </p:nvSpPr>
          <p:spPr>
            <a:xfrm>
              <a:off x="4045900" y="780275"/>
              <a:ext cx="40650" cy="84400"/>
            </a:xfrm>
            <a:custGeom>
              <a:avLst/>
              <a:gdLst/>
              <a:ahLst/>
              <a:cxnLst/>
              <a:rect l="l" t="t" r="r" b="b"/>
              <a:pathLst>
                <a:path w="1626" h="3376" extrusionOk="0">
                  <a:moveTo>
                    <a:pt x="1" y="0"/>
                  </a:moveTo>
                  <a:cubicBezTo>
                    <a:pt x="1" y="188"/>
                    <a:pt x="1" y="438"/>
                    <a:pt x="63" y="625"/>
                  </a:cubicBezTo>
                  <a:cubicBezTo>
                    <a:pt x="63" y="813"/>
                    <a:pt x="126" y="1000"/>
                    <a:pt x="188" y="1188"/>
                  </a:cubicBezTo>
                  <a:cubicBezTo>
                    <a:pt x="251" y="1438"/>
                    <a:pt x="313" y="1625"/>
                    <a:pt x="438" y="1875"/>
                  </a:cubicBezTo>
                  <a:cubicBezTo>
                    <a:pt x="563" y="2313"/>
                    <a:pt x="813" y="2688"/>
                    <a:pt x="1063" y="3063"/>
                  </a:cubicBezTo>
                  <a:cubicBezTo>
                    <a:pt x="1188" y="3125"/>
                    <a:pt x="1313" y="3250"/>
                    <a:pt x="1438" y="3313"/>
                  </a:cubicBezTo>
                  <a:lnTo>
                    <a:pt x="1626" y="3375"/>
                  </a:lnTo>
                  <a:lnTo>
                    <a:pt x="1501" y="3250"/>
                  </a:lnTo>
                  <a:cubicBezTo>
                    <a:pt x="1376" y="3188"/>
                    <a:pt x="1313" y="3063"/>
                    <a:pt x="1251" y="2938"/>
                  </a:cubicBezTo>
                  <a:cubicBezTo>
                    <a:pt x="1126" y="2813"/>
                    <a:pt x="1063" y="2625"/>
                    <a:pt x="1001" y="2375"/>
                  </a:cubicBezTo>
                  <a:cubicBezTo>
                    <a:pt x="876" y="2188"/>
                    <a:pt x="813" y="2000"/>
                    <a:pt x="751" y="1750"/>
                  </a:cubicBezTo>
                  <a:cubicBezTo>
                    <a:pt x="626" y="1563"/>
                    <a:pt x="563" y="1313"/>
                    <a:pt x="438" y="1125"/>
                  </a:cubicBezTo>
                  <a:cubicBezTo>
                    <a:pt x="376" y="938"/>
                    <a:pt x="313" y="750"/>
                    <a:pt x="251" y="563"/>
                  </a:cubicBezTo>
                  <a:cubicBezTo>
                    <a:pt x="63" y="25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76"/>
            <p:cNvSpPr/>
            <p:nvPr/>
          </p:nvSpPr>
          <p:spPr>
            <a:xfrm>
              <a:off x="3984975" y="789650"/>
              <a:ext cx="35950" cy="84375"/>
            </a:xfrm>
            <a:custGeom>
              <a:avLst/>
              <a:gdLst/>
              <a:ahLst/>
              <a:cxnLst/>
              <a:rect l="l" t="t" r="r" b="b"/>
              <a:pathLst>
                <a:path w="1438" h="3375" extrusionOk="0">
                  <a:moveTo>
                    <a:pt x="1" y="0"/>
                  </a:moveTo>
                  <a:cubicBezTo>
                    <a:pt x="1" y="188"/>
                    <a:pt x="1" y="375"/>
                    <a:pt x="1" y="563"/>
                  </a:cubicBezTo>
                  <a:cubicBezTo>
                    <a:pt x="1" y="1000"/>
                    <a:pt x="63" y="1438"/>
                    <a:pt x="188" y="1875"/>
                  </a:cubicBezTo>
                  <a:cubicBezTo>
                    <a:pt x="313" y="2125"/>
                    <a:pt x="376" y="2313"/>
                    <a:pt x="500" y="2563"/>
                  </a:cubicBezTo>
                  <a:cubicBezTo>
                    <a:pt x="625" y="2688"/>
                    <a:pt x="750" y="2875"/>
                    <a:pt x="875" y="3063"/>
                  </a:cubicBezTo>
                  <a:cubicBezTo>
                    <a:pt x="1000" y="3125"/>
                    <a:pt x="1125" y="3250"/>
                    <a:pt x="1250" y="3312"/>
                  </a:cubicBezTo>
                  <a:lnTo>
                    <a:pt x="1438" y="3375"/>
                  </a:lnTo>
                  <a:lnTo>
                    <a:pt x="1313" y="3250"/>
                  </a:lnTo>
                  <a:cubicBezTo>
                    <a:pt x="1188" y="3125"/>
                    <a:pt x="1125" y="3000"/>
                    <a:pt x="1063" y="2938"/>
                  </a:cubicBezTo>
                  <a:cubicBezTo>
                    <a:pt x="813" y="2563"/>
                    <a:pt x="625" y="2188"/>
                    <a:pt x="563" y="1750"/>
                  </a:cubicBezTo>
                  <a:cubicBezTo>
                    <a:pt x="438" y="1563"/>
                    <a:pt x="376" y="1375"/>
                    <a:pt x="313" y="1125"/>
                  </a:cubicBezTo>
                  <a:cubicBezTo>
                    <a:pt x="313" y="938"/>
                    <a:pt x="251" y="688"/>
                    <a:pt x="188" y="563"/>
                  </a:cubicBezTo>
                  <a:cubicBezTo>
                    <a:pt x="126" y="18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76"/>
            <p:cNvSpPr/>
            <p:nvPr/>
          </p:nvSpPr>
          <p:spPr>
            <a:xfrm>
              <a:off x="3477200" y="745900"/>
              <a:ext cx="29700" cy="117200"/>
            </a:xfrm>
            <a:custGeom>
              <a:avLst/>
              <a:gdLst/>
              <a:ahLst/>
              <a:cxnLst/>
              <a:rect l="l" t="t" r="r" b="b"/>
              <a:pathLst>
                <a:path w="1188" h="4688" extrusionOk="0">
                  <a:moveTo>
                    <a:pt x="1188" y="0"/>
                  </a:moveTo>
                  <a:lnTo>
                    <a:pt x="1000" y="750"/>
                  </a:lnTo>
                  <a:lnTo>
                    <a:pt x="813" y="1500"/>
                  </a:lnTo>
                  <a:cubicBezTo>
                    <a:pt x="750" y="1813"/>
                    <a:pt x="688" y="2125"/>
                    <a:pt x="625" y="2375"/>
                  </a:cubicBezTo>
                  <a:cubicBezTo>
                    <a:pt x="500" y="2938"/>
                    <a:pt x="313" y="3500"/>
                    <a:pt x="188" y="3938"/>
                  </a:cubicBezTo>
                  <a:lnTo>
                    <a:pt x="0" y="4688"/>
                  </a:lnTo>
                  <a:cubicBezTo>
                    <a:pt x="125" y="4438"/>
                    <a:pt x="250" y="4250"/>
                    <a:pt x="375" y="4000"/>
                  </a:cubicBezTo>
                  <a:cubicBezTo>
                    <a:pt x="500" y="3750"/>
                    <a:pt x="563" y="3563"/>
                    <a:pt x="688" y="3313"/>
                  </a:cubicBezTo>
                  <a:cubicBezTo>
                    <a:pt x="750" y="3000"/>
                    <a:pt x="875" y="2750"/>
                    <a:pt x="938" y="2438"/>
                  </a:cubicBezTo>
                  <a:cubicBezTo>
                    <a:pt x="1063" y="1875"/>
                    <a:pt x="1125" y="1313"/>
                    <a:pt x="1188" y="750"/>
                  </a:cubicBezTo>
                  <a:cubicBezTo>
                    <a:pt x="1188" y="500"/>
                    <a:pt x="1188" y="250"/>
                    <a:pt x="1188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76"/>
            <p:cNvSpPr/>
            <p:nvPr/>
          </p:nvSpPr>
          <p:spPr>
            <a:xfrm>
              <a:off x="3516250" y="781825"/>
              <a:ext cx="26600" cy="115650"/>
            </a:xfrm>
            <a:custGeom>
              <a:avLst/>
              <a:gdLst/>
              <a:ahLst/>
              <a:cxnLst/>
              <a:rect l="l" t="t" r="r" b="b"/>
              <a:pathLst>
                <a:path w="1064" h="4626" extrusionOk="0">
                  <a:moveTo>
                    <a:pt x="876" y="1"/>
                  </a:moveTo>
                  <a:cubicBezTo>
                    <a:pt x="876" y="1"/>
                    <a:pt x="813" y="313"/>
                    <a:pt x="751" y="751"/>
                  </a:cubicBezTo>
                  <a:cubicBezTo>
                    <a:pt x="751" y="1001"/>
                    <a:pt x="751" y="1251"/>
                    <a:pt x="751" y="1563"/>
                  </a:cubicBezTo>
                  <a:cubicBezTo>
                    <a:pt x="751" y="1813"/>
                    <a:pt x="751" y="2126"/>
                    <a:pt x="688" y="2376"/>
                  </a:cubicBezTo>
                  <a:cubicBezTo>
                    <a:pt x="626" y="2938"/>
                    <a:pt x="501" y="3438"/>
                    <a:pt x="376" y="3938"/>
                  </a:cubicBezTo>
                  <a:cubicBezTo>
                    <a:pt x="313" y="4063"/>
                    <a:pt x="251" y="4188"/>
                    <a:pt x="251" y="4250"/>
                  </a:cubicBezTo>
                  <a:cubicBezTo>
                    <a:pt x="188" y="4313"/>
                    <a:pt x="188" y="4375"/>
                    <a:pt x="126" y="4438"/>
                  </a:cubicBezTo>
                  <a:lnTo>
                    <a:pt x="1" y="4625"/>
                  </a:lnTo>
                  <a:lnTo>
                    <a:pt x="188" y="4500"/>
                  </a:lnTo>
                  <a:cubicBezTo>
                    <a:pt x="251" y="4438"/>
                    <a:pt x="251" y="4375"/>
                    <a:pt x="313" y="4313"/>
                  </a:cubicBezTo>
                  <a:cubicBezTo>
                    <a:pt x="376" y="4250"/>
                    <a:pt x="438" y="4125"/>
                    <a:pt x="501" y="4063"/>
                  </a:cubicBezTo>
                  <a:cubicBezTo>
                    <a:pt x="626" y="3813"/>
                    <a:pt x="751" y="3563"/>
                    <a:pt x="813" y="3313"/>
                  </a:cubicBezTo>
                  <a:cubicBezTo>
                    <a:pt x="938" y="3001"/>
                    <a:pt x="1001" y="2751"/>
                    <a:pt x="1001" y="2438"/>
                  </a:cubicBezTo>
                  <a:cubicBezTo>
                    <a:pt x="1063" y="1876"/>
                    <a:pt x="1063" y="1313"/>
                    <a:pt x="1001" y="751"/>
                  </a:cubicBezTo>
                  <a:cubicBezTo>
                    <a:pt x="1001" y="501"/>
                    <a:pt x="938" y="251"/>
                    <a:pt x="876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76"/>
            <p:cNvSpPr/>
            <p:nvPr/>
          </p:nvSpPr>
          <p:spPr>
            <a:xfrm>
              <a:off x="3816225" y="608400"/>
              <a:ext cx="39100" cy="60950"/>
            </a:xfrm>
            <a:custGeom>
              <a:avLst/>
              <a:gdLst/>
              <a:ahLst/>
              <a:cxnLst/>
              <a:rect l="l" t="t" r="r" b="b"/>
              <a:pathLst>
                <a:path w="1564" h="2438" extrusionOk="0">
                  <a:moveTo>
                    <a:pt x="813" y="1"/>
                  </a:moveTo>
                  <a:cubicBezTo>
                    <a:pt x="376" y="1"/>
                    <a:pt x="63" y="501"/>
                    <a:pt x="1" y="1188"/>
                  </a:cubicBezTo>
                  <a:cubicBezTo>
                    <a:pt x="1" y="1876"/>
                    <a:pt x="313" y="2438"/>
                    <a:pt x="751" y="2438"/>
                  </a:cubicBezTo>
                  <a:cubicBezTo>
                    <a:pt x="1188" y="2438"/>
                    <a:pt x="1563" y="1938"/>
                    <a:pt x="1563" y="1251"/>
                  </a:cubicBezTo>
                  <a:cubicBezTo>
                    <a:pt x="1563" y="563"/>
                    <a:pt x="1251" y="1"/>
                    <a:pt x="813" y="1"/>
                  </a:cubicBezTo>
                  <a:close/>
                </a:path>
              </a:pathLst>
            </a:custGeom>
            <a:solidFill>
              <a:srgbClr val="002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76"/>
            <p:cNvSpPr/>
            <p:nvPr/>
          </p:nvSpPr>
          <p:spPr>
            <a:xfrm>
              <a:off x="3670925" y="613100"/>
              <a:ext cx="37525" cy="62500"/>
            </a:xfrm>
            <a:custGeom>
              <a:avLst/>
              <a:gdLst/>
              <a:ahLst/>
              <a:cxnLst/>
              <a:rect l="l" t="t" r="r" b="b"/>
              <a:pathLst>
                <a:path w="1501" h="2500" extrusionOk="0">
                  <a:moveTo>
                    <a:pt x="751" y="0"/>
                  </a:moveTo>
                  <a:cubicBezTo>
                    <a:pt x="376" y="0"/>
                    <a:pt x="1" y="500"/>
                    <a:pt x="1" y="1250"/>
                  </a:cubicBezTo>
                  <a:cubicBezTo>
                    <a:pt x="1" y="1875"/>
                    <a:pt x="313" y="2437"/>
                    <a:pt x="751" y="2500"/>
                  </a:cubicBezTo>
                  <a:cubicBezTo>
                    <a:pt x="1126" y="2500"/>
                    <a:pt x="1501" y="1937"/>
                    <a:pt x="1501" y="1250"/>
                  </a:cubicBezTo>
                  <a:cubicBezTo>
                    <a:pt x="1501" y="625"/>
                    <a:pt x="1188" y="63"/>
                    <a:pt x="751" y="0"/>
                  </a:cubicBezTo>
                  <a:close/>
                </a:path>
              </a:pathLst>
            </a:custGeom>
            <a:solidFill>
              <a:srgbClr val="002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76"/>
            <p:cNvSpPr/>
            <p:nvPr/>
          </p:nvSpPr>
          <p:spPr>
            <a:xfrm>
              <a:off x="4659925" y="2589525"/>
              <a:ext cx="207825" cy="359400"/>
            </a:xfrm>
            <a:custGeom>
              <a:avLst/>
              <a:gdLst/>
              <a:ahLst/>
              <a:cxnLst/>
              <a:rect l="l" t="t" r="r" b="b"/>
              <a:pathLst>
                <a:path w="8313" h="14376" extrusionOk="0">
                  <a:moveTo>
                    <a:pt x="5625" y="1"/>
                  </a:moveTo>
                  <a:lnTo>
                    <a:pt x="563" y="63"/>
                  </a:lnTo>
                  <a:cubicBezTo>
                    <a:pt x="563" y="63"/>
                    <a:pt x="1188" y="3313"/>
                    <a:pt x="1313" y="4688"/>
                  </a:cubicBezTo>
                  <a:cubicBezTo>
                    <a:pt x="938" y="6313"/>
                    <a:pt x="1" y="10000"/>
                    <a:pt x="1188" y="10125"/>
                  </a:cubicBezTo>
                  <a:cubicBezTo>
                    <a:pt x="1243" y="10134"/>
                    <a:pt x="1294" y="10138"/>
                    <a:pt x="1340" y="10138"/>
                  </a:cubicBezTo>
                  <a:cubicBezTo>
                    <a:pt x="1977" y="10138"/>
                    <a:pt x="1826" y="9349"/>
                    <a:pt x="2001" y="8125"/>
                  </a:cubicBezTo>
                  <a:lnTo>
                    <a:pt x="2001" y="8125"/>
                  </a:lnTo>
                  <a:cubicBezTo>
                    <a:pt x="2126" y="12125"/>
                    <a:pt x="1688" y="13813"/>
                    <a:pt x="2688" y="14188"/>
                  </a:cubicBezTo>
                  <a:cubicBezTo>
                    <a:pt x="2735" y="14205"/>
                    <a:pt x="2780" y="14214"/>
                    <a:pt x="2822" y="14214"/>
                  </a:cubicBezTo>
                  <a:cubicBezTo>
                    <a:pt x="3186" y="14214"/>
                    <a:pt x="3396" y="13603"/>
                    <a:pt x="3519" y="12895"/>
                  </a:cubicBezTo>
                  <a:lnTo>
                    <a:pt x="3519" y="12895"/>
                  </a:lnTo>
                  <a:cubicBezTo>
                    <a:pt x="3545" y="13648"/>
                    <a:pt x="3706" y="14321"/>
                    <a:pt x="4188" y="14375"/>
                  </a:cubicBezTo>
                  <a:cubicBezTo>
                    <a:pt x="4195" y="14376"/>
                    <a:pt x="4203" y="14376"/>
                    <a:pt x="4210" y="14376"/>
                  </a:cubicBezTo>
                  <a:cubicBezTo>
                    <a:pt x="5023" y="14376"/>
                    <a:pt x="5452" y="11133"/>
                    <a:pt x="5497" y="10781"/>
                  </a:cubicBezTo>
                  <a:lnTo>
                    <a:pt x="5497" y="10781"/>
                  </a:lnTo>
                  <a:cubicBezTo>
                    <a:pt x="5456" y="11120"/>
                    <a:pt x="5111" y="14126"/>
                    <a:pt x="5793" y="14126"/>
                  </a:cubicBezTo>
                  <a:cubicBezTo>
                    <a:pt x="5799" y="14126"/>
                    <a:pt x="5806" y="14126"/>
                    <a:pt x="5813" y="14125"/>
                  </a:cubicBezTo>
                  <a:cubicBezTo>
                    <a:pt x="6560" y="14084"/>
                    <a:pt x="6838" y="12636"/>
                    <a:pt x="6941" y="11669"/>
                  </a:cubicBezTo>
                  <a:lnTo>
                    <a:pt x="6941" y="11669"/>
                  </a:lnTo>
                  <a:cubicBezTo>
                    <a:pt x="6942" y="12236"/>
                    <a:pt x="7037" y="12876"/>
                    <a:pt x="7466" y="12876"/>
                  </a:cubicBezTo>
                  <a:cubicBezTo>
                    <a:pt x="7477" y="12876"/>
                    <a:pt x="7488" y="12876"/>
                    <a:pt x="7500" y="12875"/>
                  </a:cubicBezTo>
                  <a:cubicBezTo>
                    <a:pt x="8313" y="12875"/>
                    <a:pt x="7938" y="3688"/>
                    <a:pt x="5625" y="1"/>
                  </a:cubicBezTo>
                  <a:close/>
                </a:path>
              </a:pathLst>
            </a:custGeom>
            <a:solidFill>
              <a:srgbClr val="DA9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76"/>
            <p:cNvSpPr/>
            <p:nvPr/>
          </p:nvSpPr>
          <p:spPr>
            <a:xfrm>
              <a:off x="4141225" y="1013075"/>
              <a:ext cx="701525" cy="1658675"/>
            </a:xfrm>
            <a:custGeom>
              <a:avLst/>
              <a:gdLst/>
              <a:ahLst/>
              <a:cxnLst/>
              <a:rect l="l" t="t" r="r" b="b"/>
              <a:pathLst>
                <a:path w="28061" h="66347" extrusionOk="0">
                  <a:moveTo>
                    <a:pt x="1375" y="0"/>
                  </a:moveTo>
                  <a:lnTo>
                    <a:pt x="0" y="20561"/>
                  </a:lnTo>
                  <a:lnTo>
                    <a:pt x="13749" y="37748"/>
                  </a:lnTo>
                  <a:lnTo>
                    <a:pt x="20499" y="66246"/>
                  </a:lnTo>
                  <a:cubicBezTo>
                    <a:pt x="20981" y="66313"/>
                    <a:pt x="21462" y="66347"/>
                    <a:pt x="21941" y="66347"/>
                  </a:cubicBezTo>
                  <a:cubicBezTo>
                    <a:pt x="24134" y="66347"/>
                    <a:pt x="26266" y="65654"/>
                    <a:pt x="28061" y="64371"/>
                  </a:cubicBezTo>
                  <a:cubicBezTo>
                    <a:pt x="26936" y="59247"/>
                    <a:pt x="26061" y="52997"/>
                    <a:pt x="24748" y="45872"/>
                  </a:cubicBezTo>
                  <a:cubicBezTo>
                    <a:pt x="23311" y="38435"/>
                    <a:pt x="20686" y="31248"/>
                    <a:pt x="16999" y="24624"/>
                  </a:cubicBezTo>
                  <a:cubicBezTo>
                    <a:pt x="10999" y="13812"/>
                    <a:pt x="8687" y="5562"/>
                    <a:pt x="1375" y="0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76"/>
            <p:cNvSpPr/>
            <p:nvPr/>
          </p:nvSpPr>
          <p:spPr>
            <a:xfrm>
              <a:off x="4747425" y="2841075"/>
              <a:ext cx="6275" cy="75025"/>
            </a:xfrm>
            <a:custGeom>
              <a:avLst/>
              <a:gdLst/>
              <a:ahLst/>
              <a:cxnLst/>
              <a:rect l="l" t="t" r="r" b="b"/>
              <a:pathLst>
                <a:path w="251" h="3001" extrusionOk="0">
                  <a:moveTo>
                    <a:pt x="63" y="1"/>
                  </a:moveTo>
                  <a:cubicBezTo>
                    <a:pt x="63" y="1"/>
                    <a:pt x="0" y="251"/>
                    <a:pt x="0" y="501"/>
                  </a:cubicBezTo>
                  <a:lnTo>
                    <a:pt x="0" y="1001"/>
                  </a:lnTo>
                  <a:lnTo>
                    <a:pt x="0" y="1501"/>
                  </a:lnTo>
                  <a:lnTo>
                    <a:pt x="0" y="2563"/>
                  </a:lnTo>
                  <a:lnTo>
                    <a:pt x="0" y="3001"/>
                  </a:lnTo>
                  <a:cubicBezTo>
                    <a:pt x="125" y="2876"/>
                    <a:pt x="125" y="2688"/>
                    <a:pt x="188" y="2563"/>
                  </a:cubicBezTo>
                  <a:cubicBezTo>
                    <a:pt x="250" y="2376"/>
                    <a:pt x="250" y="2251"/>
                    <a:pt x="250" y="2063"/>
                  </a:cubicBezTo>
                  <a:lnTo>
                    <a:pt x="250" y="1501"/>
                  </a:lnTo>
                  <a:lnTo>
                    <a:pt x="250" y="938"/>
                  </a:lnTo>
                  <a:cubicBezTo>
                    <a:pt x="250" y="813"/>
                    <a:pt x="250" y="626"/>
                    <a:pt x="188" y="501"/>
                  </a:cubicBezTo>
                  <a:cubicBezTo>
                    <a:pt x="125" y="313"/>
                    <a:pt x="125" y="188"/>
                    <a:pt x="63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76"/>
            <p:cNvSpPr/>
            <p:nvPr/>
          </p:nvSpPr>
          <p:spPr>
            <a:xfrm>
              <a:off x="4789600" y="2836400"/>
              <a:ext cx="6275" cy="73450"/>
            </a:xfrm>
            <a:custGeom>
              <a:avLst/>
              <a:gdLst/>
              <a:ahLst/>
              <a:cxnLst/>
              <a:rect l="l" t="t" r="r" b="b"/>
              <a:pathLst>
                <a:path w="251" h="2938" extrusionOk="0">
                  <a:moveTo>
                    <a:pt x="1" y="0"/>
                  </a:moveTo>
                  <a:cubicBezTo>
                    <a:pt x="1" y="0"/>
                    <a:pt x="1" y="188"/>
                    <a:pt x="1" y="438"/>
                  </a:cubicBezTo>
                  <a:lnTo>
                    <a:pt x="1" y="938"/>
                  </a:lnTo>
                  <a:lnTo>
                    <a:pt x="1" y="1500"/>
                  </a:lnTo>
                  <a:lnTo>
                    <a:pt x="1" y="2500"/>
                  </a:lnTo>
                  <a:lnTo>
                    <a:pt x="1" y="2938"/>
                  </a:lnTo>
                  <a:cubicBezTo>
                    <a:pt x="63" y="2813"/>
                    <a:pt x="126" y="2688"/>
                    <a:pt x="126" y="2500"/>
                  </a:cubicBezTo>
                  <a:cubicBezTo>
                    <a:pt x="188" y="2375"/>
                    <a:pt x="251" y="2188"/>
                    <a:pt x="251" y="2063"/>
                  </a:cubicBezTo>
                  <a:lnTo>
                    <a:pt x="251" y="1500"/>
                  </a:lnTo>
                  <a:lnTo>
                    <a:pt x="251" y="938"/>
                  </a:lnTo>
                  <a:cubicBezTo>
                    <a:pt x="188" y="750"/>
                    <a:pt x="188" y="563"/>
                    <a:pt x="126" y="438"/>
                  </a:cubicBezTo>
                  <a:cubicBezTo>
                    <a:pt x="126" y="250"/>
                    <a:pt x="63" y="125"/>
                    <a:pt x="1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76"/>
            <p:cNvSpPr/>
            <p:nvPr/>
          </p:nvSpPr>
          <p:spPr>
            <a:xfrm>
              <a:off x="4827100" y="2839525"/>
              <a:ext cx="10975" cy="67200"/>
            </a:xfrm>
            <a:custGeom>
              <a:avLst/>
              <a:gdLst/>
              <a:ahLst/>
              <a:cxnLst/>
              <a:rect l="l" t="t" r="r" b="b"/>
              <a:pathLst>
                <a:path w="439" h="2688" extrusionOk="0">
                  <a:moveTo>
                    <a:pt x="63" y="0"/>
                  </a:moveTo>
                  <a:cubicBezTo>
                    <a:pt x="63" y="0"/>
                    <a:pt x="1" y="188"/>
                    <a:pt x="63" y="438"/>
                  </a:cubicBezTo>
                  <a:lnTo>
                    <a:pt x="63" y="875"/>
                  </a:lnTo>
                  <a:lnTo>
                    <a:pt x="63" y="1375"/>
                  </a:lnTo>
                  <a:cubicBezTo>
                    <a:pt x="63" y="1688"/>
                    <a:pt x="63" y="2000"/>
                    <a:pt x="126" y="2250"/>
                  </a:cubicBezTo>
                  <a:cubicBezTo>
                    <a:pt x="188" y="2500"/>
                    <a:pt x="188" y="2688"/>
                    <a:pt x="188" y="2688"/>
                  </a:cubicBezTo>
                  <a:cubicBezTo>
                    <a:pt x="251" y="2563"/>
                    <a:pt x="251" y="2375"/>
                    <a:pt x="313" y="2250"/>
                  </a:cubicBezTo>
                  <a:cubicBezTo>
                    <a:pt x="313" y="2125"/>
                    <a:pt x="376" y="2000"/>
                    <a:pt x="376" y="1813"/>
                  </a:cubicBezTo>
                  <a:cubicBezTo>
                    <a:pt x="376" y="1688"/>
                    <a:pt x="438" y="1500"/>
                    <a:pt x="376" y="1313"/>
                  </a:cubicBezTo>
                  <a:cubicBezTo>
                    <a:pt x="313" y="1188"/>
                    <a:pt x="313" y="1000"/>
                    <a:pt x="313" y="813"/>
                  </a:cubicBezTo>
                  <a:cubicBezTo>
                    <a:pt x="251" y="688"/>
                    <a:pt x="251" y="563"/>
                    <a:pt x="188" y="438"/>
                  </a:cubicBezTo>
                  <a:cubicBezTo>
                    <a:pt x="126" y="250"/>
                    <a:pt x="126" y="125"/>
                    <a:pt x="63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76"/>
            <p:cNvSpPr/>
            <p:nvPr/>
          </p:nvSpPr>
          <p:spPr>
            <a:xfrm>
              <a:off x="4708375" y="2780150"/>
              <a:ext cx="9400" cy="46900"/>
            </a:xfrm>
            <a:custGeom>
              <a:avLst/>
              <a:gdLst/>
              <a:ahLst/>
              <a:cxnLst/>
              <a:rect l="l" t="t" r="r" b="b"/>
              <a:pathLst>
                <a:path w="376" h="1876" extrusionOk="0">
                  <a:moveTo>
                    <a:pt x="188" y="0"/>
                  </a:moveTo>
                  <a:cubicBezTo>
                    <a:pt x="125" y="63"/>
                    <a:pt x="125" y="188"/>
                    <a:pt x="63" y="313"/>
                  </a:cubicBezTo>
                  <a:cubicBezTo>
                    <a:pt x="63" y="375"/>
                    <a:pt x="63" y="500"/>
                    <a:pt x="63" y="625"/>
                  </a:cubicBezTo>
                  <a:cubicBezTo>
                    <a:pt x="63" y="688"/>
                    <a:pt x="0" y="813"/>
                    <a:pt x="0" y="938"/>
                  </a:cubicBezTo>
                  <a:lnTo>
                    <a:pt x="0" y="1563"/>
                  </a:lnTo>
                  <a:cubicBezTo>
                    <a:pt x="0" y="1688"/>
                    <a:pt x="0" y="1750"/>
                    <a:pt x="0" y="1875"/>
                  </a:cubicBezTo>
                  <a:cubicBezTo>
                    <a:pt x="63" y="1813"/>
                    <a:pt x="125" y="1688"/>
                    <a:pt x="188" y="1625"/>
                  </a:cubicBezTo>
                  <a:cubicBezTo>
                    <a:pt x="250" y="1500"/>
                    <a:pt x="250" y="1438"/>
                    <a:pt x="313" y="1313"/>
                  </a:cubicBezTo>
                  <a:cubicBezTo>
                    <a:pt x="313" y="1188"/>
                    <a:pt x="375" y="1063"/>
                    <a:pt x="375" y="938"/>
                  </a:cubicBezTo>
                  <a:cubicBezTo>
                    <a:pt x="375" y="813"/>
                    <a:pt x="375" y="688"/>
                    <a:pt x="375" y="563"/>
                  </a:cubicBezTo>
                  <a:cubicBezTo>
                    <a:pt x="313" y="500"/>
                    <a:pt x="313" y="375"/>
                    <a:pt x="313" y="250"/>
                  </a:cubicBezTo>
                  <a:cubicBezTo>
                    <a:pt x="250" y="188"/>
                    <a:pt x="250" y="63"/>
                    <a:pt x="188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76"/>
            <p:cNvSpPr/>
            <p:nvPr/>
          </p:nvSpPr>
          <p:spPr>
            <a:xfrm>
              <a:off x="2747550" y="2594225"/>
              <a:ext cx="207825" cy="359400"/>
            </a:xfrm>
            <a:custGeom>
              <a:avLst/>
              <a:gdLst/>
              <a:ahLst/>
              <a:cxnLst/>
              <a:rect l="l" t="t" r="r" b="b"/>
              <a:pathLst>
                <a:path w="8313" h="14376" extrusionOk="0">
                  <a:moveTo>
                    <a:pt x="2688" y="0"/>
                  </a:moveTo>
                  <a:cubicBezTo>
                    <a:pt x="376" y="3688"/>
                    <a:pt x="1" y="12875"/>
                    <a:pt x="813" y="12875"/>
                  </a:cubicBezTo>
                  <a:cubicBezTo>
                    <a:pt x="825" y="12876"/>
                    <a:pt x="837" y="12876"/>
                    <a:pt x="848" y="12876"/>
                  </a:cubicBezTo>
                  <a:cubicBezTo>
                    <a:pt x="1276" y="12876"/>
                    <a:pt x="1372" y="12236"/>
                    <a:pt x="1372" y="11668"/>
                  </a:cubicBezTo>
                  <a:lnTo>
                    <a:pt x="1372" y="11668"/>
                  </a:lnTo>
                  <a:cubicBezTo>
                    <a:pt x="1475" y="12636"/>
                    <a:pt x="1754" y="14083"/>
                    <a:pt x="2501" y="14125"/>
                  </a:cubicBezTo>
                  <a:cubicBezTo>
                    <a:pt x="3250" y="14125"/>
                    <a:pt x="2876" y="10752"/>
                    <a:pt x="2876" y="10750"/>
                  </a:cubicBezTo>
                  <a:lnTo>
                    <a:pt x="2876" y="10750"/>
                  </a:lnTo>
                  <a:cubicBezTo>
                    <a:pt x="2876" y="10752"/>
                    <a:pt x="3306" y="14375"/>
                    <a:pt x="4166" y="14375"/>
                  </a:cubicBezTo>
                  <a:cubicBezTo>
                    <a:pt x="4173" y="14375"/>
                    <a:pt x="4181" y="14375"/>
                    <a:pt x="4188" y="14375"/>
                  </a:cubicBezTo>
                  <a:cubicBezTo>
                    <a:pt x="4638" y="14322"/>
                    <a:pt x="4796" y="13652"/>
                    <a:pt x="4830" y="12898"/>
                  </a:cubicBezTo>
                  <a:lnTo>
                    <a:pt x="4830" y="12898"/>
                  </a:lnTo>
                  <a:cubicBezTo>
                    <a:pt x="4944" y="13604"/>
                    <a:pt x="5148" y="14205"/>
                    <a:pt x="5512" y="14205"/>
                  </a:cubicBezTo>
                  <a:cubicBezTo>
                    <a:pt x="5548" y="14205"/>
                    <a:pt x="5586" y="14199"/>
                    <a:pt x="5626" y="14187"/>
                  </a:cubicBezTo>
                  <a:cubicBezTo>
                    <a:pt x="6625" y="13812"/>
                    <a:pt x="6250" y="12062"/>
                    <a:pt x="6313" y="8125"/>
                  </a:cubicBezTo>
                  <a:lnTo>
                    <a:pt x="6313" y="8125"/>
                  </a:lnTo>
                  <a:cubicBezTo>
                    <a:pt x="6494" y="9330"/>
                    <a:pt x="6326" y="10128"/>
                    <a:pt x="7097" y="10128"/>
                  </a:cubicBezTo>
                  <a:cubicBezTo>
                    <a:pt x="7126" y="10128"/>
                    <a:pt x="7156" y="10127"/>
                    <a:pt x="7188" y="10125"/>
                  </a:cubicBezTo>
                  <a:cubicBezTo>
                    <a:pt x="8313" y="10000"/>
                    <a:pt x="7375" y="6313"/>
                    <a:pt x="7063" y="4625"/>
                  </a:cubicBezTo>
                  <a:cubicBezTo>
                    <a:pt x="7125" y="3250"/>
                    <a:pt x="7750" y="63"/>
                    <a:pt x="7750" y="63"/>
                  </a:cubicBezTo>
                  <a:lnTo>
                    <a:pt x="2688" y="0"/>
                  </a:lnTo>
                  <a:close/>
                </a:path>
              </a:pathLst>
            </a:custGeom>
            <a:solidFill>
              <a:srgbClr val="DA9A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76"/>
            <p:cNvSpPr/>
            <p:nvPr/>
          </p:nvSpPr>
          <p:spPr>
            <a:xfrm>
              <a:off x="2774125" y="1050575"/>
              <a:ext cx="715600" cy="1625025"/>
            </a:xfrm>
            <a:custGeom>
              <a:avLst/>
              <a:gdLst/>
              <a:ahLst/>
              <a:cxnLst/>
              <a:rect l="l" t="t" r="r" b="b"/>
              <a:pathLst>
                <a:path w="28624" h="65001" extrusionOk="0">
                  <a:moveTo>
                    <a:pt x="26061" y="0"/>
                  </a:moveTo>
                  <a:cubicBezTo>
                    <a:pt x="18937" y="5437"/>
                    <a:pt x="14874" y="14249"/>
                    <a:pt x="9812" y="24186"/>
                  </a:cubicBezTo>
                  <a:cubicBezTo>
                    <a:pt x="6187" y="31373"/>
                    <a:pt x="3688" y="39123"/>
                    <a:pt x="2438" y="47122"/>
                  </a:cubicBezTo>
                  <a:cubicBezTo>
                    <a:pt x="1563" y="53122"/>
                    <a:pt x="1000" y="58372"/>
                    <a:pt x="0" y="63059"/>
                  </a:cubicBezTo>
                  <a:cubicBezTo>
                    <a:pt x="1753" y="64311"/>
                    <a:pt x="3826" y="65001"/>
                    <a:pt x="5963" y="65001"/>
                  </a:cubicBezTo>
                  <a:cubicBezTo>
                    <a:pt x="6494" y="65001"/>
                    <a:pt x="7028" y="64958"/>
                    <a:pt x="7562" y="64871"/>
                  </a:cubicBezTo>
                  <a:lnTo>
                    <a:pt x="14249" y="36435"/>
                  </a:lnTo>
                  <a:lnTo>
                    <a:pt x="28623" y="16249"/>
                  </a:lnTo>
                  <a:lnTo>
                    <a:pt x="26061" y="0"/>
                  </a:ln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76"/>
            <p:cNvSpPr/>
            <p:nvPr/>
          </p:nvSpPr>
          <p:spPr>
            <a:xfrm>
              <a:off x="2860050" y="2845775"/>
              <a:ext cx="7850" cy="75025"/>
            </a:xfrm>
            <a:custGeom>
              <a:avLst/>
              <a:gdLst/>
              <a:ahLst/>
              <a:cxnLst/>
              <a:rect l="l" t="t" r="r" b="b"/>
              <a:pathLst>
                <a:path w="314" h="3001" extrusionOk="0">
                  <a:moveTo>
                    <a:pt x="313" y="0"/>
                  </a:moveTo>
                  <a:cubicBezTo>
                    <a:pt x="251" y="125"/>
                    <a:pt x="188" y="313"/>
                    <a:pt x="126" y="438"/>
                  </a:cubicBezTo>
                  <a:cubicBezTo>
                    <a:pt x="126" y="563"/>
                    <a:pt x="63" y="750"/>
                    <a:pt x="63" y="938"/>
                  </a:cubicBezTo>
                  <a:lnTo>
                    <a:pt x="1" y="1500"/>
                  </a:lnTo>
                  <a:cubicBezTo>
                    <a:pt x="63" y="1688"/>
                    <a:pt x="63" y="1875"/>
                    <a:pt x="63" y="2063"/>
                  </a:cubicBezTo>
                  <a:cubicBezTo>
                    <a:pt x="63" y="2250"/>
                    <a:pt x="126" y="2375"/>
                    <a:pt x="126" y="2563"/>
                  </a:cubicBezTo>
                  <a:cubicBezTo>
                    <a:pt x="188" y="2688"/>
                    <a:pt x="251" y="2813"/>
                    <a:pt x="313" y="3000"/>
                  </a:cubicBezTo>
                  <a:lnTo>
                    <a:pt x="313" y="2500"/>
                  </a:lnTo>
                  <a:lnTo>
                    <a:pt x="313" y="1500"/>
                  </a:lnTo>
                  <a:lnTo>
                    <a:pt x="313" y="938"/>
                  </a:lnTo>
                  <a:lnTo>
                    <a:pt x="313" y="50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76"/>
            <p:cNvSpPr/>
            <p:nvPr/>
          </p:nvSpPr>
          <p:spPr>
            <a:xfrm>
              <a:off x="2819425" y="2839525"/>
              <a:ext cx="7850" cy="75025"/>
            </a:xfrm>
            <a:custGeom>
              <a:avLst/>
              <a:gdLst/>
              <a:ahLst/>
              <a:cxnLst/>
              <a:rect l="l" t="t" r="r" b="b"/>
              <a:pathLst>
                <a:path w="314" h="3001" extrusionOk="0">
                  <a:moveTo>
                    <a:pt x="251" y="0"/>
                  </a:moveTo>
                  <a:cubicBezTo>
                    <a:pt x="188" y="188"/>
                    <a:pt x="126" y="313"/>
                    <a:pt x="126" y="438"/>
                  </a:cubicBezTo>
                  <a:cubicBezTo>
                    <a:pt x="63" y="625"/>
                    <a:pt x="1" y="750"/>
                    <a:pt x="1" y="938"/>
                  </a:cubicBezTo>
                  <a:cubicBezTo>
                    <a:pt x="1" y="1125"/>
                    <a:pt x="1" y="1313"/>
                    <a:pt x="1" y="1500"/>
                  </a:cubicBezTo>
                  <a:cubicBezTo>
                    <a:pt x="63" y="1688"/>
                    <a:pt x="63" y="1875"/>
                    <a:pt x="63" y="2063"/>
                  </a:cubicBezTo>
                  <a:cubicBezTo>
                    <a:pt x="63" y="2250"/>
                    <a:pt x="126" y="2438"/>
                    <a:pt x="126" y="2563"/>
                  </a:cubicBezTo>
                  <a:cubicBezTo>
                    <a:pt x="188" y="2688"/>
                    <a:pt x="251" y="2875"/>
                    <a:pt x="313" y="3000"/>
                  </a:cubicBezTo>
                  <a:lnTo>
                    <a:pt x="313" y="2500"/>
                  </a:lnTo>
                  <a:lnTo>
                    <a:pt x="313" y="1500"/>
                  </a:lnTo>
                  <a:lnTo>
                    <a:pt x="313" y="938"/>
                  </a:lnTo>
                  <a:lnTo>
                    <a:pt x="313" y="500"/>
                  </a:lnTo>
                  <a:cubicBezTo>
                    <a:pt x="251" y="188"/>
                    <a:pt x="251" y="0"/>
                    <a:pt x="251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76"/>
            <p:cNvSpPr/>
            <p:nvPr/>
          </p:nvSpPr>
          <p:spPr>
            <a:xfrm>
              <a:off x="2780375" y="2844200"/>
              <a:ext cx="7825" cy="65650"/>
            </a:xfrm>
            <a:custGeom>
              <a:avLst/>
              <a:gdLst/>
              <a:ahLst/>
              <a:cxnLst/>
              <a:rect l="l" t="t" r="r" b="b"/>
              <a:pathLst>
                <a:path w="313" h="2626" extrusionOk="0">
                  <a:moveTo>
                    <a:pt x="313" y="1"/>
                  </a:moveTo>
                  <a:cubicBezTo>
                    <a:pt x="250" y="126"/>
                    <a:pt x="188" y="251"/>
                    <a:pt x="125" y="376"/>
                  </a:cubicBezTo>
                  <a:cubicBezTo>
                    <a:pt x="125" y="501"/>
                    <a:pt x="63" y="688"/>
                    <a:pt x="63" y="813"/>
                  </a:cubicBezTo>
                  <a:lnTo>
                    <a:pt x="0" y="1313"/>
                  </a:lnTo>
                  <a:lnTo>
                    <a:pt x="0" y="1813"/>
                  </a:lnTo>
                  <a:cubicBezTo>
                    <a:pt x="0" y="1938"/>
                    <a:pt x="0" y="2063"/>
                    <a:pt x="63" y="2251"/>
                  </a:cubicBezTo>
                  <a:cubicBezTo>
                    <a:pt x="63" y="2376"/>
                    <a:pt x="125" y="2501"/>
                    <a:pt x="188" y="2626"/>
                  </a:cubicBezTo>
                  <a:cubicBezTo>
                    <a:pt x="188" y="2626"/>
                    <a:pt x="188" y="2501"/>
                    <a:pt x="250" y="2251"/>
                  </a:cubicBezTo>
                  <a:cubicBezTo>
                    <a:pt x="250" y="2001"/>
                    <a:pt x="313" y="1626"/>
                    <a:pt x="313" y="1313"/>
                  </a:cubicBezTo>
                  <a:lnTo>
                    <a:pt x="313" y="813"/>
                  </a:lnTo>
                  <a:cubicBezTo>
                    <a:pt x="313" y="688"/>
                    <a:pt x="313" y="563"/>
                    <a:pt x="313" y="438"/>
                  </a:cubicBezTo>
                  <a:cubicBezTo>
                    <a:pt x="313" y="251"/>
                    <a:pt x="313" y="126"/>
                    <a:pt x="313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76"/>
            <p:cNvSpPr/>
            <p:nvPr/>
          </p:nvSpPr>
          <p:spPr>
            <a:xfrm>
              <a:off x="2899100" y="2783275"/>
              <a:ext cx="7850" cy="48450"/>
            </a:xfrm>
            <a:custGeom>
              <a:avLst/>
              <a:gdLst/>
              <a:ahLst/>
              <a:cxnLst/>
              <a:rect l="l" t="t" r="r" b="b"/>
              <a:pathLst>
                <a:path w="314" h="1938" extrusionOk="0">
                  <a:moveTo>
                    <a:pt x="188" y="0"/>
                  </a:moveTo>
                  <a:cubicBezTo>
                    <a:pt x="126" y="125"/>
                    <a:pt x="63" y="188"/>
                    <a:pt x="1" y="313"/>
                  </a:cubicBezTo>
                  <a:cubicBezTo>
                    <a:pt x="1" y="438"/>
                    <a:pt x="1" y="500"/>
                    <a:pt x="1" y="625"/>
                  </a:cubicBezTo>
                  <a:lnTo>
                    <a:pt x="1" y="1000"/>
                  </a:lnTo>
                  <a:cubicBezTo>
                    <a:pt x="1" y="1125"/>
                    <a:pt x="1" y="1250"/>
                    <a:pt x="63" y="1375"/>
                  </a:cubicBezTo>
                  <a:cubicBezTo>
                    <a:pt x="63" y="1438"/>
                    <a:pt x="126" y="1563"/>
                    <a:pt x="126" y="1625"/>
                  </a:cubicBezTo>
                  <a:cubicBezTo>
                    <a:pt x="188" y="1750"/>
                    <a:pt x="251" y="1813"/>
                    <a:pt x="313" y="1938"/>
                  </a:cubicBezTo>
                  <a:lnTo>
                    <a:pt x="313" y="1625"/>
                  </a:lnTo>
                  <a:cubicBezTo>
                    <a:pt x="313" y="1438"/>
                    <a:pt x="313" y="1188"/>
                    <a:pt x="313" y="938"/>
                  </a:cubicBezTo>
                  <a:cubicBezTo>
                    <a:pt x="313" y="875"/>
                    <a:pt x="313" y="750"/>
                    <a:pt x="313" y="625"/>
                  </a:cubicBezTo>
                  <a:cubicBezTo>
                    <a:pt x="251" y="500"/>
                    <a:pt x="251" y="438"/>
                    <a:pt x="251" y="313"/>
                  </a:cubicBezTo>
                  <a:cubicBezTo>
                    <a:pt x="251" y="250"/>
                    <a:pt x="188" y="125"/>
                    <a:pt x="188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76"/>
            <p:cNvSpPr/>
            <p:nvPr/>
          </p:nvSpPr>
          <p:spPr>
            <a:xfrm>
              <a:off x="3399075" y="1242750"/>
              <a:ext cx="92200" cy="426550"/>
            </a:xfrm>
            <a:custGeom>
              <a:avLst/>
              <a:gdLst/>
              <a:ahLst/>
              <a:cxnLst/>
              <a:rect l="l" t="t" r="r" b="b"/>
              <a:pathLst>
                <a:path w="3688" h="17062" extrusionOk="0">
                  <a:moveTo>
                    <a:pt x="2375" y="0"/>
                  </a:moveTo>
                  <a:lnTo>
                    <a:pt x="2375" y="0"/>
                  </a:lnTo>
                  <a:cubicBezTo>
                    <a:pt x="2375" y="1"/>
                    <a:pt x="2313" y="1188"/>
                    <a:pt x="2063" y="2937"/>
                  </a:cubicBezTo>
                  <a:cubicBezTo>
                    <a:pt x="1938" y="3937"/>
                    <a:pt x="1751" y="4875"/>
                    <a:pt x="1438" y="5875"/>
                  </a:cubicBezTo>
                  <a:cubicBezTo>
                    <a:pt x="1313" y="6375"/>
                    <a:pt x="1126" y="6937"/>
                    <a:pt x="876" y="7437"/>
                  </a:cubicBezTo>
                  <a:cubicBezTo>
                    <a:pt x="626" y="7937"/>
                    <a:pt x="438" y="8500"/>
                    <a:pt x="313" y="9062"/>
                  </a:cubicBezTo>
                  <a:cubicBezTo>
                    <a:pt x="126" y="9625"/>
                    <a:pt x="63" y="10249"/>
                    <a:pt x="1" y="10812"/>
                  </a:cubicBezTo>
                  <a:cubicBezTo>
                    <a:pt x="1" y="11124"/>
                    <a:pt x="1" y="11437"/>
                    <a:pt x="1" y="11687"/>
                  </a:cubicBezTo>
                  <a:cubicBezTo>
                    <a:pt x="1" y="11999"/>
                    <a:pt x="63" y="12249"/>
                    <a:pt x="126" y="12562"/>
                  </a:cubicBezTo>
                  <a:cubicBezTo>
                    <a:pt x="313" y="13562"/>
                    <a:pt x="688" y="14499"/>
                    <a:pt x="1376" y="15312"/>
                  </a:cubicBezTo>
                  <a:cubicBezTo>
                    <a:pt x="1626" y="15624"/>
                    <a:pt x="1875" y="15937"/>
                    <a:pt x="2188" y="16187"/>
                  </a:cubicBezTo>
                  <a:cubicBezTo>
                    <a:pt x="2438" y="16374"/>
                    <a:pt x="2688" y="16562"/>
                    <a:pt x="3000" y="16687"/>
                  </a:cubicBezTo>
                  <a:cubicBezTo>
                    <a:pt x="3188" y="16812"/>
                    <a:pt x="3313" y="16874"/>
                    <a:pt x="3500" y="16999"/>
                  </a:cubicBezTo>
                  <a:lnTo>
                    <a:pt x="3688" y="17062"/>
                  </a:lnTo>
                  <a:lnTo>
                    <a:pt x="3500" y="16937"/>
                  </a:lnTo>
                  <a:cubicBezTo>
                    <a:pt x="3313" y="16874"/>
                    <a:pt x="3188" y="16749"/>
                    <a:pt x="3000" y="16624"/>
                  </a:cubicBezTo>
                  <a:cubicBezTo>
                    <a:pt x="2750" y="16437"/>
                    <a:pt x="2563" y="16249"/>
                    <a:pt x="2313" y="15999"/>
                  </a:cubicBezTo>
                  <a:cubicBezTo>
                    <a:pt x="2063" y="15749"/>
                    <a:pt x="1751" y="15437"/>
                    <a:pt x="1563" y="15124"/>
                  </a:cubicBezTo>
                  <a:cubicBezTo>
                    <a:pt x="1251" y="14749"/>
                    <a:pt x="1063" y="14374"/>
                    <a:pt x="876" y="13937"/>
                  </a:cubicBezTo>
                  <a:cubicBezTo>
                    <a:pt x="688" y="13499"/>
                    <a:pt x="501" y="12999"/>
                    <a:pt x="438" y="12437"/>
                  </a:cubicBezTo>
                  <a:cubicBezTo>
                    <a:pt x="376" y="12187"/>
                    <a:pt x="376" y="11937"/>
                    <a:pt x="313" y="11687"/>
                  </a:cubicBezTo>
                  <a:cubicBezTo>
                    <a:pt x="313" y="11437"/>
                    <a:pt x="313" y="11124"/>
                    <a:pt x="313" y="10874"/>
                  </a:cubicBezTo>
                  <a:cubicBezTo>
                    <a:pt x="376" y="10249"/>
                    <a:pt x="438" y="9687"/>
                    <a:pt x="626" y="9125"/>
                  </a:cubicBezTo>
                  <a:cubicBezTo>
                    <a:pt x="751" y="8625"/>
                    <a:pt x="876" y="8062"/>
                    <a:pt x="1126" y="7500"/>
                  </a:cubicBezTo>
                  <a:cubicBezTo>
                    <a:pt x="1313" y="7000"/>
                    <a:pt x="1501" y="6437"/>
                    <a:pt x="1688" y="5937"/>
                  </a:cubicBezTo>
                  <a:cubicBezTo>
                    <a:pt x="1938" y="4937"/>
                    <a:pt x="2125" y="3937"/>
                    <a:pt x="2188" y="2937"/>
                  </a:cubicBezTo>
                  <a:cubicBezTo>
                    <a:pt x="2313" y="2000"/>
                    <a:pt x="2375" y="1000"/>
                    <a:pt x="2375" y="0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76"/>
            <p:cNvSpPr/>
            <p:nvPr/>
          </p:nvSpPr>
          <p:spPr>
            <a:xfrm>
              <a:off x="4086525" y="1244300"/>
              <a:ext cx="167200" cy="440625"/>
            </a:xfrm>
            <a:custGeom>
              <a:avLst/>
              <a:gdLst/>
              <a:ahLst/>
              <a:cxnLst/>
              <a:rect l="l" t="t" r="r" b="b"/>
              <a:pathLst>
                <a:path w="6688" h="17625" extrusionOk="0">
                  <a:moveTo>
                    <a:pt x="2938" y="1"/>
                  </a:moveTo>
                  <a:lnTo>
                    <a:pt x="1" y="17625"/>
                  </a:lnTo>
                  <a:cubicBezTo>
                    <a:pt x="3875" y="16687"/>
                    <a:pt x="6688" y="12812"/>
                    <a:pt x="4125" y="7063"/>
                  </a:cubicBezTo>
                  <a:cubicBezTo>
                    <a:pt x="3001" y="4500"/>
                    <a:pt x="2938" y="1"/>
                    <a:pt x="2938" y="1"/>
                  </a:cubicBezTo>
                  <a:close/>
                </a:path>
              </a:pathLst>
            </a:custGeom>
            <a:solidFill>
              <a:srgbClr val="8F8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76"/>
            <p:cNvSpPr/>
            <p:nvPr/>
          </p:nvSpPr>
          <p:spPr>
            <a:xfrm>
              <a:off x="4086525" y="1244300"/>
              <a:ext cx="134400" cy="440625"/>
            </a:xfrm>
            <a:custGeom>
              <a:avLst/>
              <a:gdLst/>
              <a:ahLst/>
              <a:cxnLst/>
              <a:rect l="l" t="t" r="r" b="b"/>
              <a:pathLst>
                <a:path w="5376" h="17625" extrusionOk="0">
                  <a:moveTo>
                    <a:pt x="2938" y="1"/>
                  </a:moveTo>
                  <a:cubicBezTo>
                    <a:pt x="2938" y="1063"/>
                    <a:pt x="3001" y="2125"/>
                    <a:pt x="3126" y="3188"/>
                  </a:cubicBezTo>
                  <a:cubicBezTo>
                    <a:pt x="3251" y="4250"/>
                    <a:pt x="3438" y="5313"/>
                    <a:pt x="3751" y="6375"/>
                  </a:cubicBezTo>
                  <a:cubicBezTo>
                    <a:pt x="3938" y="7000"/>
                    <a:pt x="4188" y="7563"/>
                    <a:pt x="4375" y="8125"/>
                  </a:cubicBezTo>
                  <a:cubicBezTo>
                    <a:pt x="4625" y="8688"/>
                    <a:pt x="4750" y="9313"/>
                    <a:pt x="4875" y="9938"/>
                  </a:cubicBezTo>
                  <a:cubicBezTo>
                    <a:pt x="5063" y="11125"/>
                    <a:pt x="4938" y="12375"/>
                    <a:pt x="4563" y="13562"/>
                  </a:cubicBezTo>
                  <a:cubicBezTo>
                    <a:pt x="4188" y="14562"/>
                    <a:pt x="3563" y="15437"/>
                    <a:pt x="2751" y="16187"/>
                  </a:cubicBezTo>
                  <a:cubicBezTo>
                    <a:pt x="2188" y="16625"/>
                    <a:pt x="1501" y="17062"/>
                    <a:pt x="813" y="17375"/>
                  </a:cubicBezTo>
                  <a:cubicBezTo>
                    <a:pt x="501" y="17437"/>
                    <a:pt x="251" y="17562"/>
                    <a:pt x="1" y="17625"/>
                  </a:cubicBezTo>
                  <a:cubicBezTo>
                    <a:pt x="251" y="17562"/>
                    <a:pt x="563" y="17500"/>
                    <a:pt x="813" y="17437"/>
                  </a:cubicBezTo>
                  <a:cubicBezTo>
                    <a:pt x="1563" y="17187"/>
                    <a:pt x="2251" y="16812"/>
                    <a:pt x="2876" y="16312"/>
                  </a:cubicBezTo>
                  <a:cubicBezTo>
                    <a:pt x="3751" y="15625"/>
                    <a:pt x="4438" y="14687"/>
                    <a:pt x="4813" y="13687"/>
                  </a:cubicBezTo>
                  <a:cubicBezTo>
                    <a:pt x="5313" y="12437"/>
                    <a:pt x="5375" y="11125"/>
                    <a:pt x="5188" y="9875"/>
                  </a:cubicBezTo>
                  <a:cubicBezTo>
                    <a:pt x="5063" y="9250"/>
                    <a:pt x="4875" y="8625"/>
                    <a:pt x="4688" y="8000"/>
                  </a:cubicBezTo>
                  <a:cubicBezTo>
                    <a:pt x="4438" y="7438"/>
                    <a:pt x="4188" y="6875"/>
                    <a:pt x="4000" y="6313"/>
                  </a:cubicBezTo>
                  <a:cubicBezTo>
                    <a:pt x="3626" y="5250"/>
                    <a:pt x="3438" y="4188"/>
                    <a:pt x="3251" y="3125"/>
                  </a:cubicBezTo>
                  <a:cubicBezTo>
                    <a:pt x="3063" y="2063"/>
                    <a:pt x="3001" y="1001"/>
                    <a:pt x="2938" y="1"/>
                  </a:cubicBez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76"/>
            <p:cNvSpPr/>
            <p:nvPr/>
          </p:nvSpPr>
          <p:spPr>
            <a:xfrm>
              <a:off x="2856925" y="1045875"/>
              <a:ext cx="32825" cy="29700"/>
            </a:xfrm>
            <a:custGeom>
              <a:avLst/>
              <a:gdLst/>
              <a:ahLst/>
              <a:cxnLst/>
              <a:rect l="l" t="t" r="r" b="b"/>
              <a:pathLst>
                <a:path w="1313" h="1188" extrusionOk="0">
                  <a:moveTo>
                    <a:pt x="1" y="1"/>
                  </a:moveTo>
                  <a:cubicBezTo>
                    <a:pt x="63" y="63"/>
                    <a:pt x="126" y="188"/>
                    <a:pt x="126" y="251"/>
                  </a:cubicBezTo>
                  <a:cubicBezTo>
                    <a:pt x="188" y="313"/>
                    <a:pt x="251" y="376"/>
                    <a:pt x="313" y="501"/>
                  </a:cubicBezTo>
                  <a:lnTo>
                    <a:pt x="563" y="688"/>
                  </a:lnTo>
                  <a:lnTo>
                    <a:pt x="813" y="938"/>
                  </a:lnTo>
                  <a:cubicBezTo>
                    <a:pt x="876" y="1001"/>
                    <a:pt x="938" y="1001"/>
                    <a:pt x="1063" y="1063"/>
                  </a:cubicBezTo>
                  <a:cubicBezTo>
                    <a:pt x="1126" y="1126"/>
                    <a:pt x="1188" y="1126"/>
                    <a:pt x="1313" y="1188"/>
                  </a:cubicBezTo>
                  <a:cubicBezTo>
                    <a:pt x="1251" y="1063"/>
                    <a:pt x="1188" y="1001"/>
                    <a:pt x="1188" y="938"/>
                  </a:cubicBezTo>
                  <a:cubicBezTo>
                    <a:pt x="1126" y="876"/>
                    <a:pt x="1063" y="751"/>
                    <a:pt x="1001" y="688"/>
                  </a:cubicBezTo>
                  <a:lnTo>
                    <a:pt x="751" y="438"/>
                  </a:lnTo>
                  <a:lnTo>
                    <a:pt x="501" y="251"/>
                  </a:lnTo>
                  <a:cubicBezTo>
                    <a:pt x="438" y="188"/>
                    <a:pt x="376" y="188"/>
                    <a:pt x="313" y="126"/>
                  </a:cubicBezTo>
                  <a:cubicBezTo>
                    <a:pt x="188" y="63"/>
                    <a:pt x="126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76"/>
            <p:cNvSpPr/>
            <p:nvPr/>
          </p:nvSpPr>
          <p:spPr>
            <a:xfrm>
              <a:off x="3047550" y="1058375"/>
              <a:ext cx="54700" cy="23450"/>
            </a:xfrm>
            <a:custGeom>
              <a:avLst/>
              <a:gdLst/>
              <a:ahLst/>
              <a:cxnLst/>
              <a:rect l="l" t="t" r="r" b="b"/>
              <a:pathLst>
                <a:path w="2188" h="938" extrusionOk="0">
                  <a:moveTo>
                    <a:pt x="2187" y="1"/>
                  </a:moveTo>
                  <a:cubicBezTo>
                    <a:pt x="2000" y="1"/>
                    <a:pt x="1875" y="1"/>
                    <a:pt x="1750" y="63"/>
                  </a:cubicBezTo>
                  <a:cubicBezTo>
                    <a:pt x="1687" y="63"/>
                    <a:pt x="1500" y="126"/>
                    <a:pt x="1375" y="188"/>
                  </a:cubicBezTo>
                  <a:lnTo>
                    <a:pt x="1000" y="313"/>
                  </a:lnTo>
                  <a:lnTo>
                    <a:pt x="625" y="501"/>
                  </a:lnTo>
                  <a:cubicBezTo>
                    <a:pt x="500" y="563"/>
                    <a:pt x="375" y="626"/>
                    <a:pt x="250" y="688"/>
                  </a:cubicBezTo>
                  <a:cubicBezTo>
                    <a:pt x="188" y="751"/>
                    <a:pt x="63" y="875"/>
                    <a:pt x="0" y="938"/>
                  </a:cubicBezTo>
                  <a:cubicBezTo>
                    <a:pt x="125" y="938"/>
                    <a:pt x="250" y="938"/>
                    <a:pt x="375" y="875"/>
                  </a:cubicBezTo>
                  <a:cubicBezTo>
                    <a:pt x="438" y="875"/>
                    <a:pt x="563" y="813"/>
                    <a:pt x="750" y="751"/>
                  </a:cubicBezTo>
                  <a:lnTo>
                    <a:pt x="1125" y="626"/>
                  </a:lnTo>
                  <a:lnTo>
                    <a:pt x="1500" y="438"/>
                  </a:lnTo>
                  <a:cubicBezTo>
                    <a:pt x="1625" y="376"/>
                    <a:pt x="1750" y="313"/>
                    <a:pt x="1875" y="251"/>
                  </a:cubicBezTo>
                  <a:cubicBezTo>
                    <a:pt x="1937" y="126"/>
                    <a:pt x="2062" y="63"/>
                    <a:pt x="21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76"/>
            <p:cNvSpPr/>
            <p:nvPr/>
          </p:nvSpPr>
          <p:spPr>
            <a:xfrm>
              <a:off x="3219400" y="1061500"/>
              <a:ext cx="14100" cy="57825"/>
            </a:xfrm>
            <a:custGeom>
              <a:avLst/>
              <a:gdLst/>
              <a:ahLst/>
              <a:cxnLst/>
              <a:rect l="l" t="t" r="r" b="b"/>
              <a:pathLst>
                <a:path w="564" h="2313" extrusionOk="0">
                  <a:moveTo>
                    <a:pt x="563" y="1"/>
                  </a:moveTo>
                  <a:cubicBezTo>
                    <a:pt x="501" y="126"/>
                    <a:pt x="438" y="251"/>
                    <a:pt x="376" y="313"/>
                  </a:cubicBezTo>
                  <a:cubicBezTo>
                    <a:pt x="376" y="438"/>
                    <a:pt x="251" y="563"/>
                    <a:pt x="251" y="688"/>
                  </a:cubicBezTo>
                  <a:lnTo>
                    <a:pt x="126" y="1125"/>
                  </a:lnTo>
                  <a:lnTo>
                    <a:pt x="63" y="1563"/>
                  </a:lnTo>
                  <a:cubicBezTo>
                    <a:pt x="63" y="1625"/>
                    <a:pt x="63" y="1750"/>
                    <a:pt x="63" y="1938"/>
                  </a:cubicBezTo>
                  <a:cubicBezTo>
                    <a:pt x="1" y="2063"/>
                    <a:pt x="1" y="2188"/>
                    <a:pt x="63" y="2313"/>
                  </a:cubicBezTo>
                  <a:cubicBezTo>
                    <a:pt x="126" y="2188"/>
                    <a:pt x="188" y="2063"/>
                    <a:pt x="188" y="1938"/>
                  </a:cubicBezTo>
                  <a:cubicBezTo>
                    <a:pt x="251" y="1813"/>
                    <a:pt x="313" y="1688"/>
                    <a:pt x="376" y="1625"/>
                  </a:cubicBezTo>
                  <a:lnTo>
                    <a:pt x="501" y="1188"/>
                  </a:lnTo>
                  <a:lnTo>
                    <a:pt x="563" y="750"/>
                  </a:lnTo>
                  <a:cubicBezTo>
                    <a:pt x="563" y="626"/>
                    <a:pt x="563" y="501"/>
                    <a:pt x="563" y="376"/>
                  </a:cubicBezTo>
                  <a:cubicBezTo>
                    <a:pt x="563" y="251"/>
                    <a:pt x="563" y="126"/>
                    <a:pt x="5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76"/>
            <p:cNvSpPr/>
            <p:nvPr/>
          </p:nvSpPr>
          <p:spPr>
            <a:xfrm>
              <a:off x="3422525" y="1061500"/>
              <a:ext cx="29700" cy="46900"/>
            </a:xfrm>
            <a:custGeom>
              <a:avLst/>
              <a:gdLst/>
              <a:ahLst/>
              <a:cxnLst/>
              <a:rect l="l" t="t" r="r" b="b"/>
              <a:pathLst>
                <a:path w="1188" h="1876" extrusionOk="0">
                  <a:moveTo>
                    <a:pt x="1187" y="1"/>
                  </a:moveTo>
                  <a:cubicBezTo>
                    <a:pt x="1187" y="1"/>
                    <a:pt x="1000" y="126"/>
                    <a:pt x="937" y="251"/>
                  </a:cubicBezTo>
                  <a:cubicBezTo>
                    <a:pt x="875" y="313"/>
                    <a:pt x="750" y="376"/>
                    <a:pt x="688" y="501"/>
                  </a:cubicBezTo>
                  <a:lnTo>
                    <a:pt x="438" y="875"/>
                  </a:lnTo>
                  <a:lnTo>
                    <a:pt x="250" y="1188"/>
                  </a:lnTo>
                  <a:cubicBezTo>
                    <a:pt x="188" y="1313"/>
                    <a:pt x="125" y="1438"/>
                    <a:pt x="63" y="1563"/>
                  </a:cubicBezTo>
                  <a:cubicBezTo>
                    <a:pt x="63" y="1688"/>
                    <a:pt x="0" y="1750"/>
                    <a:pt x="0" y="1875"/>
                  </a:cubicBezTo>
                  <a:cubicBezTo>
                    <a:pt x="63" y="1813"/>
                    <a:pt x="125" y="1750"/>
                    <a:pt x="250" y="1625"/>
                  </a:cubicBezTo>
                  <a:cubicBezTo>
                    <a:pt x="313" y="1563"/>
                    <a:pt x="375" y="1438"/>
                    <a:pt x="500" y="1375"/>
                  </a:cubicBezTo>
                  <a:cubicBezTo>
                    <a:pt x="563" y="1250"/>
                    <a:pt x="625" y="1125"/>
                    <a:pt x="750" y="1063"/>
                  </a:cubicBezTo>
                  <a:lnTo>
                    <a:pt x="937" y="688"/>
                  </a:lnTo>
                  <a:cubicBezTo>
                    <a:pt x="1000" y="563"/>
                    <a:pt x="1062" y="438"/>
                    <a:pt x="1062" y="313"/>
                  </a:cubicBezTo>
                  <a:cubicBezTo>
                    <a:pt x="1125" y="188"/>
                    <a:pt x="1187" y="126"/>
                    <a:pt x="11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76"/>
            <p:cNvSpPr/>
            <p:nvPr/>
          </p:nvSpPr>
          <p:spPr>
            <a:xfrm>
              <a:off x="3658425" y="1025575"/>
              <a:ext cx="9400" cy="51575"/>
            </a:xfrm>
            <a:custGeom>
              <a:avLst/>
              <a:gdLst/>
              <a:ahLst/>
              <a:cxnLst/>
              <a:rect l="l" t="t" r="r" b="b"/>
              <a:pathLst>
                <a:path w="376" h="2063" extrusionOk="0">
                  <a:moveTo>
                    <a:pt x="1" y="0"/>
                  </a:moveTo>
                  <a:cubicBezTo>
                    <a:pt x="1" y="125"/>
                    <a:pt x="1" y="188"/>
                    <a:pt x="1" y="313"/>
                  </a:cubicBezTo>
                  <a:cubicBezTo>
                    <a:pt x="1" y="438"/>
                    <a:pt x="1" y="563"/>
                    <a:pt x="1" y="688"/>
                  </a:cubicBezTo>
                  <a:lnTo>
                    <a:pt x="1" y="1063"/>
                  </a:lnTo>
                  <a:lnTo>
                    <a:pt x="126" y="1438"/>
                  </a:lnTo>
                  <a:cubicBezTo>
                    <a:pt x="126" y="1500"/>
                    <a:pt x="188" y="1625"/>
                    <a:pt x="251" y="1750"/>
                  </a:cubicBezTo>
                  <a:cubicBezTo>
                    <a:pt x="251" y="1813"/>
                    <a:pt x="313" y="1938"/>
                    <a:pt x="376" y="2063"/>
                  </a:cubicBezTo>
                  <a:cubicBezTo>
                    <a:pt x="376" y="1938"/>
                    <a:pt x="376" y="1813"/>
                    <a:pt x="376" y="1688"/>
                  </a:cubicBezTo>
                  <a:lnTo>
                    <a:pt x="376" y="1375"/>
                  </a:lnTo>
                  <a:lnTo>
                    <a:pt x="313" y="1000"/>
                  </a:lnTo>
                  <a:cubicBezTo>
                    <a:pt x="313" y="875"/>
                    <a:pt x="251" y="750"/>
                    <a:pt x="251" y="625"/>
                  </a:cubicBezTo>
                  <a:cubicBezTo>
                    <a:pt x="188" y="500"/>
                    <a:pt x="126" y="375"/>
                    <a:pt x="126" y="313"/>
                  </a:cubicBezTo>
                  <a:cubicBezTo>
                    <a:pt x="126" y="188"/>
                    <a:pt x="63" y="63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76"/>
            <p:cNvSpPr/>
            <p:nvPr/>
          </p:nvSpPr>
          <p:spPr>
            <a:xfrm>
              <a:off x="3539700" y="1158375"/>
              <a:ext cx="23450" cy="42200"/>
            </a:xfrm>
            <a:custGeom>
              <a:avLst/>
              <a:gdLst/>
              <a:ahLst/>
              <a:cxnLst/>
              <a:rect l="l" t="t" r="r" b="b"/>
              <a:pathLst>
                <a:path w="938" h="1688" extrusionOk="0">
                  <a:moveTo>
                    <a:pt x="938" y="0"/>
                  </a:moveTo>
                  <a:cubicBezTo>
                    <a:pt x="875" y="63"/>
                    <a:pt x="813" y="125"/>
                    <a:pt x="750" y="188"/>
                  </a:cubicBezTo>
                  <a:cubicBezTo>
                    <a:pt x="688" y="250"/>
                    <a:pt x="625" y="375"/>
                    <a:pt x="563" y="438"/>
                  </a:cubicBezTo>
                  <a:lnTo>
                    <a:pt x="313" y="750"/>
                  </a:lnTo>
                  <a:lnTo>
                    <a:pt x="188" y="1063"/>
                  </a:lnTo>
                  <a:cubicBezTo>
                    <a:pt x="125" y="1188"/>
                    <a:pt x="63" y="1250"/>
                    <a:pt x="63" y="1375"/>
                  </a:cubicBezTo>
                  <a:cubicBezTo>
                    <a:pt x="0" y="1438"/>
                    <a:pt x="0" y="1563"/>
                    <a:pt x="0" y="1688"/>
                  </a:cubicBezTo>
                  <a:cubicBezTo>
                    <a:pt x="63" y="1625"/>
                    <a:pt x="125" y="1563"/>
                    <a:pt x="250" y="1438"/>
                  </a:cubicBezTo>
                  <a:cubicBezTo>
                    <a:pt x="250" y="1375"/>
                    <a:pt x="375" y="1313"/>
                    <a:pt x="438" y="1188"/>
                  </a:cubicBezTo>
                  <a:lnTo>
                    <a:pt x="625" y="938"/>
                  </a:lnTo>
                  <a:lnTo>
                    <a:pt x="750" y="625"/>
                  </a:lnTo>
                  <a:cubicBezTo>
                    <a:pt x="875" y="375"/>
                    <a:pt x="938" y="188"/>
                    <a:pt x="9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76"/>
            <p:cNvSpPr/>
            <p:nvPr/>
          </p:nvSpPr>
          <p:spPr>
            <a:xfrm>
              <a:off x="3967800" y="1055250"/>
              <a:ext cx="35950" cy="59400"/>
            </a:xfrm>
            <a:custGeom>
              <a:avLst/>
              <a:gdLst/>
              <a:ahLst/>
              <a:cxnLst/>
              <a:rect l="l" t="t" r="r" b="b"/>
              <a:pathLst>
                <a:path w="1438" h="2376" extrusionOk="0">
                  <a:moveTo>
                    <a:pt x="1437" y="1"/>
                  </a:moveTo>
                  <a:cubicBezTo>
                    <a:pt x="1375" y="126"/>
                    <a:pt x="1250" y="188"/>
                    <a:pt x="1125" y="313"/>
                  </a:cubicBezTo>
                  <a:cubicBezTo>
                    <a:pt x="1063" y="438"/>
                    <a:pt x="1000" y="563"/>
                    <a:pt x="875" y="688"/>
                  </a:cubicBezTo>
                  <a:cubicBezTo>
                    <a:pt x="813" y="813"/>
                    <a:pt x="688" y="1000"/>
                    <a:pt x="563" y="1125"/>
                  </a:cubicBezTo>
                  <a:lnTo>
                    <a:pt x="313" y="1563"/>
                  </a:lnTo>
                  <a:cubicBezTo>
                    <a:pt x="250" y="1688"/>
                    <a:pt x="188" y="1875"/>
                    <a:pt x="125" y="2000"/>
                  </a:cubicBezTo>
                  <a:cubicBezTo>
                    <a:pt x="63" y="2125"/>
                    <a:pt x="63" y="2250"/>
                    <a:pt x="0" y="2375"/>
                  </a:cubicBezTo>
                  <a:cubicBezTo>
                    <a:pt x="125" y="2313"/>
                    <a:pt x="188" y="2188"/>
                    <a:pt x="313" y="2063"/>
                  </a:cubicBezTo>
                  <a:cubicBezTo>
                    <a:pt x="375" y="2000"/>
                    <a:pt x="500" y="1875"/>
                    <a:pt x="563" y="1750"/>
                  </a:cubicBezTo>
                  <a:cubicBezTo>
                    <a:pt x="688" y="1563"/>
                    <a:pt x="750" y="1438"/>
                    <a:pt x="875" y="1313"/>
                  </a:cubicBezTo>
                  <a:lnTo>
                    <a:pt x="1125" y="813"/>
                  </a:lnTo>
                  <a:cubicBezTo>
                    <a:pt x="1187" y="688"/>
                    <a:pt x="1250" y="563"/>
                    <a:pt x="1312" y="438"/>
                  </a:cubicBezTo>
                  <a:cubicBezTo>
                    <a:pt x="1375" y="313"/>
                    <a:pt x="1437" y="126"/>
                    <a:pt x="14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76"/>
            <p:cNvSpPr/>
            <p:nvPr/>
          </p:nvSpPr>
          <p:spPr>
            <a:xfrm>
              <a:off x="4188075" y="1053700"/>
              <a:ext cx="9400" cy="65625"/>
            </a:xfrm>
            <a:custGeom>
              <a:avLst/>
              <a:gdLst/>
              <a:ahLst/>
              <a:cxnLst/>
              <a:rect l="l" t="t" r="r" b="b"/>
              <a:pathLst>
                <a:path w="376" h="2625" extrusionOk="0">
                  <a:moveTo>
                    <a:pt x="63" y="0"/>
                  </a:moveTo>
                  <a:cubicBezTo>
                    <a:pt x="1" y="125"/>
                    <a:pt x="1" y="313"/>
                    <a:pt x="1" y="438"/>
                  </a:cubicBezTo>
                  <a:cubicBezTo>
                    <a:pt x="1" y="563"/>
                    <a:pt x="1" y="688"/>
                    <a:pt x="1" y="875"/>
                  </a:cubicBezTo>
                  <a:lnTo>
                    <a:pt x="1" y="1312"/>
                  </a:lnTo>
                  <a:lnTo>
                    <a:pt x="63" y="1812"/>
                  </a:lnTo>
                  <a:cubicBezTo>
                    <a:pt x="63" y="1937"/>
                    <a:pt x="126" y="2062"/>
                    <a:pt x="188" y="2250"/>
                  </a:cubicBezTo>
                  <a:cubicBezTo>
                    <a:pt x="188" y="2375"/>
                    <a:pt x="251" y="2500"/>
                    <a:pt x="313" y="2625"/>
                  </a:cubicBezTo>
                  <a:cubicBezTo>
                    <a:pt x="313" y="2500"/>
                    <a:pt x="313" y="2312"/>
                    <a:pt x="376" y="2187"/>
                  </a:cubicBezTo>
                  <a:cubicBezTo>
                    <a:pt x="376" y="2062"/>
                    <a:pt x="376" y="1937"/>
                    <a:pt x="376" y="1750"/>
                  </a:cubicBezTo>
                  <a:cubicBezTo>
                    <a:pt x="376" y="1625"/>
                    <a:pt x="376" y="1437"/>
                    <a:pt x="376" y="1312"/>
                  </a:cubicBezTo>
                  <a:cubicBezTo>
                    <a:pt x="313" y="1125"/>
                    <a:pt x="251" y="1000"/>
                    <a:pt x="251" y="813"/>
                  </a:cubicBezTo>
                  <a:cubicBezTo>
                    <a:pt x="251" y="688"/>
                    <a:pt x="251" y="563"/>
                    <a:pt x="188" y="438"/>
                  </a:cubicBezTo>
                  <a:cubicBezTo>
                    <a:pt x="126" y="250"/>
                    <a:pt x="126" y="125"/>
                    <a:pt x="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76"/>
            <p:cNvSpPr/>
            <p:nvPr/>
          </p:nvSpPr>
          <p:spPr>
            <a:xfrm>
              <a:off x="4297450" y="1069325"/>
              <a:ext cx="34400" cy="60950"/>
            </a:xfrm>
            <a:custGeom>
              <a:avLst/>
              <a:gdLst/>
              <a:ahLst/>
              <a:cxnLst/>
              <a:rect l="l" t="t" r="r" b="b"/>
              <a:pathLst>
                <a:path w="1376" h="2438" extrusionOk="0">
                  <a:moveTo>
                    <a:pt x="1" y="0"/>
                  </a:moveTo>
                  <a:cubicBezTo>
                    <a:pt x="63" y="125"/>
                    <a:pt x="126" y="313"/>
                    <a:pt x="126" y="437"/>
                  </a:cubicBezTo>
                  <a:cubicBezTo>
                    <a:pt x="188" y="562"/>
                    <a:pt x="251" y="687"/>
                    <a:pt x="313" y="812"/>
                  </a:cubicBezTo>
                  <a:lnTo>
                    <a:pt x="563" y="1312"/>
                  </a:lnTo>
                  <a:lnTo>
                    <a:pt x="813" y="1750"/>
                  </a:lnTo>
                  <a:cubicBezTo>
                    <a:pt x="876" y="1875"/>
                    <a:pt x="1001" y="2000"/>
                    <a:pt x="1063" y="2125"/>
                  </a:cubicBezTo>
                  <a:cubicBezTo>
                    <a:pt x="1188" y="2250"/>
                    <a:pt x="1251" y="2312"/>
                    <a:pt x="1376" y="2437"/>
                  </a:cubicBezTo>
                  <a:cubicBezTo>
                    <a:pt x="1313" y="2312"/>
                    <a:pt x="1313" y="2187"/>
                    <a:pt x="1251" y="2000"/>
                  </a:cubicBezTo>
                  <a:cubicBezTo>
                    <a:pt x="1188" y="1875"/>
                    <a:pt x="1126" y="1750"/>
                    <a:pt x="1063" y="1625"/>
                  </a:cubicBezTo>
                  <a:lnTo>
                    <a:pt x="813" y="1125"/>
                  </a:lnTo>
                  <a:lnTo>
                    <a:pt x="563" y="687"/>
                  </a:lnTo>
                  <a:cubicBezTo>
                    <a:pt x="501" y="562"/>
                    <a:pt x="376" y="437"/>
                    <a:pt x="313" y="313"/>
                  </a:cubicBezTo>
                  <a:cubicBezTo>
                    <a:pt x="251" y="188"/>
                    <a:pt x="126" y="125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76"/>
            <p:cNvSpPr/>
            <p:nvPr/>
          </p:nvSpPr>
          <p:spPr>
            <a:xfrm>
              <a:off x="4550550" y="1022450"/>
              <a:ext cx="15650" cy="50025"/>
            </a:xfrm>
            <a:custGeom>
              <a:avLst/>
              <a:gdLst/>
              <a:ahLst/>
              <a:cxnLst/>
              <a:rect l="l" t="t" r="r" b="b"/>
              <a:pathLst>
                <a:path w="626" h="2001" extrusionOk="0">
                  <a:moveTo>
                    <a:pt x="1" y="0"/>
                  </a:moveTo>
                  <a:cubicBezTo>
                    <a:pt x="1" y="125"/>
                    <a:pt x="1" y="250"/>
                    <a:pt x="1" y="375"/>
                  </a:cubicBezTo>
                  <a:cubicBezTo>
                    <a:pt x="1" y="500"/>
                    <a:pt x="1" y="563"/>
                    <a:pt x="63" y="688"/>
                  </a:cubicBezTo>
                  <a:cubicBezTo>
                    <a:pt x="63" y="813"/>
                    <a:pt x="126" y="938"/>
                    <a:pt x="126" y="1063"/>
                  </a:cubicBezTo>
                  <a:lnTo>
                    <a:pt x="251" y="1438"/>
                  </a:lnTo>
                  <a:cubicBezTo>
                    <a:pt x="313" y="1500"/>
                    <a:pt x="376" y="1625"/>
                    <a:pt x="438" y="1750"/>
                  </a:cubicBezTo>
                  <a:cubicBezTo>
                    <a:pt x="501" y="1813"/>
                    <a:pt x="563" y="1938"/>
                    <a:pt x="626" y="2000"/>
                  </a:cubicBezTo>
                  <a:cubicBezTo>
                    <a:pt x="626" y="1875"/>
                    <a:pt x="626" y="1750"/>
                    <a:pt x="626" y="1688"/>
                  </a:cubicBezTo>
                  <a:cubicBezTo>
                    <a:pt x="626" y="1563"/>
                    <a:pt x="563" y="1438"/>
                    <a:pt x="563" y="1313"/>
                  </a:cubicBezTo>
                  <a:lnTo>
                    <a:pt x="438" y="938"/>
                  </a:lnTo>
                  <a:lnTo>
                    <a:pt x="313" y="625"/>
                  </a:lnTo>
                  <a:cubicBezTo>
                    <a:pt x="251" y="500"/>
                    <a:pt x="188" y="375"/>
                    <a:pt x="188" y="313"/>
                  </a:cubicBezTo>
                  <a:cubicBezTo>
                    <a:pt x="126" y="188"/>
                    <a:pt x="63" y="125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76"/>
            <p:cNvSpPr/>
            <p:nvPr/>
          </p:nvSpPr>
          <p:spPr>
            <a:xfrm>
              <a:off x="4700550" y="1066200"/>
              <a:ext cx="39075" cy="42200"/>
            </a:xfrm>
            <a:custGeom>
              <a:avLst/>
              <a:gdLst/>
              <a:ahLst/>
              <a:cxnLst/>
              <a:rect l="l" t="t" r="r" b="b"/>
              <a:pathLst>
                <a:path w="1563" h="1688" extrusionOk="0">
                  <a:moveTo>
                    <a:pt x="1" y="0"/>
                  </a:moveTo>
                  <a:lnTo>
                    <a:pt x="1" y="0"/>
                  </a:lnTo>
                  <a:cubicBezTo>
                    <a:pt x="63" y="125"/>
                    <a:pt x="126" y="250"/>
                    <a:pt x="188" y="313"/>
                  </a:cubicBezTo>
                  <a:cubicBezTo>
                    <a:pt x="251" y="438"/>
                    <a:pt x="313" y="562"/>
                    <a:pt x="376" y="625"/>
                  </a:cubicBezTo>
                  <a:cubicBezTo>
                    <a:pt x="501" y="750"/>
                    <a:pt x="563" y="875"/>
                    <a:pt x="626" y="1000"/>
                  </a:cubicBezTo>
                  <a:lnTo>
                    <a:pt x="938" y="1250"/>
                  </a:lnTo>
                  <a:cubicBezTo>
                    <a:pt x="1063" y="1312"/>
                    <a:pt x="1126" y="1437"/>
                    <a:pt x="1251" y="1500"/>
                  </a:cubicBezTo>
                  <a:cubicBezTo>
                    <a:pt x="1313" y="1562"/>
                    <a:pt x="1438" y="1625"/>
                    <a:pt x="1563" y="1687"/>
                  </a:cubicBezTo>
                  <a:cubicBezTo>
                    <a:pt x="1500" y="1562"/>
                    <a:pt x="1438" y="1500"/>
                    <a:pt x="1375" y="1375"/>
                  </a:cubicBezTo>
                  <a:cubicBezTo>
                    <a:pt x="1313" y="1312"/>
                    <a:pt x="1251" y="1187"/>
                    <a:pt x="1188" y="1062"/>
                  </a:cubicBezTo>
                  <a:lnTo>
                    <a:pt x="876" y="750"/>
                  </a:lnTo>
                  <a:lnTo>
                    <a:pt x="563" y="438"/>
                  </a:lnTo>
                  <a:cubicBezTo>
                    <a:pt x="501" y="375"/>
                    <a:pt x="376" y="250"/>
                    <a:pt x="313" y="188"/>
                  </a:cubicBezTo>
                  <a:cubicBezTo>
                    <a:pt x="188" y="125"/>
                    <a:pt x="126" y="63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76"/>
            <p:cNvSpPr/>
            <p:nvPr/>
          </p:nvSpPr>
          <p:spPr>
            <a:xfrm>
              <a:off x="2913175" y="1256800"/>
              <a:ext cx="46900" cy="53150"/>
            </a:xfrm>
            <a:custGeom>
              <a:avLst/>
              <a:gdLst/>
              <a:ahLst/>
              <a:cxnLst/>
              <a:rect l="l" t="t" r="r" b="b"/>
              <a:pathLst>
                <a:path w="1876" h="2126" extrusionOk="0">
                  <a:moveTo>
                    <a:pt x="0" y="1"/>
                  </a:moveTo>
                  <a:lnTo>
                    <a:pt x="0" y="1"/>
                  </a:lnTo>
                  <a:cubicBezTo>
                    <a:pt x="63" y="126"/>
                    <a:pt x="125" y="251"/>
                    <a:pt x="188" y="376"/>
                  </a:cubicBezTo>
                  <a:cubicBezTo>
                    <a:pt x="313" y="501"/>
                    <a:pt x="375" y="626"/>
                    <a:pt x="500" y="751"/>
                  </a:cubicBezTo>
                  <a:lnTo>
                    <a:pt x="813" y="1188"/>
                  </a:lnTo>
                  <a:lnTo>
                    <a:pt x="1188" y="1563"/>
                  </a:lnTo>
                  <a:cubicBezTo>
                    <a:pt x="1250" y="1688"/>
                    <a:pt x="1375" y="1813"/>
                    <a:pt x="1500" y="1875"/>
                  </a:cubicBezTo>
                  <a:cubicBezTo>
                    <a:pt x="1625" y="2000"/>
                    <a:pt x="1750" y="2063"/>
                    <a:pt x="1875" y="2125"/>
                  </a:cubicBezTo>
                  <a:cubicBezTo>
                    <a:pt x="1875" y="2125"/>
                    <a:pt x="1813" y="2000"/>
                    <a:pt x="1625" y="1750"/>
                  </a:cubicBezTo>
                  <a:cubicBezTo>
                    <a:pt x="1563" y="1625"/>
                    <a:pt x="1500" y="1500"/>
                    <a:pt x="1375" y="1375"/>
                  </a:cubicBezTo>
                  <a:lnTo>
                    <a:pt x="1063" y="938"/>
                  </a:lnTo>
                  <a:lnTo>
                    <a:pt x="688" y="563"/>
                  </a:lnTo>
                  <a:cubicBezTo>
                    <a:pt x="563" y="438"/>
                    <a:pt x="438" y="376"/>
                    <a:pt x="375" y="251"/>
                  </a:cubicBezTo>
                  <a:cubicBezTo>
                    <a:pt x="250" y="126"/>
                    <a:pt x="125" y="63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76"/>
            <p:cNvSpPr/>
            <p:nvPr/>
          </p:nvSpPr>
          <p:spPr>
            <a:xfrm>
              <a:off x="3042850" y="1288050"/>
              <a:ext cx="48450" cy="25025"/>
            </a:xfrm>
            <a:custGeom>
              <a:avLst/>
              <a:gdLst/>
              <a:ahLst/>
              <a:cxnLst/>
              <a:rect l="l" t="t" r="r" b="b"/>
              <a:pathLst>
                <a:path w="1938" h="1001" extrusionOk="0">
                  <a:moveTo>
                    <a:pt x="1" y="0"/>
                  </a:moveTo>
                  <a:lnTo>
                    <a:pt x="1" y="0"/>
                  </a:lnTo>
                  <a:cubicBezTo>
                    <a:pt x="63" y="63"/>
                    <a:pt x="126" y="125"/>
                    <a:pt x="251" y="250"/>
                  </a:cubicBezTo>
                  <a:cubicBezTo>
                    <a:pt x="313" y="313"/>
                    <a:pt x="438" y="375"/>
                    <a:pt x="563" y="438"/>
                  </a:cubicBezTo>
                  <a:lnTo>
                    <a:pt x="876" y="625"/>
                  </a:lnTo>
                  <a:lnTo>
                    <a:pt x="1250" y="813"/>
                  </a:lnTo>
                  <a:cubicBezTo>
                    <a:pt x="1375" y="875"/>
                    <a:pt x="1438" y="875"/>
                    <a:pt x="1563" y="938"/>
                  </a:cubicBezTo>
                  <a:cubicBezTo>
                    <a:pt x="1688" y="938"/>
                    <a:pt x="1813" y="1000"/>
                    <a:pt x="1938" y="1000"/>
                  </a:cubicBezTo>
                  <a:cubicBezTo>
                    <a:pt x="1875" y="938"/>
                    <a:pt x="1750" y="813"/>
                    <a:pt x="1688" y="750"/>
                  </a:cubicBezTo>
                  <a:cubicBezTo>
                    <a:pt x="1563" y="688"/>
                    <a:pt x="1500" y="625"/>
                    <a:pt x="1375" y="563"/>
                  </a:cubicBezTo>
                  <a:lnTo>
                    <a:pt x="1063" y="375"/>
                  </a:lnTo>
                  <a:lnTo>
                    <a:pt x="688" y="188"/>
                  </a:lnTo>
                  <a:cubicBezTo>
                    <a:pt x="563" y="125"/>
                    <a:pt x="563" y="125"/>
                    <a:pt x="313" y="63"/>
                  </a:cubicBezTo>
                  <a:cubicBezTo>
                    <a:pt x="126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76"/>
            <p:cNvSpPr/>
            <p:nvPr/>
          </p:nvSpPr>
          <p:spPr>
            <a:xfrm>
              <a:off x="3213150" y="1236500"/>
              <a:ext cx="25025" cy="45325"/>
            </a:xfrm>
            <a:custGeom>
              <a:avLst/>
              <a:gdLst/>
              <a:ahLst/>
              <a:cxnLst/>
              <a:rect l="l" t="t" r="r" b="b"/>
              <a:pathLst>
                <a:path w="1001" h="1813" extrusionOk="0">
                  <a:moveTo>
                    <a:pt x="1" y="0"/>
                  </a:moveTo>
                  <a:cubicBezTo>
                    <a:pt x="1" y="125"/>
                    <a:pt x="63" y="188"/>
                    <a:pt x="63" y="313"/>
                  </a:cubicBezTo>
                  <a:cubicBezTo>
                    <a:pt x="126" y="438"/>
                    <a:pt x="126" y="563"/>
                    <a:pt x="188" y="625"/>
                  </a:cubicBezTo>
                  <a:lnTo>
                    <a:pt x="376" y="1000"/>
                  </a:lnTo>
                  <a:lnTo>
                    <a:pt x="563" y="1313"/>
                  </a:lnTo>
                  <a:cubicBezTo>
                    <a:pt x="626" y="1438"/>
                    <a:pt x="688" y="1500"/>
                    <a:pt x="751" y="1625"/>
                  </a:cubicBezTo>
                  <a:cubicBezTo>
                    <a:pt x="813" y="1688"/>
                    <a:pt x="938" y="1750"/>
                    <a:pt x="1001" y="1813"/>
                  </a:cubicBezTo>
                  <a:cubicBezTo>
                    <a:pt x="1001" y="1750"/>
                    <a:pt x="938" y="1625"/>
                    <a:pt x="938" y="1500"/>
                  </a:cubicBezTo>
                  <a:cubicBezTo>
                    <a:pt x="876" y="1438"/>
                    <a:pt x="876" y="1313"/>
                    <a:pt x="813" y="1188"/>
                  </a:cubicBezTo>
                  <a:cubicBezTo>
                    <a:pt x="751" y="1063"/>
                    <a:pt x="688" y="938"/>
                    <a:pt x="626" y="813"/>
                  </a:cubicBezTo>
                  <a:lnTo>
                    <a:pt x="438" y="500"/>
                  </a:lnTo>
                  <a:cubicBezTo>
                    <a:pt x="376" y="438"/>
                    <a:pt x="313" y="313"/>
                    <a:pt x="251" y="250"/>
                  </a:cubicBezTo>
                  <a:cubicBezTo>
                    <a:pt x="188" y="125"/>
                    <a:pt x="63" y="63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76"/>
            <p:cNvSpPr/>
            <p:nvPr/>
          </p:nvSpPr>
          <p:spPr>
            <a:xfrm>
              <a:off x="3399075" y="1277125"/>
              <a:ext cx="21900" cy="64075"/>
            </a:xfrm>
            <a:custGeom>
              <a:avLst/>
              <a:gdLst/>
              <a:ahLst/>
              <a:cxnLst/>
              <a:rect l="l" t="t" r="r" b="b"/>
              <a:pathLst>
                <a:path w="876" h="2563" extrusionOk="0">
                  <a:moveTo>
                    <a:pt x="1" y="0"/>
                  </a:moveTo>
                  <a:cubicBezTo>
                    <a:pt x="1" y="188"/>
                    <a:pt x="1" y="313"/>
                    <a:pt x="63" y="437"/>
                  </a:cubicBezTo>
                  <a:cubicBezTo>
                    <a:pt x="63" y="562"/>
                    <a:pt x="126" y="750"/>
                    <a:pt x="126" y="875"/>
                  </a:cubicBezTo>
                  <a:lnTo>
                    <a:pt x="251" y="1375"/>
                  </a:lnTo>
                  <a:cubicBezTo>
                    <a:pt x="313" y="1500"/>
                    <a:pt x="376" y="1625"/>
                    <a:pt x="438" y="1812"/>
                  </a:cubicBezTo>
                  <a:cubicBezTo>
                    <a:pt x="501" y="1937"/>
                    <a:pt x="563" y="2062"/>
                    <a:pt x="626" y="2187"/>
                  </a:cubicBezTo>
                  <a:cubicBezTo>
                    <a:pt x="688" y="2312"/>
                    <a:pt x="751" y="2437"/>
                    <a:pt x="876" y="2562"/>
                  </a:cubicBezTo>
                  <a:cubicBezTo>
                    <a:pt x="876" y="2375"/>
                    <a:pt x="813" y="2250"/>
                    <a:pt x="813" y="2125"/>
                  </a:cubicBezTo>
                  <a:cubicBezTo>
                    <a:pt x="813" y="2000"/>
                    <a:pt x="751" y="1812"/>
                    <a:pt x="751" y="1687"/>
                  </a:cubicBezTo>
                  <a:lnTo>
                    <a:pt x="626" y="1250"/>
                  </a:lnTo>
                  <a:lnTo>
                    <a:pt x="438" y="812"/>
                  </a:lnTo>
                  <a:cubicBezTo>
                    <a:pt x="376" y="625"/>
                    <a:pt x="313" y="500"/>
                    <a:pt x="251" y="375"/>
                  </a:cubicBezTo>
                  <a:cubicBezTo>
                    <a:pt x="188" y="250"/>
                    <a:pt x="63" y="125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76"/>
            <p:cNvSpPr/>
            <p:nvPr/>
          </p:nvSpPr>
          <p:spPr>
            <a:xfrm>
              <a:off x="3556875" y="1330225"/>
              <a:ext cx="37525" cy="15650"/>
            </a:xfrm>
            <a:custGeom>
              <a:avLst/>
              <a:gdLst/>
              <a:ahLst/>
              <a:cxnLst/>
              <a:rect l="l" t="t" r="r" b="b"/>
              <a:pathLst>
                <a:path w="1501" h="626" extrusionOk="0">
                  <a:moveTo>
                    <a:pt x="1251" y="1"/>
                  </a:moveTo>
                  <a:cubicBezTo>
                    <a:pt x="1188" y="1"/>
                    <a:pt x="1063" y="1"/>
                    <a:pt x="1001" y="63"/>
                  </a:cubicBezTo>
                  <a:lnTo>
                    <a:pt x="688" y="188"/>
                  </a:lnTo>
                  <a:lnTo>
                    <a:pt x="438" y="313"/>
                  </a:lnTo>
                  <a:cubicBezTo>
                    <a:pt x="376" y="313"/>
                    <a:pt x="313" y="376"/>
                    <a:pt x="251" y="438"/>
                  </a:cubicBezTo>
                  <a:cubicBezTo>
                    <a:pt x="126" y="501"/>
                    <a:pt x="63" y="563"/>
                    <a:pt x="1" y="626"/>
                  </a:cubicBezTo>
                  <a:lnTo>
                    <a:pt x="313" y="626"/>
                  </a:lnTo>
                  <a:cubicBezTo>
                    <a:pt x="376" y="626"/>
                    <a:pt x="501" y="626"/>
                    <a:pt x="563" y="563"/>
                  </a:cubicBezTo>
                  <a:lnTo>
                    <a:pt x="876" y="501"/>
                  </a:lnTo>
                  <a:lnTo>
                    <a:pt x="1126" y="376"/>
                  </a:lnTo>
                  <a:cubicBezTo>
                    <a:pt x="1188" y="313"/>
                    <a:pt x="1251" y="188"/>
                    <a:pt x="1313" y="188"/>
                  </a:cubicBezTo>
                  <a:cubicBezTo>
                    <a:pt x="1376" y="126"/>
                    <a:pt x="1438" y="63"/>
                    <a:pt x="15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76"/>
            <p:cNvSpPr/>
            <p:nvPr/>
          </p:nvSpPr>
          <p:spPr>
            <a:xfrm>
              <a:off x="3788125" y="1250550"/>
              <a:ext cx="14075" cy="43775"/>
            </a:xfrm>
            <a:custGeom>
              <a:avLst/>
              <a:gdLst/>
              <a:ahLst/>
              <a:cxnLst/>
              <a:rect l="l" t="t" r="r" b="b"/>
              <a:pathLst>
                <a:path w="563" h="1751" extrusionOk="0">
                  <a:moveTo>
                    <a:pt x="0" y="1"/>
                  </a:moveTo>
                  <a:cubicBezTo>
                    <a:pt x="0" y="126"/>
                    <a:pt x="0" y="188"/>
                    <a:pt x="0" y="313"/>
                  </a:cubicBezTo>
                  <a:cubicBezTo>
                    <a:pt x="0" y="438"/>
                    <a:pt x="0" y="501"/>
                    <a:pt x="0" y="626"/>
                  </a:cubicBezTo>
                  <a:lnTo>
                    <a:pt x="125" y="938"/>
                  </a:lnTo>
                  <a:cubicBezTo>
                    <a:pt x="188" y="1063"/>
                    <a:pt x="188" y="1126"/>
                    <a:pt x="250" y="1251"/>
                  </a:cubicBezTo>
                  <a:cubicBezTo>
                    <a:pt x="313" y="1313"/>
                    <a:pt x="313" y="1438"/>
                    <a:pt x="375" y="1500"/>
                  </a:cubicBezTo>
                  <a:cubicBezTo>
                    <a:pt x="438" y="1563"/>
                    <a:pt x="500" y="1688"/>
                    <a:pt x="563" y="1750"/>
                  </a:cubicBezTo>
                  <a:cubicBezTo>
                    <a:pt x="563" y="1625"/>
                    <a:pt x="563" y="1563"/>
                    <a:pt x="563" y="1438"/>
                  </a:cubicBezTo>
                  <a:cubicBezTo>
                    <a:pt x="563" y="1313"/>
                    <a:pt x="563" y="1251"/>
                    <a:pt x="500" y="1126"/>
                  </a:cubicBezTo>
                  <a:lnTo>
                    <a:pt x="438" y="813"/>
                  </a:lnTo>
                  <a:cubicBezTo>
                    <a:pt x="375" y="688"/>
                    <a:pt x="313" y="626"/>
                    <a:pt x="313" y="501"/>
                  </a:cubicBezTo>
                  <a:cubicBezTo>
                    <a:pt x="250" y="438"/>
                    <a:pt x="188" y="313"/>
                    <a:pt x="188" y="251"/>
                  </a:cubicBezTo>
                  <a:cubicBezTo>
                    <a:pt x="125" y="188"/>
                    <a:pt x="63" y="63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76"/>
            <p:cNvSpPr/>
            <p:nvPr/>
          </p:nvSpPr>
          <p:spPr>
            <a:xfrm>
              <a:off x="3980300" y="1261500"/>
              <a:ext cx="14075" cy="31250"/>
            </a:xfrm>
            <a:custGeom>
              <a:avLst/>
              <a:gdLst/>
              <a:ahLst/>
              <a:cxnLst/>
              <a:rect l="l" t="t" r="r" b="b"/>
              <a:pathLst>
                <a:path w="563" h="1250" extrusionOk="0">
                  <a:moveTo>
                    <a:pt x="0" y="0"/>
                  </a:moveTo>
                  <a:cubicBezTo>
                    <a:pt x="0" y="63"/>
                    <a:pt x="0" y="125"/>
                    <a:pt x="0" y="250"/>
                  </a:cubicBezTo>
                  <a:cubicBezTo>
                    <a:pt x="63" y="313"/>
                    <a:pt x="63" y="375"/>
                    <a:pt x="63" y="438"/>
                  </a:cubicBezTo>
                  <a:lnTo>
                    <a:pt x="125" y="688"/>
                  </a:lnTo>
                  <a:lnTo>
                    <a:pt x="250" y="938"/>
                  </a:lnTo>
                  <a:cubicBezTo>
                    <a:pt x="313" y="1000"/>
                    <a:pt x="313" y="1062"/>
                    <a:pt x="375" y="1125"/>
                  </a:cubicBezTo>
                  <a:cubicBezTo>
                    <a:pt x="438" y="1187"/>
                    <a:pt x="500" y="1250"/>
                    <a:pt x="563" y="1250"/>
                  </a:cubicBezTo>
                  <a:cubicBezTo>
                    <a:pt x="563" y="1187"/>
                    <a:pt x="563" y="1125"/>
                    <a:pt x="563" y="1062"/>
                  </a:cubicBezTo>
                  <a:cubicBezTo>
                    <a:pt x="563" y="938"/>
                    <a:pt x="563" y="875"/>
                    <a:pt x="500" y="813"/>
                  </a:cubicBezTo>
                  <a:lnTo>
                    <a:pt x="438" y="563"/>
                  </a:lnTo>
                  <a:lnTo>
                    <a:pt x="313" y="313"/>
                  </a:lnTo>
                  <a:cubicBezTo>
                    <a:pt x="250" y="250"/>
                    <a:pt x="188" y="188"/>
                    <a:pt x="188" y="188"/>
                  </a:cubicBezTo>
                  <a:cubicBezTo>
                    <a:pt x="125" y="125"/>
                    <a:pt x="63" y="6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76"/>
            <p:cNvSpPr/>
            <p:nvPr/>
          </p:nvSpPr>
          <p:spPr>
            <a:xfrm>
              <a:off x="4119350" y="1267750"/>
              <a:ext cx="18775" cy="54700"/>
            </a:xfrm>
            <a:custGeom>
              <a:avLst/>
              <a:gdLst/>
              <a:ahLst/>
              <a:cxnLst/>
              <a:rect l="l" t="t" r="r" b="b"/>
              <a:pathLst>
                <a:path w="751" h="2188" extrusionOk="0">
                  <a:moveTo>
                    <a:pt x="750" y="0"/>
                  </a:moveTo>
                  <a:cubicBezTo>
                    <a:pt x="625" y="63"/>
                    <a:pt x="563" y="188"/>
                    <a:pt x="500" y="313"/>
                  </a:cubicBezTo>
                  <a:cubicBezTo>
                    <a:pt x="438" y="438"/>
                    <a:pt x="438" y="500"/>
                    <a:pt x="375" y="625"/>
                  </a:cubicBezTo>
                  <a:lnTo>
                    <a:pt x="188" y="1062"/>
                  </a:lnTo>
                  <a:lnTo>
                    <a:pt x="63" y="1437"/>
                  </a:lnTo>
                  <a:cubicBezTo>
                    <a:pt x="0" y="1562"/>
                    <a:pt x="0" y="1687"/>
                    <a:pt x="0" y="1812"/>
                  </a:cubicBezTo>
                  <a:cubicBezTo>
                    <a:pt x="0" y="1937"/>
                    <a:pt x="0" y="2062"/>
                    <a:pt x="0" y="2187"/>
                  </a:cubicBezTo>
                  <a:cubicBezTo>
                    <a:pt x="63" y="2062"/>
                    <a:pt x="125" y="2000"/>
                    <a:pt x="188" y="1875"/>
                  </a:cubicBezTo>
                  <a:cubicBezTo>
                    <a:pt x="250" y="1750"/>
                    <a:pt x="313" y="1687"/>
                    <a:pt x="375" y="1562"/>
                  </a:cubicBezTo>
                  <a:lnTo>
                    <a:pt x="563" y="1125"/>
                  </a:lnTo>
                  <a:cubicBezTo>
                    <a:pt x="563" y="1000"/>
                    <a:pt x="563" y="875"/>
                    <a:pt x="625" y="750"/>
                  </a:cubicBezTo>
                  <a:cubicBezTo>
                    <a:pt x="750" y="625"/>
                    <a:pt x="750" y="500"/>
                    <a:pt x="750" y="375"/>
                  </a:cubicBezTo>
                  <a:cubicBezTo>
                    <a:pt x="750" y="250"/>
                    <a:pt x="750" y="125"/>
                    <a:pt x="7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76"/>
            <p:cNvSpPr/>
            <p:nvPr/>
          </p:nvSpPr>
          <p:spPr>
            <a:xfrm>
              <a:off x="4364650" y="1272425"/>
              <a:ext cx="23450" cy="42200"/>
            </a:xfrm>
            <a:custGeom>
              <a:avLst/>
              <a:gdLst/>
              <a:ahLst/>
              <a:cxnLst/>
              <a:rect l="l" t="t" r="r" b="b"/>
              <a:pathLst>
                <a:path w="938" h="1688" extrusionOk="0">
                  <a:moveTo>
                    <a:pt x="0" y="1"/>
                  </a:moveTo>
                  <a:lnTo>
                    <a:pt x="0" y="1"/>
                  </a:lnTo>
                  <a:cubicBezTo>
                    <a:pt x="62" y="188"/>
                    <a:pt x="125" y="376"/>
                    <a:pt x="187" y="563"/>
                  </a:cubicBezTo>
                  <a:lnTo>
                    <a:pt x="375" y="875"/>
                  </a:lnTo>
                  <a:lnTo>
                    <a:pt x="562" y="1188"/>
                  </a:lnTo>
                  <a:cubicBezTo>
                    <a:pt x="625" y="1313"/>
                    <a:pt x="687" y="1375"/>
                    <a:pt x="750" y="1438"/>
                  </a:cubicBezTo>
                  <a:cubicBezTo>
                    <a:pt x="812" y="1563"/>
                    <a:pt x="875" y="1625"/>
                    <a:pt x="937" y="1688"/>
                  </a:cubicBezTo>
                  <a:cubicBezTo>
                    <a:pt x="937" y="1563"/>
                    <a:pt x="937" y="1500"/>
                    <a:pt x="875" y="1375"/>
                  </a:cubicBezTo>
                  <a:cubicBezTo>
                    <a:pt x="875" y="1313"/>
                    <a:pt x="812" y="1188"/>
                    <a:pt x="812" y="1063"/>
                  </a:cubicBezTo>
                  <a:lnTo>
                    <a:pt x="625" y="750"/>
                  </a:lnTo>
                  <a:lnTo>
                    <a:pt x="437" y="438"/>
                  </a:lnTo>
                  <a:cubicBezTo>
                    <a:pt x="375" y="313"/>
                    <a:pt x="312" y="251"/>
                    <a:pt x="250" y="188"/>
                  </a:cubicBezTo>
                  <a:cubicBezTo>
                    <a:pt x="187" y="126"/>
                    <a:pt x="62" y="63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76"/>
            <p:cNvSpPr/>
            <p:nvPr/>
          </p:nvSpPr>
          <p:spPr>
            <a:xfrm>
              <a:off x="4556800" y="1264625"/>
              <a:ext cx="26600" cy="37500"/>
            </a:xfrm>
            <a:custGeom>
              <a:avLst/>
              <a:gdLst/>
              <a:ahLst/>
              <a:cxnLst/>
              <a:rect l="l" t="t" r="r" b="b"/>
              <a:pathLst>
                <a:path w="1064" h="1500" extrusionOk="0">
                  <a:moveTo>
                    <a:pt x="1063" y="0"/>
                  </a:moveTo>
                  <a:lnTo>
                    <a:pt x="1063" y="0"/>
                  </a:lnTo>
                  <a:cubicBezTo>
                    <a:pt x="938" y="63"/>
                    <a:pt x="876" y="125"/>
                    <a:pt x="813" y="188"/>
                  </a:cubicBezTo>
                  <a:cubicBezTo>
                    <a:pt x="751" y="250"/>
                    <a:pt x="688" y="313"/>
                    <a:pt x="626" y="375"/>
                  </a:cubicBezTo>
                  <a:lnTo>
                    <a:pt x="376" y="688"/>
                  </a:lnTo>
                  <a:lnTo>
                    <a:pt x="251" y="937"/>
                  </a:lnTo>
                  <a:cubicBezTo>
                    <a:pt x="188" y="1062"/>
                    <a:pt x="126" y="1125"/>
                    <a:pt x="126" y="1250"/>
                  </a:cubicBezTo>
                  <a:cubicBezTo>
                    <a:pt x="63" y="1312"/>
                    <a:pt x="1" y="1437"/>
                    <a:pt x="1" y="1500"/>
                  </a:cubicBezTo>
                  <a:cubicBezTo>
                    <a:pt x="63" y="1437"/>
                    <a:pt x="188" y="1375"/>
                    <a:pt x="251" y="1312"/>
                  </a:cubicBezTo>
                  <a:cubicBezTo>
                    <a:pt x="313" y="1250"/>
                    <a:pt x="376" y="1187"/>
                    <a:pt x="438" y="1125"/>
                  </a:cubicBezTo>
                  <a:lnTo>
                    <a:pt x="688" y="875"/>
                  </a:lnTo>
                  <a:lnTo>
                    <a:pt x="813" y="563"/>
                  </a:lnTo>
                  <a:cubicBezTo>
                    <a:pt x="876" y="438"/>
                    <a:pt x="938" y="375"/>
                    <a:pt x="938" y="313"/>
                  </a:cubicBezTo>
                  <a:cubicBezTo>
                    <a:pt x="1001" y="188"/>
                    <a:pt x="1001" y="63"/>
                    <a:pt x="10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76"/>
            <p:cNvSpPr/>
            <p:nvPr/>
          </p:nvSpPr>
          <p:spPr>
            <a:xfrm>
              <a:off x="4686500" y="1288050"/>
              <a:ext cx="25025" cy="40650"/>
            </a:xfrm>
            <a:custGeom>
              <a:avLst/>
              <a:gdLst/>
              <a:ahLst/>
              <a:cxnLst/>
              <a:rect l="l" t="t" r="r" b="b"/>
              <a:pathLst>
                <a:path w="1001" h="1626" extrusionOk="0">
                  <a:moveTo>
                    <a:pt x="0" y="0"/>
                  </a:moveTo>
                  <a:cubicBezTo>
                    <a:pt x="0" y="125"/>
                    <a:pt x="0" y="188"/>
                    <a:pt x="63" y="313"/>
                  </a:cubicBezTo>
                  <a:cubicBezTo>
                    <a:pt x="63" y="375"/>
                    <a:pt x="125" y="500"/>
                    <a:pt x="188" y="563"/>
                  </a:cubicBezTo>
                  <a:lnTo>
                    <a:pt x="313" y="875"/>
                  </a:lnTo>
                  <a:lnTo>
                    <a:pt x="563" y="1188"/>
                  </a:lnTo>
                  <a:cubicBezTo>
                    <a:pt x="625" y="1313"/>
                    <a:pt x="688" y="1375"/>
                    <a:pt x="750" y="1438"/>
                  </a:cubicBezTo>
                  <a:cubicBezTo>
                    <a:pt x="813" y="1500"/>
                    <a:pt x="875" y="1563"/>
                    <a:pt x="1000" y="1625"/>
                  </a:cubicBezTo>
                  <a:cubicBezTo>
                    <a:pt x="1000" y="1500"/>
                    <a:pt x="938" y="1438"/>
                    <a:pt x="875" y="1313"/>
                  </a:cubicBezTo>
                  <a:cubicBezTo>
                    <a:pt x="875" y="1250"/>
                    <a:pt x="875" y="1125"/>
                    <a:pt x="813" y="1063"/>
                  </a:cubicBezTo>
                  <a:lnTo>
                    <a:pt x="625" y="750"/>
                  </a:lnTo>
                  <a:lnTo>
                    <a:pt x="438" y="438"/>
                  </a:lnTo>
                  <a:cubicBezTo>
                    <a:pt x="375" y="375"/>
                    <a:pt x="313" y="250"/>
                    <a:pt x="188" y="188"/>
                  </a:cubicBezTo>
                  <a:cubicBezTo>
                    <a:pt x="125" y="125"/>
                    <a:pt x="63" y="6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76"/>
            <p:cNvSpPr/>
            <p:nvPr/>
          </p:nvSpPr>
          <p:spPr>
            <a:xfrm>
              <a:off x="2846000" y="1478675"/>
              <a:ext cx="43050" cy="39900"/>
            </a:xfrm>
            <a:custGeom>
              <a:avLst/>
              <a:gdLst/>
              <a:ahLst/>
              <a:cxnLst/>
              <a:rect l="l" t="t" r="r" b="b"/>
              <a:pathLst>
                <a:path w="1722" h="1596" extrusionOk="0">
                  <a:moveTo>
                    <a:pt x="0" y="0"/>
                  </a:moveTo>
                  <a:cubicBezTo>
                    <a:pt x="63" y="63"/>
                    <a:pt x="125" y="188"/>
                    <a:pt x="188" y="313"/>
                  </a:cubicBezTo>
                  <a:cubicBezTo>
                    <a:pt x="250" y="375"/>
                    <a:pt x="375" y="500"/>
                    <a:pt x="438" y="625"/>
                  </a:cubicBezTo>
                  <a:lnTo>
                    <a:pt x="750" y="937"/>
                  </a:lnTo>
                  <a:lnTo>
                    <a:pt x="1063" y="1250"/>
                  </a:lnTo>
                  <a:cubicBezTo>
                    <a:pt x="1188" y="1312"/>
                    <a:pt x="1313" y="1437"/>
                    <a:pt x="1375" y="1500"/>
                  </a:cubicBezTo>
                  <a:cubicBezTo>
                    <a:pt x="1361" y="1570"/>
                    <a:pt x="1378" y="1596"/>
                    <a:pt x="1409" y="1596"/>
                  </a:cubicBezTo>
                  <a:cubicBezTo>
                    <a:pt x="1502" y="1596"/>
                    <a:pt x="1722" y="1357"/>
                    <a:pt x="1588" y="1357"/>
                  </a:cubicBezTo>
                  <a:cubicBezTo>
                    <a:pt x="1567" y="1357"/>
                    <a:pt x="1539" y="1362"/>
                    <a:pt x="1500" y="1375"/>
                  </a:cubicBezTo>
                  <a:cubicBezTo>
                    <a:pt x="1438" y="1250"/>
                    <a:pt x="1375" y="1125"/>
                    <a:pt x="1313" y="1062"/>
                  </a:cubicBezTo>
                  <a:lnTo>
                    <a:pt x="1000" y="750"/>
                  </a:lnTo>
                  <a:lnTo>
                    <a:pt x="625" y="438"/>
                  </a:lnTo>
                  <a:cubicBezTo>
                    <a:pt x="563" y="313"/>
                    <a:pt x="438" y="250"/>
                    <a:pt x="313" y="188"/>
                  </a:cubicBezTo>
                  <a:cubicBezTo>
                    <a:pt x="250" y="125"/>
                    <a:pt x="125" y="6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76"/>
            <p:cNvSpPr/>
            <p:nvPr/>
          </p:nvSpPr>
          <p:spPr>
            <a:xfrm>
              <a:off x="3030350" y="1513025"/>
              <a:ext cx="15650" cy="48475"/>
            </a:xfrm>
            <a:custGeom>
              <a:avLst/>
              <a:gdLst/>
              <a:ahLst/>
              <a:cxnLst/>
              <a:rect l="l" t="t" r="r" b="b"/>
              <a:pathLst>
                <a:path w="626" h="1939" extrusionOk="0">
                  <a:moveTo>
                    <a:pt x="1" y="1"/>
                  </a:moveTo>
                  <a:cubicBezTo>
                    <a:pt x="1" y="126"/>
                    <a:pt x="1" y="251"/>
                    <a:pt x="1" y="313"/>
                  </a:cubicBezTo>
                  <a:cubicBezTo>
                    <a:pt x="1" y="438"/>
                    <a:pt x="63" y="563"/>
                    <a:pt x="63" y="688"/>
                  </a:cubicBezTo>
                  <a:lnTo>
                    <a:pt x="126" y="1001"/>
                  </a:lnTo>
                  <a:lnTo>
                    <a:pt x="251" y="1376"/>
                  </a:lnTo>
                  <a:cubicBezTo>
                    <a:pt x="313" y="1501"/>
                    <a:pt x="376" y="1563"/>
                    <a:pt x="438" y="1688"/>
                  </a:cubicBezTo>
                  <a:cubicBezTo>
                    <a:pt x="501" y="1751"/>
                    <a:pt x="563" y="1876"/>
                    <a:pt x="626" y="1938"/>
                  </a:cubicBezTo>
                  <a:cubicBezTo>
                    <a:pt x="626" y="1813"/>
                    <a:pt x="626" y="1688"/>
                    <a:pt x="626" y="1626"/>
                  </a:cubicBezTo>
                  <a:cubicBezTo>
                    <a:pt x="563" y="1501"/>
                    <a:pt x="563" y="1376"/>
                    <a:pt x="563" y="1313"/>
                  </a:cubicBezTo>
                  <a:lnTo>
                    <a:pt x="438" y="938"/>
                  </a:lnTo>
                  <a:lnTo>
                    <a:pt x="313" y="563"/>
                  </a:lnTo>
                  <a:cubicBezTo>
                    <a:pt x="313" y="438"/>
                    <a:pt x="188" y="376"/>
                    <a:pt x="188" y="251"/>
                  </a:cubicBezTo>
                  <a:cubicBezTo>
                    <a:pt x="126" y="188"/>
                    <a:pt x="63" y="63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76"/>
            <p:cNvSpPr/>
            <p:nvPr/>
          </p:nvSpPr>
          <p:spPr>
            <a:xfrm>
              <a:off x="3205350" y="1470850"/>
              <a:ext cx="54700" cy="40650"/>
            </a:xfrm>
            <a:custGeom>
              <a:avLst/>
              <a:gdLst/>
              <a:ahLst/>
              <a:cxnLst/>
              <a:rect l="l" t="t" r="r" b="b"/>
              <a:pathLst>
                <a:path w="2188" h="1626" extrusionOk="0">
                  <a:moveTo>
                    <a:pt x="0" y="1"/>
                  </a:moveTo>
                  <a:lnTo>
                    <a:pt x="0" y="1"/>
                  </a:lnTo>
                  <a:cubicBezTo>
                    <a:pt x="125" y="126"/>
                    <a:pt x="188" y="251"/>
                    <a:pt x="313" y="376"/>
                  </a:cubicBezTo>
                  <a:cubicBezTo>
                    <a:pt x="375" y="438"/>
                    <a:pt x="500" y="563"/>
                    <a:pt x="625" y="626"/>
                  </a:cubicBezTo>
                  <a:lnTo>
                    <a:pt x="1000" y="938"/>
                  </a:lnTo>
                  <a:lnTo>
                    <a:pt x="1375" y="1250"/>
                  </a:lnTo>
                  <a:cubicBezTo>
                    <a:pt x="1500" y="1313"/>
                    <a:pt x="1688" y="1375"/>
                    <a:pt x="1750" y="1500"/>
                  </a:cubicBezTo>
                  <a:cubicBezTo>
                    <a:pt x="1875" y="1563"/>
                    <a:pt x="2000" y="1625"/>
                    <a:pt x="2187" y="1625"/>
                  </a:cubicBezTo>
                  <a:cubicBezTo>
                    <a:pt x="2063" y="1500"/>
                    <a:pt x="2000" y="1438"/>
                    <a:pt x="1875" y="1313"/>
                  </a:cubicBezTo>
                  <a:cubicBezTo>
                    <a:pt x="1813" y="1188"/>
                    <a:pt x="1688" y="1125"/>
                    <a:pt x="1563" y="1001"/>
                  </a:cubicBezTo>
                  <a:lnTo>
                    <a:pt x="1188" y="688"/>
                  </a:lnTo>
                  <a:lnTo>
                    <a:pt x="813" y="438"/>
                  </a:lnTo>
                  <a:cubicBezTo>
                    <a:pt x="688" y="313"/>
                    <a:pt x="500" y="251"/>
                    <a:pt x="375" y="188"/>
                  </a:cubicBezTo>
                  <a:cubicBezTo>
                    <a:pt x="250" y="126"/>
                    <a:pt x="125" y="63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76"/>
            <p:cNvSpPr/>
            <p:nvPr/>
          </p:nvSpPr>
          <p:spPr>
            <a:xfrm>
              <a:off x="3427200" y="1464600"/>
              <a:ext cx="12525" cy="51575"/>
            </a:xfrm>
            <a:custGeom>
              <a:avLst/>
              <a:gdLst/>
              <a:ahLst/>
              <a:cxnLst/>
              <a:rect l="l" t="t" r="r" b="b"/>
              <a:pathLst>
                <a:path w="501" h="2063" extrusionOk="0">
                  <a:moveTo>
                    <a:pt x="1" y="1"/>
                  </a:moveTo>
                  <a:cubicBezTo>
                    <a:pt x="1" y="63"/>
                    <a:pt x="1" y="188"/>
                    <a:pt x="1" y="313"/>
                  </a:cubicBezTo>
                  <a:lnTo>
                    <a:pt x="1" y="688"/>
                  </a:lnTo>
                  <a:lnTo>
                    <a:pt x="63" y="1063"/>
                  </a:lnTo>
                  <a:cubicBezTo>
                    <a:pt x="126" y="1188"/>
                    <a:pt x="188" y="1313"/>
                    <a:pt x="188" y="1438"/>
                  </a:cubicBezTo>
                  <a:cubicBezTo>
                    <a:pt x="251" y="1563"/>
                    <a:pt x="251" y="1625"/>
                    <a:pt x="313" y="1750"/>
                  </a:cubicBezTo>
                  <a:cubicBezTo>
                    <a:pt x="376" y="1875"/>
                    <a:pt x="438" y="1938"/>
                    <a:pt x="501" y="2063"/>
                  </a:cubicBezTo>
                  <a:cubicBezTo>
                    <a:pt x="501" y="1938"/>
                    <a:pt x="501" y="1813"/>
                    <a:pt x="501" y="1688"/>
                  </a:cubicBezTo>
                  <a:cubicBezTo>
                    <a:pt x="501" y="1563"/>
                    <a:pt x="501" y="1500"/>
                    <a:pt x="501" y="1375"/>
                  </a:cubicBezTo>
                  <a:lnTo>
                    <a:pt x="438" y="1001"/>
                  </a:lnTo>
                  <a:cubicBezTo>
                    <a:pt x="376" y="876"/>
                    <a:pt x="313" y="751"/>
                    <a:pt x="313" y="626"/>
                  </a:cubicBezTo>
                  <a:cubicBezTo>
                    <a:pt x="251" y="501"/>
                    <a:pt x="188" y="376"/>
                    <a:pt x="188" y="313"/>
                  </a:cubicBezTo>
                  <a:cubicBezTo>
                    <a:pt x="126" y="188"/>
                    <a:pt x="63" y="63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76"/>
            <p:cNvSpPr/>
            <p:nvPr/>
          </p:nvSpPr>
          <p:spPr>
            <a:xfrm>
              <a:off x="3614700" y="1488050"/>
              <a:ext cx="31250" cy="60950"/>
            </a:xfrm>
            <a:custGeom>
              <a:avLst/>
              <a:gdLst/>
              <a:ahLst/>
              <a:cxnLst/>
              <a:rect l="l" t="t" r="r" b="b"/>
              <a:pathLst>
                <a:path w="1250" h="2438" extrusionOk="0">
                  <a:moveTo>
                    <a:pt x="0" y="0"/>
                  </a:moveTo>
                  <a:lnTo>
                    <a:pt x="0" y="0"/>
                  </a:lnTo>
                  <a:cubicBezTo>
                    <a:pt x="63" y="125"/>
                    <a:pt x="125" y="313"/>
                    <a:pt x="125" y="437"/>
                  </a:cubicBezTo>
                  <a:cubicBezTo>
                    <a:pt x="188" y="562"/>
                    <a:pt x="188" y="687"/>
                    <a:pt x="313" y="812"/>
                  </a:cubicBezTo>
                  <a:cubicBezTo>
                    <a:pt x="375" y="1000"/>
                    <a:pt x="438" y="1125"/>
                    <a:pt x="500" y="1312"/>
                  </a:cubicBezTo>
                  <a:lnTo>
                    <a:pt x="750" y="1750"/>
                  </a:lnTo>
                  <a:cubicBezTo>
                    <a:pt x="812" y="1875"/>
                    <a:pt x="875" y="2000"/>
                    <a:pt x="1000" y="2125"/>
                  </a:cubicBezTo>
                  <a:cubicBezTo>
                    <a:pt x="1062" y="2250"/>
                    <a:pt x="1187" y="2375"/>
                    <a:pt x="1250" y="2437"/>
                  </a:cubicBezTo>
                  <a:cubicBezTo>
                    <a:pt x="1250" y="2312"/>
                    <a:pt x="1187" y="2187"/>
                    <a:pt x="1125" y="2000"/>
                  </a:cubicBezTo>
                  <a:cubicBezTo>
                    <a:pt x="1125" y="1937"/>
                    <a:pt x="1062" y="1750"/>
                    <a:pt x="1000" y="1625"/>
                  </a:cubicBezTo>
                  <a:lnTo>
                    <a:pt x="812" y="1187"/>
                  </a:lnTo>
                  <a:lnTo>
                    <a:pt x="562" y="687"/>
                  </a:lnTo>
                  <a:cubicBezTo>
                    <a:pt x="500" y="562"/>
                    <a:pt x="375" y="437"/>
                    <a:pt x="313" y="375"/>
                  </a:cubicBezTo>
                  <a:cubicBezTo>
                    <a:pt x="250" y="250"/>
                    <a:pt x="125" y="125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76"/>
            <p:cNvSpPr/>
            <p:nvPr/>
          </p:nvSpPr>
          <p:spPr>
            <a:xfrm>
              <a:off x="3810000" y="1505225"/>
              <a:ext cx="26575" cy="50025"/>
            </a:xfrm>
            <a:custGeom>
              <a:avLst/>
              <a:gdLst/>
              <a:ahLst/>
              <a:cxnLst/>
              <a:rect l="l" t="t" r="r" b="b"/>
              <a:pathLst>
                <a:path w="1063" h="2001" extrusionOk="0">
                  <a:moveTo>
                    <a:pt x="0" y="0"/>
                  </a:moveTo>
                  <a:lnTo>
                    <a:pt x="0" y="0"/>
                  </a:lnTo>
                  <a:cubicBezTo>
                    <a:pt x="63" y="125"/>
                    <a:pt x="63" y="188"/>
                    <a:pt x="125" y="313"/>
                  </a:cubicBezTo>
                  <a:cubicBezTo>
                    <a:pt x="125" y="438"/>
                    <a:pt x="187" y="563"/>
                    <a:pt x="250" y="688"/>
                  </a:cubicBezTo>
                  <a:lnTo>
                    <a:pt x="375" y="1063"/>
                  </a:lnTo>
                  <a:lnTo>
                    <a:pt x="625" y="1438"/>
                  </a:lnTo>
                  <a:cubicBezTo>
                    <a:pt x="687" y="1500"/>
                    <a:pt x="750" y="1625"/>
                    <a:pt x="812" y="1688"/>
                  </a:cubicBezTo>
                  <a:cubicBezTo>
                    <a:pt x="875" y="1813"/>
                    <a:pt x="1000" y="1875"/>
                    <a:pt x="1062" y="2000"/>
                  </a:cubicBezTo>
                  <a:cubicBezTo>
                    <a:pt x="1062" y="2000"/>
                    <a:pt x="1000" y="1750"/>
                    <a:pt x="1000" y="1625"/>
                  </a:cubicBezTo>
                  <a:cubicBezTo>
                    <a:pt x="937" y="1563"/>
                    <a:pt x="937" y="1375"/>
                    <a:pt x="875" y="1313"/>
                  </a:cubicBezTo>
                  <a:cubicBezTo>
                    <a:pt x="812" y="1188"/>
                    <a:pt x="750" y="1063"/>
                    <a:pt x="687" y="938"/>
                  </a:cubicBezTo>
                  <a:lnTo>
                    <a:pt x="500" y="563"/>
                  </a:lnTo>
                  <a:cubicBezTo>
                    <a:pt x="437" y="438"/>
                    <a:pt x="312" y="313"/>
                    <a:pt x="250" y="250"/>
                  </a:cubicBezTo>
                  <a:cubicBezTo>
                    <a:pt x="187" y="125"/>
                    <a:pt x="125" y="6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76"/>
            <p:cNvSpPr/>
            <p:nvPr/>
          </p:nvSpPr>
          <p:spPr>
            <a:xfrm>
              <a:off x="3966225" y="1478675"/>
              <a:ext cx="7850" cy="54700"/>
            </a:xfrm>
            <a:custGeom>
              <a:avLst/>
              <a:gdLst/>
              <a:ahLst/>
              <a:cxnLst/>
              <a:rect l="l" t="t" r="r" b="b"/>
              <a:pathLst>
                <a:path w="314" h="2188" extrusionOk="0">
                  <a:moveTo>
                    <a:pt x="1" y="0"/>
                  </a:moveTo>
                  <a:cubicBezTo>
                    <a:pt x="1" y="125"/>
                    <a:pt x="1" y="250"/>
                    <a:pt x="1" y="313"/>
                  </a:cubicBezTo>
                  <a:lnTo>
                    <a:pt x="1" y="688"/>
                  </a:lnTo>
                  <a:cubicBezTo>
                    <a:pt x="1" y="812"/>
                    <a:pt x="1" y="937"/>
                    <a:pt x="1" y="1062"/>
                  </a:cubicBezTo>
                  <a:cubicBezTo>
                    <a:pt x="1" y="1250"/>
                    <a:pt x="63" y="1375"/>
                    <a:pt x="63" y="1500"/>
                  </a:cubicBezTo>
                  <a:cubicBezTo>
                    <a:pt x="126" y="1625"/>
                    <a:pt x="188" y="1750"/>
                    <a:pt x="188" y="1812"/>
                  </a:cubicBezTo>
                  <a:cubicBezTo>
                    <a:pt x="188" y="1937"/>
                    <a:pt x="251" y="2062"/>
                    <a:pt x="251" y="2187"/>
                  </a:cubicBezTo>
                  <a:cubicBezTo>
                    <a:pt x="313" y="2062"/>
                    <a:pt x="313" y="1937"/>
                    <a:pt x="313" y="1812"/>
                  </a:cubicBezTo>
                  <a:cubicBezTo>
                    <a:pt x="313" y="1687"/>
                    <a:pt x="313" y="1562"/>
                    <a:pt x="313" y="1500"/>
                  </a:cubicBezTo>
                  <a:cubicBezTo>
                    <a:pt x="313" y="1375"/>
                    <a:pt x="313" y="1187"/>
                    <a:pt x="313" y="1062"/>
                  </a:cubicBezTo>
                  <a:cubicBezTo>
                    <a:pt x="313" y="937"/>
                    <a:pt x="251" y="812"/>
                    <a:pt x="251" y="688"/>
                  </a:cubicBezTo>
                  <a:cubicBezTo>
                    <a:pt x="188" y="563"/>
                    <a:pt x="126" y="438"/>
                    <a:pt x="126" y="313"/>
                  </a:cubicBezTo>
                  <a:cubicBezTo>
                    <a:pt x="126" y="188"/>
                    <a:pt x="63" y="125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76"/>
            <p:cNvSpPr/>
            <p:nvPr/>
          </p:nvSpPr>
          <p:spPr>
            <a:xfrm>
              <a:off x="4088100" y="1505225"/>
              <a:ext cx="59400" cy="25025"/>
            </a:xfrm>
            <a:custGeom>
              <a:avLst/>
              <a:gdLst/>
              <a:ahLst/>
              <a:cxnLst/>
              <a:rect l="l" t="t" r="r" b="b"/>
              <a:pathLst>
                <a:path w="2376" h="1001" extrusionOk="0">
                  <a:moveTo>
                    <a:pt x="0" y="0"/>
                  </a:moveTo>
                  <a:cubicBezTo>
                    <a:pt x="125" y="63"/>
                    <a:pt x="188" y="125"/>
                    <a:pt x="313" y="250"/>
                  </a:cubicBezTo>
                  <a:cubicBezTo>
                    <a:pt x="438" y="313"/>
                    <a:pt x="563" y="375"/>
                    <a:pt x="688" y="438"/>
                  </a:cubicBezTo>
                  <a:lnTo>
                    <a:pt x="1125" y="625"/>
                  </a:lnTo>
                  <a:lnTo>
                    <a:pt x="1563" y="813"/>
                  </a:lnTo>
                  <a:cubicBezTo>
                    <a:pt x="1688" y="813"/>
                    <a:pt x="1813" y="875"/>
                    <a:pt x="1938" y="875"/>
                  </a:cubicBezTo>
                  <a:cubicBezTo>
                    <a:pt x="2063" y="938"/>
                    <a:pt x="2188" y="938"/>
                    <a:pt x="2375" y="1000"/>
                  </a:cubicBezTo>
                  <a:cubicBezTo>
                    <a:pt x="2250" y="875"/>
                    <a:pt x="2125" y="813"/>
                    <a:pt x="2000" y="750"/>
                  </a:cubicBezTo>
                  <a:cubicBezTo>
                    <a:pt x="1938" y="688"/>
                    <a:pt x="1813" y="563"/>
                    <a:pt x="1688" y="500"/>
                  </a:cubicBezTo>
                  <a:lnTo>
                    <a:pt x="1250" y="313"/>
                  </a:lnTo>
                  <a:lnTo>
                    <a:pt x="813" y="188"/>
                  </a:lnTo>
                  <a:cubicBezTo>
                    <a:pt x="625" y="125"/>
                    <a:pt x="500" y="63"/>
                    <a:pt x="375" y="63"/>
                  </a:cubicBezTo>
                  <a:cubicBezTo>
                    <a:pt x="250" y="0"/>
                    <a:pt x="125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76"/>
            <p:cNvSpPr/>
            <p:nvPr/>
          </p:nvSpPr>
          <p:spPr>
            <a:xfrm>
              <a:off x="4311525" y="1523975"/>
              <a:ext cx="9400" cy="53150"/>
            </a:xfrm>
            <a:custGeom>
              <a:avLst/>
              <a:gdLst/>
              <a:ahLst/>
              <a:cxnLst/>
              <a:rect l="l" t="t" r="r" b="b"/>
              <a:pathLst>
                <a:path w="376" h="2126" extrusionOk="0">
                  <a:moveTo>
                    <a:pt x="313" y="0"/>
                  </a:moveTo>
                  <a:cubicBezTo>
                    <a:pt x="250" y="125"/>
                    <a:pt x="188" y="188"/>
                    <a:pt x="188" y="313"/>
                  </a:cubicBezTo>
                  <a:cubicBezTo>
                    <a:pt x="125" y="438"/>
                    <a:pt x="63" y="563"/>
                    <a:pt x="63" y="688"/>
                  </a:cubicBezTo>
                  <a:lnTo>
                    <a:pt x="0" y="1063"/>
                  </a:lnTo>
                  <a:lnTo>
                    <a:pt x="0" y="1438"/>
                  </a:lnTo>
                  <a:lnTo>
                    <a:pt x="0" y="1750"/>
                  </a:lnTo>
                  <a:cubicBezTo>
                    <a:pt x="0" y="1875"/>
                    <a:pt x="0" y="2000"/>
                    <a:pt x="63" y="2125"/>
                  </a:cubicBezTo>
                  <a:cubicBezTo>
                    <a:pt x="125" y="2000"/>
                    <a:pt x="125" y="1875"/>
                    <a:pt x="188" y="1813"/>
                  </a:cubicBezTo>
                  <a:cubicBezTo>
                    <a:pt x="188" y="1688"/>
                    <a:pt x="250" y="1563"/>
                    <a:pt x="313" y="1438"/>
                  </a:cubicBezTo>
                  <a:cubicBezTo>
                    <a:pt x="313" y="1375"/>
                    <a:pt x="375" y="1188"/>
                    <a:pt x="375" y="1063"/>
                  </a:cubicBezTo>
                  <a:lnTo>
                    <a:pt x="375" y="688"/>
                  </a:lnTo>
                  <a:lnTo>
                    <a:pt x="375" y="375"/>
                  </a:lnTo>
                  <a:cubicBezTo>
                    <a:pt x="313" y="250"/>
                    <a:pt x="313" y="125"/>
                    <a:pt x="3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76"/>
            <p:cNvSpPr/>
            <p:nvPr/>
          </p:nvSpPr>
          <p:spPr>
            <a:xfrm>
              <a:off x="4497450" y="1525525"/>
              <a:ext cx="23450" cy="48475"/>
            </a:xfrm>
            <a:custGeom>
              <a:avLst/>
              <a:gdLst/>
              <a:ahLst/>
              <a:cxnLst/>
              <a:rect l="l" t="t" r="r" b="b"/>
              <a:pathLst>
                <a:path w="938" h="1939" extrusionOk="0">
                  <a:moveTo>
                    <a:pt x="0" y="1"/>
                  </a:moveTo>
                  <a:lnTo>
                    <a:pt x="0" y="1"/>
                  </a:lnTo>
                  <a:cubicBezTo>
                    <a:pt x="63" y="126"/>
                    <a:pt x="63" y="251"/>
                    <a:pt x="63" y="376"/>
                  </a:cubicBezTo>
                  <a:cubicBezTo>
                    <a:pt x="125" y="438"/>
                    <a:pt x="125" y="563"/>
                    <a:pt x="188" y="688"/>
                  </a:cubicBezTo>
                  <a:lnTo>
                    <a:pt x="313" y="1063"/>
                  </a:lnTo>
                  <a:lnTo>
                    <a:pt x="500" y="1376"/>
                  </a:lnTo>
                  <a:cubicBezTo>
                    <a:pt x="563" y="1501"/>
                    <a:pt x="625" y="1626"/>
                    <a:pt x="688" y="1688"/>
                  </a:cubicBezTo>
                  <a:cubicBezTo>
                    <a:pt x="813" y="1813"/>
                    <a:pt x="875" y="1876"/>
                    <a:pt x="938" y="1938"/>
                  </a:cubicBezTo>
                  <a:cubicBezTo>
                    <a:pt x="938" y="1876"/>
                    <a:pt x="938" y="1751"/>
                    <a:pt x="875" y="1626"/>
                  </a:cubicBezTo>
                  <a:cubicBezTo>
                    <a:pt x="875" y="1501"/>
                    <a:pt x="813" y="1376"/>
                    <a:pt x="813" y="1313"/>
                  </a:cubicBezTo>
                  <a:cubicBezTo>
                    <a:pt x="750" y="1188"/>
                    <a:pt x="688" y="1063"/>
                    <a:pt x="625" y="938"/>
                  </a:cubicBezTo>
                  <a:lnTo>
                    <a:pt x="438" y="563"/>
                  </a:lnTo>
                  <a:cubicBezTo>
                    <a:pt x="375" y="438"/>
                    <a:pt x="313" y="376"/>
                    <a:pt x="250" y="251"/>
                  </a:cubicBezTo>
                  <a:cubicBezTo>
                    <a:pt x="188" y="188"/>
                    <a:pt x="125" y="63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76"/>
            <p:cNvSpPr/>
            <p:nvPr/>
          </p:nvSpPr>
          <p:spPr>
            <a:xfrm>
              <a:off x="4678675" y="1489600"/>
              <a:ext cx="56275" cy="56275"/>
            </a:xfrm>
            <a:custGeom>
              <a:avLst/>
              <a:gdLst/>
              <a:ahLst/>
              <a:cxnLst/>
              <a:rect l="l" t="t" r="r" b="b"/>
              <a:pathLst>
                <a:path w="2251" h="2251" extrusionOk="0">
                  <a:moveTo>
                    <a:pt x="1" y="1"/>
                  </a:moveTo>
                  <a:cubicBezTo>
                    <a:pt x="63" y="126"/>
                    <a:pt x="188" y="313"/>
                    <a:pt x="251" y="438"/>
                  </a:cubicBezTo>
                  <a:cubicBezTo>
                    <a:pt x="376" y="563"/>
                    <a:pt x="501" y="688"/>
                    <a:pt x="626" y="813"/>
                  </a:cubicBezTo>
                  <a:lnTo>
                    <a:pt x="1001" y="1250"/>
                  </a:lnTo>
                  <a:lnTo>
                    <a:pt x="1438" y="1625"/>
                  </a:lnTo>
                  <a:cubicBezTo>
                    <a:pt x="1563" y="1813"/>
                    <a:pt x="1751" y="1875"/>
                    <a:pt x="1876" y="2000"/>
                  </a:cubicBezTo>
                  <a:cubicBezTo>
                    <a:pt x="2126" y="2188"/>
                    <a:pt x="2250" y="2250"/>
                    <a:pt x="2250" y="2250"/>
                  </a:cubicBezTo>
                  <a:cubicBezTo>
                    <a:pt x="2188" y="2125"/>
                    <a:pt x="2063" y="2000"/>
                    <a:pt x="2001" y="1875"/>
                  </a:cubicBezTo>
                  <a:cubicBezTo>
                    <a:pt x="1876" y="1750"/>
                    <a:pt x="1751" y="1563"/>
                    <a:pt x="1626" y="1438"/>
                  </a:cubicBezTo>
                  <a:lnTo>
                    <a:pt x="1251" y="1000"/>
                  </a:lnTo>
                  <a:lnTo>
                    <a:pt x="813" y="625"/>
                  </a:lnTo>
                  <a:cubicBezTo>
                    <a:pt x="688" y="500"/>
                    <a:pt x="501" y="375"/>
                    <a:pt x="376" y="313"/>
                  </a:cubicBezTo>
                  <a:cubicBezTo>
                    <a:pt x="251" y="188"/>
                    <a:pt x="126" y="126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76"/>
            <p:cNvSpPr/>
            <p:nvPr/>
          </p:nvSpPr>
          <p:spPr>
            <a:xfrm>
              <a:off x="2902225" y="1730200"/>
              <a:ext cx="12525" cy="65650"/>
            </a:xfrm>
            <a:custGeom>
              <a:avLst/>
              <a:gdLst/>
              <a:ahLst/>
              <a:cxnLst/>
              <a:rect l="l" t="t" r="r" b="b"/>
              <a:pathLst>
                <a:path w="501" h="2626" extrusionOk="0">
                  <a:moveTo>
                    <a:pt x="1" y="1"/>
                  </a:moveTo>
                  <a:cubicBezTo>
                    <a:pt x="1" y="126"/>
                    <a:pt x="1" y="251"/>
                    <a:pt x="63" y="376"/>
                  </a:cubicBezTo>
                  <a:cubicBezTo>
                    <a:pt x="63" y="501"/>
                    <a:pt x="1" y="688"/>
                    <a:pt x="63" y="813"/>
                  </a:cubicBezTo>
                  <a:cubicBezTo>
                    <a:pt x="63" y="1001"/>
                    <a:pt x="63" y="1188"/>
                    <a:pt x="63" y="1313"/>
                  </a:cubicBezTo>
                  <a:cubicBezTo>
                    <a:pt x="126" y="1501"/>
                    <a:pt x="188" y="1626"/>
                    <a:pt x="188" y="1813"/>
                  </a:cubicBezTo>
                  <a:cubicBezTo>
                    <a:pt x="251" y="2001"/>
                    <a:pt x="313" y="2126"/>
                    <a:pt x="313" y="2251"/>
                  </a:cubicBezTo>
                  <a:cubicBezTo>
                    <a:pt x="376" y="2376"/>
                    <a:pt x="438" y="2501"/>
                    <a:pt x="501" y="2626"/>
                  </a:cubicBezTo>
                  <a:cubicBezTo>
                    <a:pt x="501" y="2501"/>
                    <a:pt x="501" y="2376"/>
                    <a:pt x="501" y="2188"/>
                  </a:cubicBezTo>
                  <a:cubicBezTo>
                    <a:pt x="501" y="2063"/>
                    <a:pt x="501" y="1938"/>
                    <a:pt x="501" y="1751"/>
                  </a:cubicBezTo>
                  <a:cubicBezTo>
                    <a:pt x="438" y="1626"/>
                    <a:pt x="438" y="1438"/>
                    <a:pt x="438" y="1251"/>
                  </a:cubicBezTo>
                  <a:cubicBezTo>
                    <a:pt x="376" y="1126"/>
                    <a:pt x="313" y="938"/>
                    <a:pt x="313" y="813"/>
                  </a:cubicBezTo>
                  <a:cubicBezTo>
                    <a:pt x="251" y="626"/>
                    <a:pt x="251" y="501"/>
                    <a:pt x="188" y="376"/>
                  </a:cubicBezTo>
                  <a:cubicBezTo>
                    <a:pt x="126" y="251"/>
                    <a:pt x="63" y="126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76"/>
            <p:cNvSpPr/>
            <p:nvPr/>
          </p:nvSpPr>
          <p:spPr>
            <a:xfrm>
              <a:off x="3060050" y="1778650"/>
              <a:ext cx="17200" cy="40650"/>
            </a:xfrm>
            <a:custGeom>
              <a:avLst/>
              <a:gdLst/>
              <a:ahLst/>
              <a:cxnLst/>
              <a:rect l="l" t="t" r="r" b="b"/>
              <a:pathLst>
                <a:path w="688" h="1626" extrusionOk="0">
                  <a:moveTo>
                    <a:pt x="0" y="0"/>
                  </a:moveTo>
                  <a:cubicBezTo>
                    <a:pt x="0" y="63"/>
                    <a:pt x="0" y="188"/>
                    <a:pt x="63" y="250"/>
                  </a:cubicBezTo>
                  <a:cubicBezTo>
                    <a:pt x="63" y="375"/>
                    <a:pt x="63" y="438"/>
                    <a:pt x="125" y="563"/>
                  </a:cubicBezTo>
                  <a:lnTo>
                    <a:pt x="188" y="875"/>
                  </a:lnTo>
                  <a:lnTo>
                    <a:pt x="375" y="1125"/>
                  </a:lnTo>
                  <a:cubicBezTo>
                    <a:pt x="375" y="1250"/>
                    <a:pt x="438" y="1313"/>
                    <a:pt x="500" y="1375"/>
                  </a:cubicBezTo>
                  <a:cubicBezTo>
                    <a:pt x="562" y="1438"/>
                    <a:pt x="625" y="1500"/>
                    <a:pt x="687" y="1625"/>
                  </a:cubicBezTo>
                  <a:cubicBezTo>
                    <a:pt x="687" y="1500"/>
                    <a:pt x="687" y="1375"/>
                    <a:pt x="687" y="1313"/>
                  </a:cubicBezTo>
                  <a:cubicBezTo>
                    <a:pt x="687" y="1188"/>
                    <a:pt x="625" y="1125"/>
                    <a:pt x="625" y="1000"/>
                  </a:cubicBezTo>
                  <a:lnTo>
                    <a:pt x="500" y="750"/>
                  </a:lnTo>
                  <a:lnTo>
                    <a:pt x="375" y="438"/>
                  </a:lnTo>
                  <a:cubicBezTo>
                    <a:pt x="313" y="313"/>
                    <a:pt x="250" y="250"/>
                    <a:pt x="188" y="188"/>
                  </a:cubicBezTo>
                  <a:cubicBezTo>
                    <a:pt x="188" y="125"/>
                    <a:pt x="125" y="6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76"/>
            <p:cNvSpPr/>
            <p:nvPr/>
          </p:nvSpPr>
          <p:spPr>
            <a:xfrm>
              <a:off x="3224100" y="1713025"/>
              <a:ext cx="18775" cy="82825"/>
            </a:xfrm>
            <a:custGeom>
              <a:avLst/>
              <a:gdLst/>
              <a:ahLst/>
              <a:cxnLst/>
              <a:rect l="l" t="t" r="r" b="b"/>
              <a:pathLst>
                <a:path w="751" h="3313" extrusionOk="0">
                  <a:moveTo>
                    <a:pt x="0" y="0"/>
                  </a:moveTo>
                  <a:cubicBezTo>
                    <a:pt x="0" y="188"/>
                    <a:pt x="0" y="375"/>
                    <a:pt x="0" y="563"/>
                  </a:cubicBezTo>
                  <a:cubicBezTo>
                    <a:pt x="0" y="688"/>
                    <a:pt x="63" y="875"/>
                    <a:pt x="63" y="1063"/>
                  </a:cubicBezTo>
                  <a:lnTo>
                    <a:pt x="188" y="1688"/>
                  </a:lnTo>
                  <a:lnTo>
                    <a:pt x="375" y="2313"/>
                  </a:lnTo>
                  <a:cubicBezTo>
                    <a:pt x="438" y="2500"/>
                    <a:pt x="500" y="2625"/>
                    <a:pt x="563" y="2813"/>
                  </a:cubicBezTo>
                  <a:cubicBezTo>
                    <a:pt x="625" y="2938"/>
                    <a:pt x="688" y="3125"/>
                    <a:pt x="750" y="3313"/>
                  </a:cubicBezTo>
                  <a:cubicBezTo>
                    <a:pt x="750" y="3125"/>
                    <a:pt x="750" y="2938"/>
                    <a:pt x="750" y="2750"/>
                  </a:cubicBezTo>
                  <a:cubicBezTo>
                    <a:pt x="750" y="2625"/>
                    <a:pt x="750" y="2438"/>
                    <a:pt x="688" y="2188"/>
                  </a:cubicBezTo>
                  <a:cubicBezTo>
                    <a:pt x="625" y="2000"/>
                    <a:pt x="563" y="1813"/>
                    <a:pt x="563" y="1625"/>
                  </a:cubicBezTo>
                  <a:lnTo>
                    <a:pt x="375" y="1000"/>
                  </a:lnTo>
                  <a:cubicBezTo>
                    <a:pt x="313" y="813"/>
                    <a:pt x="250" y="625"/>
                    <a:pt x="188" y="500"/>
                  </a:cubicBezTo>
                  <a:cubicBezTo>
                    <a:pt x="63" y="18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76"/>
            <p:cNvSpPr/>
            <p:nvPr/>
          </p:nvSpPr>
          <p:spPr>
            <a:xfrm>
              <a:off x="3397525" y="1719275"/>
              <a:ext cx="6275" cy="78150"/>
            </a:xfrm>
            <a:custGeom>
              <a:avLst/>
              <a:gdLst/>
              <a:ahLst/>
              <a:cxnLst/>
              <a:rect l="l" t="t" r="r" b="b"/>
              <a:pathLst>
                <a:path w="251" h="3126" extrusionOk="0">
                  <a:moveTo>
                    <a:pt x="63" y="0"/>
                  </a:moveTo>
                  <a:cubicBezTo>
                    <a:pt x="63" y="188"/>
                    <a:pt x="63" y="313"/>
                    <a:pt x="0" y="500"/>
                  </a:cubicBezTo>
                  <a:lnTo>
                    <a:pt x="0" y="1000"/>
                  </a:lnTo>
                  <a:lnTo>
                    <a:pt x="0" y="1563"/>
                  </a:lnTo>
                  <a:lnTo>
                    <a:pt x="0" y="2125"/>
                  </a:lnTo>
                  <a:cubicBezTo>
                    <a:pt x="63" y="2313"/>
                    <a:pt x="63" y="2438"/>
                    <a:pt x="63" y="2625"/>
                  </a:cubicBezTo>
                  <a:cubicBezTo>
                    <a:pt x="125" y="2813"/>
                    <a:pt x="125" y="2938"/>
                    <a:pt x="188" y="3125"/>
                  </a:cubicBezTo>
                  <a:cubicBezTo>
                    <a:pt x="250" y="2938"/>
                    <a:pt x="250" y="2750"/>
                    <a:pt x="250" y="2625"/>
                  </a:cubicBezTo>
                  <a:cubicBezTo>
                    <a:pt x="250" y="2438"/>
                    <a:pt x="250" y="2313"/>
                    <a:pt x="250" y="2125"/>
                  </a:cubicBezTo>
                  <a:lnTo>
                    <a:pt x="250" y="1563"/>
                  </a:lnTo>
                  <a:cubicBezTo>
                    <a:pt x="250" y="1375"/>
                    <a:pt x="250" y="1188"/>
                    <a:pt x="250" y="1000"/>
                  </a:cubicBezTo>
                  <a:cubicBezTo>
                    <a:pt x="250" y="813"/>
                    <a:pt x="188" y="625"/>
                    <a:pt x="188" y="500"/>
                  </a:cubicBezTo>
                  <a:cubicBezTo>
                    <a:pt x="188" y="313"/>
                    <a:pt x="125" y="188"/>
                    <a:pt x="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76"/>
            <p:cNvSpPr/>
            <p:nvPr/>
          </p:nvSpPr>
          <p:spPr>
            <a:xfrm>
              <a:off x="3620950" y="1711450"/>
              <a:ext cx="17200" cy="60975"/>
            </a:xfrm>
            <a:custGeom>
              <a:avLst/>
              <a:gdLst/>
              <a:ahLst/>
              <a:cxnLst/>
              <a:rect l="l" t="t" r="r" b="b"/>
              <a:pathLst>
                <a:path w="688" h="2439" extrusionOk="0">
                  <a:moveTo>
                    <a:pt x="0" y="1"/>
                  </a:moveTo>
                  <a:cubicBezTo>
                    <a:pt x="0" y="126"/>
                    <a:pt x="0" y="251"/>
                    <a:pt x="0" y="376"/>
                  </a:cubicBezTo>
                  <a:cubicBezTo>
                    <a:pt x="63" y="501"/>
                    <a:pt x="63" y="688"/>
                    <a:pt x="63" y="813"/>
                  </a:cubicBezTo>
                  <a:cubicBezTo>
                    <a:pt x="125" y="938"/>
                    <a:pt x="188" y="1126"/>
                    <a:pt x="188" y="1251"/>
                  </a:cubicBezTo>
                  <a:lnTo>
                    <a:pt x="375" y="1751"/>
                  </a:lnTo>
                  <a:cubicBezTo>
                    <a:pt x="375" y="1876"/>
                    <a:pt x="437" y="2001"/>
                    <a:pt x="500" y="2126"/>
                  </a:cubicBezTo>
                  <a:cubicBezTo>
                    <a:pt x="562" y="2251"/>
                    <a:pt x="625" y="2376"/>
                    <a:pt x="687" y="2438"/>
                  </a:cubicBezTo>
                  <a:cubicBezTo>
                    <a:pt x="687" y="2313"/>
                    <a:pt x="687" y="2188"/>
                    <a:pt x="687" y="2063"/>
                  </a:cubicBezTo>
                  <a:cubicBezTo>
                    <a:pt x="687" y="1938"/>
                    <a:pt x="687" y="1813"/>
                    <a:pt x="625" y="1626"/>
                  </a:cubicBezTo>
                  <a:cubicBezTo>
                    <a:pt x="625" y="1501"/>
                    <a:pt x="500" y="1313"/>
                    <a:pt x="500" y="1188"/>
                  </a:cubicBezTo>
                  <a:lnTo>
                    <a:pt x="375" y="751"/>
                  </a:lnTo>
                  <a:cubicBezTo>
                    <a:pt x="312" y="563"/>
                    <a:pt x="250" y="438"/>
                    <a:pt x="188" y="376"/>
                  </a:cubicBezTo>
                  <a:cubicBezTo>
                    <a:pt x="125" y="251"/>
                    <a:pt x="63" y="126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76"/>
            <p:cNvSpPr/>
            <p:nvPr/>
          </p:nvSpPr>
          <p:spPr>
            <a:xfrm>
              <a:off x="3792800" y="1738025"/>
              <a:ext cx="34400" cy="39075"/>
            </a:xfrm>
            <a:custGeom>
              <a:avLst/>
              <a:gdLst/>
              <a:ahLst/>
              <a:cxnLst/>
              <a:rect l="l" t="t" r="r" b="b"/>
              <a:pathLst>
                <a:path w="1376" h="1563" extrusionOk="0">
                  <a:moveTo>
                    <a:pt x="1375" y="0"/>
                  </a:moveTo>
                  <a:cubicBezTo>
                    <a:pt x="1313" y="0"/>
                    <a:pt x="1188" y="63"/>
                    <a:pt x="1125" y="188"/>
                  </a:cubicBezTo>
                  <a:cubicBezTo>
                    <a:pt x="1000" y="250"/>
                    <a:pt x="938" y="313"/>
                    <a:pt x="813" y="375"/>
                  </a:cubicBezTo>
                  <a:lnTo>
                    <a:pt x="563" y="688"/>
                  </a:lnTo>
                  <a:lnTo>
                    <a:pt x="313" y="1000"/>
                  </a:lnTo>
                  <a:cubicBezTo>
                    <a:pt x="251" y="1063"/>
                    <a:pt x="188" y="1188"/>
                    <a:pt x="126" y="1250"/>
                  </a:cubicBezTo>
                  <a:cubicBezTo>
                    <a:pt x="63" y="1375"/>
                    <a:pt x="63" y="1438"/>
                    <a:pt x="1" y="1563"/>
                  </a:cubicBezTo>
                  <a:cubicBezTo>
                    <a:pt x="126" y="1500"/>
                    <a:pt x="188" y="1438"/>
                    <a:pt x="251" y="1375"/>
                  </a:cubicBezTo>
                  <a:cubicBezTo>
                    <a:pt x="376" y="1313"/>
                    <a:pt x="438" y="1250"/>
                    <a:pt x="563" y="1188"/>
                  </a:cubicBezTo>
                  <a:lnTo>
                    <a:pt x="813" y="875"/>
                  </a:lnTo>
                  <a:lnTo>
                    <a:pt x="1063" y="563"/>
                  </a:lnTo>
                  <a:cubicBezTo>
                    <a:pt x="1125" y="500"/>
                    <a:pt x="1188" y="375"/>
                    <a:pt x="1250" y="313"/>
                  </a:cubicBezTo>
                  <a:cubicBezTo>
                    <a:pt x="1313" y="188"/>
                    <a:pt x="1375" y="63"/>
                    <a:pt x="1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76"/>
            <p:cNvSpPr/>
            <p:nvPr/>
          </p:nvSpPr>
          <p:spPr>
            <a:xfrm>
              <a:off x="4002150" y="1739575"/>
              <a:ext cx="40650" cy="28150"/>
            </a:xfrm>
            <a:custGeom>
              <a:avLst/>
              <a:gdLst/>
              <a:ahLst/>
              <a:cxnLst/>
              <a:rect l="l" t="t" r="r" b="b"/>
              <a:pathLst>
                <a:path w="1626" h="1126" extrusionOk="0">
                  <a:moveTo>
                    <a:pt x="1" y="1"/>
                  </a:moveTo>
                  <a:cubicBezTo>
                    <a:pt x="63" y="63"/>
                    <a:pt x="126" y="126"/>
                    <a:pt x="188" y="251"/>
                  </a:cubicBezTo>
                  <a:cubicBezTo>
                    <a:pt x="251" y="313"/>
                    <a:pt x="313" y="376"/>
                    <a:pt x="438" y="438"/>
                  </a:cubicBezTo>
                  <a:lnTo>
                    <a:pt x="688" y="688"/>
                  </a:lnTo>
                  <a:lnTo>
                    <a:pt x="1001" y="876"/>
                  </a:lnTo>
                  <a:cubicBezTo>
                    <a:pt x="1126" y="938"/>
                    <a:pt x="1188" y="938"/>
                    <a:pt x="1313" y="1001"/>
                  </a:cubicBezTo>
                  <a:cubicBezTo>
                    <a:pt x="1438" y="1063"/>
                    <a:pt x="1501" y="1063"/>
                    <a:pt x="1626" y="1126"/>
                  </a:cubicBezTo>
                  <a:cubicBezTo>
                    <a:pt x="1563" y="1001"/>
                    <a:pt x="1501" y="938"/>
                    <a:pt x="1438" y="876"/>
                  </a:cubicBezTo>
                  <a:cubicBezTo>
                    <a:pt x="1376" y="751"/>
                    <a:pt x="1251" y="688"/>
                    <a:pt x="1188" y="626"/>
                  </a:cubicBezTo>
                  <a:lnTo>
                    <a:pt x="876" y="376"/>
                  </a:lnTo>
                  <a:lnTo>
                    <a:pt x="563" y="188"/>
                  </a:lnTo>
                  <a:cubicBezTo>
                    <a:pt x="501" y="188"/>
                    <a:pt x="376" y="126"/>
                    <a:pt x="313" y="63"/>
                  </a:cubicBezTo>
                  <a:cubicBezTo>
                    <a:pt x="188" y="63"/>
                    <a:pt x="63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76"/>
            <p:cNvSpPr/>
            <p:nvPr/>
          </p:nvSpPr>
          <p:spPr>
            <a:xfrm>
              <a:off x="4092775" y="1773950"/>
              <a:ext cx="56275" cy="28150"/>
            </a:xfrm>
            <a:custGeom>
              <a:avLst/>
              <a:gdLst/>
              <a:ahLst/>
              <a:cxnLst/>
              <a:rect l="l" t="t" r="r" b="b"/>
              <a:pathLst>
                <a:path w="2251" h="1126" extrusionOk="0">
                  <a:moveTo>
                    <a:pt x="1" y="1"/>
                  </a:moveTo>
                  <a:cubicBezTo>
                    <a:pt x="126" y="126"/>
                    <a:pt x="188" y="188"/>
                    <a:pt x="313" y="313"/>
                  </a:cubicBezTo>
                  <a:cubicBezTo>
                    <a:pt x="438" y="313"/>
                    <a:pt x="563" y="438"/>
                    <a:pt x="688" y="501"/>
                  </a:cubicBezTo>
                  <a:lnTo>
                    <a:pt x="1063" y="688"/>
                  </a:lnTo>
                  <a:lnTo>
                    <a:pt x="1501" y="876"/>
                  </a:lnTo>
                  <a:cubicBezTo>
                    <a:pt x="1626" y="938"/>
                    <a:pt x="1751" y="1001"/>
                    <a:pt x="1876" y="1001"/>
                  </a:cubicBezTo>
                  <a:cubicBezTo>
                    <a:pt x="2001" y="1063"/>
                    <a:pt x="2126" y="1063"/>
                    <a:pt x="2251" y="1126"/>
                  </a:cubicBezTo>
                  <a:cubicBezTo>
                    <a:pt x="2188" y="1001"/>
                    <a:pt x="2063" y="938"/>
                    <a:pt x="1938" y="876"/>
                  </a:cubicBezTo>
                  <a:cubicBezTo>
                    <a:pt x="1876" y="813"/>
                    <a:pt x="1751" y="688"/>
                    <a:pt x="1626" y="626"/>
                  </a:cubicBezTo>
                  <a:lnTo>
                    <a:pt x="1188" y="438"/>
                  </a:lnTo>
                  <a:lnTo>
                    <a:pt x="813" y="251"/>
                  </a:lnTo>
                  <a:cubicBezTo>
                    <a:pt x="626" y="188"/>
                    <a:pt x="501" y="126"/>
                    <a:pt x="376" y="126"/>
                  </a:cubicBezTo>
                  <a:cubicBezTo>
                    <a:pt x="251" y="63"/>
                    <a:pt x="126" y="63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76"/>
            <p:cNvSpPr/>
            <p:nvPr/>
          </p:nvSpPr>
          <p:spPr>
            <a:xfrm>
              <a:off x="4355275" y="1702100"/>
              <a:ext cx="25000" cy="67200"/>
            </a:xfrm>
            <a:custGeom>
              <a:avLst/>
              <a:gdLst/>
              <a:ahLst/>
              <a:cxnLst/>
              <a:rect l="l" t="t" r="r" b="b"/>
              <a:pathLst>
                <a:path w="1000" h="2688" extrusionOk="0">
                  <a:moveTo>
                    <a:pt x="0" y="0"/>
                  </a:moveTo>
                  <a:lnTo>
                    <a:pt x="0" y="0"/>
                  </a:lnTo>
                  <a:cubicBezTo>
                    <a:pt x="63" y="125"/>
                    <a:pt x="63" y="250"/>
                    <a:pt x="63" y="437"/>
                  </a:cubicBezTo>
                  <a:cubicBezTo>
                    <a:pt x="125" y="562"/>
                    <a:pt x="125" y="687"/>
                    <a:pt x="188" y="875"/>
                  </a:cubicBezTo>
                  <a:cubicBezTo>
                    <a:pt x="250" y="1062"/>
                    <a:pt x="313" y="1187"/>
                    <a:pt x="313" y="1375"/>
                  </a:cubicBezTo>
                  <a:lnTo>
                    <a:pt x="562" y="1875"/>
                  </a:lnTo>
                  <a:cubicBezTo>
                    <a:pt x="625" y="2062"/>
                    <a:pt x="687" y="2187"/>
                    <a:pt x="750" y="2312"/>
                  </a:cubicBezTo>
                  <a:cubicBezTo>
                    <a:pt x="812" y="2437"/>
                    <a:pt x="875" y="2562"/>
                    <a:pt x="1000" y="2687"/>
                  </a:cubicBezTo>
                  <a:cubicBezTo>
                    <a:pt x="937" y="2562"/>
                    <a:pt x="937" y="2375"/>
                    <a:pt x="937" y="2250"/>
                  </a:cubicBezTo>
                  <a:cubicBezTo>
                    <a:pt x="875" y="2125"/>
                    <a:pt x="875" y="1937"/>
                    <a:pt x="812" y="1812"/>
                  </a:cubicBezTo>
                  <a:lnTo>
                    <a:pt x="625" y="1250"/>
                  </a:lnTo>
                  <a:lnTo>
                    <a:pt x="437" y="812"/>
                  </a:lnTo>
                  <a:cubicBezTo>
                    <a:pt x="375" y="625"/>
                    <a:pt x="313" y="500"/>
                    <a:pt x="250" y="375"/>
                  </a:cubicBezTo>
                  <a:cubicBezTo>
                    <a:pt x="188" y="250"/>
                    <a:pt x="125" y="6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76"/>
            <p:cNvSpPr/>
            <p:nvPr/>
          </p:nvSpPr>
          <p:spPr>
            <a:xfrm>
              <a:off x="4486500" y="1722400"/>
              <a:ext cx="37525" cy="28150"/>
            </a:xfrm>
            <a:custGeom>
              <a:avLst/>
              <a:gdLst/>
              <a:ahLst/>
              <a:cxnLst/>
              <a:rect l="l" t="t" r="r" b="b"/>
              <a:pathLst>
                <a:path w="1501" h="1126" extrusionOk="0">
                  <a:moveTo>
                    <a:pt x="1" y="0"/>
                  </a:moveTo>
                  <a:cubicBezTo>
                    <a:pt x="63" y="63"/>
                    <a:pt x="126" y="188"/>
                    <a:pt x="188" y="250"/>
                  </a:cubicBezTo>
                  <a:cubicBezTo>
                    <a:pt x="251" y="313"/>
                    <a:pt x="313" y="375"/>
                    <a:pt x="376" y="438"/>
                  </a:cubicBezTo>
                  <a:lnTo>
                    <a:pt x="626" y="688"/>
                  </a:lnTo>
                  <a:lnTo>
                    <a:pt x="938" y="875"/>
                  </a:lnTo>
                  <a:cubicBezTo>
                    <a:pt x="1001" y="938"/>
                    <a:pt x="1126" y="1000"/>
                    <a:pt x="1188" y="1000"/>
                  </a:cubicBezTo>
                  <a:cubicBezTo>
                    <a:pt x="1313" y="1063"/>
                    <a:pt x="1376" y="1125"/>
                    <a:pt x="1501" y="1125"/>
                  </a:cubicBezTo>
                  <a:cubicBezTo>
                    <a:pt x="1438" y="1063"/>
                    <a:pt x="1376" y="938"/>
                    <a:pt x="1313" y="875"/>
                  </a:cubicBezTo>
                  <a:cubicBezTo>
                    <a:pt x="1251" y="813"/>
                    <a:pt x="1188" y="750"/>
                    <a:pt x="1126" y="688"/>
                  </a:cubicBezTo>
                  <a:lnTo>
                    <a:pt x="876" y="438"/>
                  </a:lnTo>
                  <a:lnTo>
                    <a:pt x="563" y="250"/>
                  </a:lnTo>
                  <a:cubicBezTo>
                    <a:pt x="501" y="188"/>
                    <a:pt x="376" y="125"/>
                    <a:pt x="313" y="125"/>
                  </a:cubicBezTo>
                  <a:cubicBezTo>
                    <a:pt x="188" y="63"/>
                    <a:pt x="126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76"/>
            <p:cNvSpPr/>
            <p:nvPr/>
          </p:nvSpPr>
          <p:spPr>
            <a:xfrm>
              <a:off x="4717750" y="1767700"/>
              <a:ext cx="21875" cy="42225"/>
            </a:xfrm>
            <a:custGeom>
              <a:avLst/>
              <a:gdLst/>
              <a:ahLst/>
              <a:cxnLst/>
              <a:rect l="l" t="t" r="r" b="b"/>
              <a:pathLst>
                <a:path w="875" h="1689" extrusionOk="0">
                  <a:moveTo>
                    <a:pt x="0" y="1"/>
                  </a:moveTo>
                  <a:cubicBezTo>
                    <a:pt x="0" y="63"/>
                    <a:pt x="0" y="188"/>
                    <a:pt x="63" y="313"/>
                  </a:cubicBezTo>
                  <a:cubicBezTo>
                    <a:pt x="63" y="376"/>
                    <a:pt x="63" y="501"/>
                    <a:pt x="125" y="626"/>
                  </a:cubicBezTo>
                  <a:cubicBezTo>
                    <a:pt x="188" y="688"/>
                    <a:pt x="250" y="813"/>
                    <a:pt x="313" y="938"/>
                  </a:cubicBezTo>
                  <a:lnTo>
                    <a:pt x="500" y="1251"/>
                  </a:lnTo>
                  <a:cubicBezTo>
                    <a:pt x="563" y="1313"/>
                    <a:pt x="625" y="1438"/>
                    <a:pt x="687" y="1501"/>
                  </a:cubicBezTo>
                  <a:cubicBezTo>
                    <a:pt x="750" y="1563"/>
                    <a:pt x="812" y="1626"/>
                    <a:pt x="875" y="1688"/>
                  </a:cubicBezTo>
                  <a:cubicBezTo>
                    <a:pt x="875" y="1626"/>
                    <a:pt x="875" y="1501"/>
                    <a:pt x="812" y="1376"/>
                  </a:cubicBezTo>
                  <a:cubicBezTo>
                    <a:pt x="812" y="1313"/>
                    <a:pt x="750" y="1188"/>
                    <a:pt x="750" y="1126"/>
                  </a:cubicBezTo>
                  <a:lnTo>
                    <a:pt x="563" y="751"/>
                  </a:lnTo>
                  <a:cubicBezTo>
                    <a:pt x="500" y="688"/>
                    <a:pt x="438" y="563"/>
                    <a:pt x="375" y="438"/>
                  </a:cubicBezTo>
                  <a:cubicBezTo>
                    <a:pt x="313" y="376"/>
                    <a:pt x="250" y="313"/>
                    <a:pt x="188" y="188"/>
                  </a:cubicBezTo>
                  <a:cubicBezTo>
                    <a:pt x="125" y="126"/>
                    <a:pt x="63" y="63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76"/>
            <p:cNvSpPr/>
            <p:nvPr/>
          </p:nvSpPr>
          <p:spPr>
            <a:xfrm>
              <a:off x="2850675" y="1950500"/>
              <a:ext cx="56275" cy="7850"/>
            </a:xfrm>
            <a:custGeom>
              <a:avLst/>
              <a:gdLst/>
              <a:ahLst/>
              <a:cxnLst/>
              <a:rect l="l" t="t" r="r" b="b"/>
              <a:pathLst>
                <a:path w="2251" h="314" extrusionOk="0">
                  <a:moveTo>
                    <a:pt x="751" y="1"/>
                  </a:moveTo>
                  <a:cubicBezTo>
                    <a:pt x="626" y="1"/>
                    <a:pt x="501" y="63"/>
                    <a:pt x="376" y="63"/>
                  </a:cubicBezTo>
                  <a:cubicBezTo>
                    <a:pt x="251" y="63"/>
                    <a:pt x="126" y="63"/>
                    <a:pt x="1" y="126"/>
                  </a:cubicBezTo>
                  <a:cubicBezTo>
                    <a:pt x="126" y="188"/>
                    <a:pt x="251" y="188"/>
                    <a:pt x="376" y="251"/>
                  </a:cubicBezTo>
                  <a:cubicBezTo>
                    <a:pt x="501" y="251"/>
                    <a:pt x="626" y="251"/>
                    <a:pt x="751" y="313"/>
                  </a:cubicBezTo>
                  <a:lnTo>
                    <a:pt x="1563" y="313"/>
                  </a:lnTo>
                  <a:cubicBezTo>
                    <a:pt x="1688" y="251"/>
                    <a:pt x="1813" y="251"/>
                    <a:pt x="1938" y="251"/>
                  </a:cubicBezTo>
                  <a:cubicBezTo>
                    <a:pt x="2063" y="188"/>
                    <a:pt x="2125" y="188"/>
                    <a:pt x="2250" y="126"/>
                  </a:cubicBezTo>
                  <a:cubicBezTo>
                    <a:pt x="2125" y="126"/>
                    <a:pt x="2063" y="63"/>
                    <a:pt x="1938" y="63"/>
                  </a:cubicBezTo>
                  <a:cubicBezTo>
                    <a:pt x="1813" y="63"/>
                    <a:pt x="1688" y="1"/>
                    <a:pt x="15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76"/>
            <p:cNvSpPr/>
            <p:nvPr/>
          </p:nvSpPr>
          <p:spPr>
            <a:xfrm>
              <a:off x="3027225" y="1963000"/>
              <a:ext cx="50025" cy="6275"/>
            </a:xfrm>
            <a:custGeom>
              <a:avLst/>
              <a:gdLst/>
              <a:ahLst/>
              <a:cxnLst/>
              <a:rect l="l" t="t" r="r" b="b"/>
              <a:pathLst>
                <a:path w="2001" h="251" extrusionOk="0">
                  <a:moveTo>
                    <a:pt x="626" y="1"/>
                  </a:moveTo>
                  <a:lnTo>
                    <a:pt x="313" y="63"/>
                  </a:lnTo>
                  <a:cubicBezTo>
                    <a:pt x="188" y="126"/>
                    <a:pt x="63" y="126"/>
                    <a:pt x="1" y="188"/>
                  </a:cubicBezTo>
                  <a:cubicBezTo>
                    <a:pt x="126" y="188"/>
                    <a:pt x="188" y="188"/>
                    <a:pt x="313" y="251"/>
                  </a:cubicBezTo>
                  <a:lnTo>
                    <a:pt x="1376" y="251"/>
                  </a:lnTo>
                  <a:cubicBezTo>
                    <a:pt x="1438" y="251"/>
                    <a:pt x="1563" y="251"/>
                    <a:pt x="1688" y="188"/>
                  </a:cubicBezTo>
                  <a:cubicBezTo>
                    <a:pt x="1751" y="188"/>
                    <a:pt x="1875" y="126"/>
                    <a:pt x="2000" y="126"/>
                  </a:cubicBezTo>
                  <a:cubicBezTo>
                    <a:pt x="1875" y="63"/>
                    <a:pt x="1751" y="63"/>
                    <a:pt x="16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76"/>
            <p:cNvSpPr/>
            <p:nvPr/>
          </p:nvSpPr>
          <p:spPr>
            <a:xfrm>
              <a:off x="3238150" y="1936450"/>
              <a:ext cx="15650" cy="87525"/>
            </a:xfrm>
            <a:custGeom>
              <a:avLst/>
              <a:gdLst/>
              <a:ahLst/>
              <a:cxnLst/>
              <a:rect l="l" t="t" r="r" b="b"/>
              <a:pathLst>
                <a:path w="626" h="3501" extrusionOk="0">
                  <a:moveTo>
                    <a:pt x="1" y="0"/>
                  </a:moveTo>
                  <a:cubicBezTo>
                    <a:pt x="1" y="125"/>
                    <a:pt x="1" y="375"/>
                    <a:pt x="1" y="563"/>
                  </a:cubicBezTo>
                  <a:cubicBezTo>
                    <a:pt x="63" y="688"/>
                    <a:pt x="1" y="875"/>
                    <a:pt x="63" y="1125"/>
                  </a:cubicBezTo>
                  <a:cubicBezTo>
                    <a:pt x="63" y="1313"/>
                    <a:pt x="63" y="1500"/>
                    <a:pt x="126" y="1750"/>
                  </a:cubicBezTo>
                  <a:cubicBezTo>
                    <a:pt x="188" y="1938"/>
                    <a:pt x="251" y="2188"/>
                    <a:pt x="251" y="2375"/>
                  </a:cubicBezTo>
                  <a:cubicBezTo>
                    <a:pt x="313" y="2563"/>
                    <a:pt x="376" y="2750"/>
                    <a:pt x="376" y="2938"/>
                  </a:cubicBezTo>
                  <a:cubicBezTo>
                    <a:pt x="438" y="3125"/>
                    <a:pt x="501" y="3313"/>
                    <a:pt x="626" y="3500"/>
                  </a:cubicBezTo>
                  <a:cubicBezTo>
                    <a:pt x="626" y="3313"/>
                    <a:pt x="626" y="3063"/>
                    <a:pt x="626" y="2938"/>
                  </a:cubicBezTo>
                  <a:cubicBezTo>
                    <a:pt x="563" y="2750"/>
                    <a:pt x="563" y="2563"/>
                    <a:pt x="563" y="2313"/>
                  </a:cubicBezTo>
                  <a:cubicBezTo>
                    <a:pt x="501" y="2125"/>
                    <a:pt x="438" y="1875"/>
                    <a:pt x="438" y="1688"/>
                  </a:cubicBezTo>
                  <a:lnTo>
                    <a:pt x="313" y="1063"/>
                  </a:lnTo>
                  <a:cubicBezTo>
                    <a:pt x="313" y="875"/>
                    <a:pt x="251" y="688"/>
                    <a:pt x="188" y="500"/>
                  </a:cubicBezTo>
                  <a:cubicBezTo>
                    <a:pt x="126" y="313"/>
                    <a:pt x="63" y="125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76"/>
            <p:cNvSpPr/>
            <p:nvPr/>
          </p:nvSpPr>
          <p:spPr>
            <a:xfrm>
              <a:off x="3441275" y="1945825"/>
              <a:ext cx="7825" cy="56275"/>
            </a:xfrm>
            <a:custGeom>
              <a:avLst/>
              <a:gdLst/>
              <a:ahLst/>
              <a:cxnLst/>
              <a:rect l="l" t="t" r="r" b="b"/>
              <a:pathLst>
                <a:path w="313" h="2251" extrusionOk="0">
                  <a:moveTo>
                    <a:pt x="187" y="0"/>
                  </a:moveTo>
                  <a:cubicBezTo>
                    <a:pt x="125" y="125"/>
                    <a:pt x="125" y="250"/>
                    <a:pt x="63" y="375"/>
                  </a:cubicBezTo>
                  <a:cubicBezTo>
                    <a:pt x="63" y="500"/>
                    <a:pt x="63" y="625"/>
                    <a:pt x="63" y="750"/>
                  </a:cubicBezTo>
                  <a:lnTo>
                    <a:pt x="63" y="1125"/>
                  </a:lnTo>
                  <a:cubicBezTo>
                    <a:pt x="63" y="1313"/>
                    <a:pt x="0" y="1438"/>
                    <a:pt x="63" y="1563"/>
                  </a:cubicBezTo>
                  <a:cubicBezTo>
                    <a:pt x="63" y="1688"/>
                    <a:pt x="125" y="1813"/>
                    <a:pt x="125" y="1938"/>
                  </a:cubicBezTo>
                  <a:cubicBezTo>
                    <a:pt x="125" y="2063"/>
                    <a:pt x="125" y="2188"/>
                    <a:pt x="187" y="2250"/>
                  </a:cubicBezTo>
                  <a:cubicBezTo>
                    <a:pt x="250" y="2125"/>
                    <a:pt x="250" y="2063"/>
                    <a:pt x="312" y="1938"/>
                  </a:cubicBezTo>
                  <a:cubicBezTo>
                    <a:pt x="312" y="1813"/>
                    <a:pt x="312" y="1688"/>
                    <a:pt x="312" y="1563"/>
                  </a:cubicBezTo>
                  <a:lnTo>
                    <a:pt x="312" y="1125"/>
                  </a:lnTo>
                  <a:cubicBezTo>
                    <a:pt x="312" y="1000"/>
                    <a:pt x="312" y="875"/>
                    <a:pt x="312" y="750"/>
                  </a:cubicBezTo>
                  <a:cubicBezTo>
                    <a:pt x="312" y="625"/>
                    <a:pt x="250" y="500"/>
                    <a:pt x="250" y="375"/>
                  </a:cubicBezTo>
                  <a:cubicBezTo>
                    <a:pt x="250" y="250"/>
                    <a:pt x="187" y="125"/>
                    <a:pt x="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76"/>
            <p:cNvSpPr/>
            <p:nvPr/>
          </p:nvSpPr>
          <p:spPr>
            <a:xfrm>
              <a:off x="3581875" y="1953625"/>
              <a:ext cx="46900" cy="28150"/>
            </a:xfrm>
            <a:custGeom>
              <a:avLst/>
              <a:gdLst/>
              <a:ahLst/>
              <a:cxnLst/>
              <a:rect l="l" t="t" r="r" b="b"/>
              <a:pathLst>
                <a:path w="1876" h="1126" extrusionOk="0">
                  <a:moveTo>
                    <a:pt x="1" y="1"/>
                  </a:moveTo>
                  <a:cubicBezTo>
                    <a:pt x="63" y="126"/>
                    <a:pt x="126" y="188"/>
                    <a:pt x="188" y="251"/>
                  </a:cubicBezTo>
                  <a:cubicBezTo>
                    <a:pt x="313" y="313"/>
                    <a:pt x="376" y="438"/>
                    <a:pt x="501" y="501"/>
                  </a:cubicBezTo>
                  <a:cubicBezTo>
                    <a:pt x="626" y="563"/>
                    <a:pt x="688" y="626"/>
                    <a:pt x="813" y="688"/>
                  </a:cubicBezTo>
                  <a:lnTo>
                    <a:pt x="1188" y="938"/>
                  </a:lnTo>
                  <a:lnTo>
                    <a:pt x="1501" y="1063"/>
                  </a:lnTo>
                  <a:cubicBezTo>
                    <a:pt x="1626" y="1063"/>
                    <a:pt x="1751" y="1126"/>
                    <a:pt x="1875" y="1126"/>
                  </a:cubicBezTo>
                  <a:cubicBezTo>
                    <a:pt x="1813" y="1063"/>
                    <a:pt x="1688" y="938"/>
                    <a:pt x="1626" y="876"/>
                  </a:cubicBezTo>
                  <a:cubicBezTo>
                    <a:pt x="1501" y="813"/>
                    <a:pt x="1438" y="751"/>
                    <a:pt x="1313" y="688"/>
                  </a:cubicBezTo>
                  <a:lnTo>
                    <a:pt x="1001" y="438"/>
                  </a:lnTo>
                  <a:lnTo>
                    <a:pt x="626" y="251"/>
                  </a:lnTo>
                  <a:cubicBezTo>
                    <a:pt x="501" y="188"/>
                    <a:pt x="438" y="126"/>
                    <a:pt x="313" y="126"/>
                  </a:cubicBezTo>
                  <a:cubicBezTo>
                    <a:pt x="188" y="63"/>
                    <a:pt x="63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76"/>
            <p:cNvSpPr/>
            <p:nvPr/>
          </p:nvSpPr>
          <p:spPr>
            <a:xfrm>
              <a:off x="3749050" y="1928625"/>
              <a:ext cx="12525" cy="46900"/>
            </a:xfrm>
            <a:custGeom>
              <a:avLst/>
              <a:gdLst/>
              <a:ahLst/>
              <a:cxnLst/>
              <a:rect l="l" t="t" r="r" b="b"/>
              <a:pathLst>
                <a:path w="501" h="1876" extrusionOk="0">
                  <a:moveTo>
                    <a:pt x="1" y="1"/>
                  </a:moveTo>
                  <a:cubicBezTo>
                    <a:pt x="1" y="63"/>
                    <a:pt x="1" y="188"/>
                    <a:pt x="1" y="313"/>
                  </a:cubicBezTo>
                  <a:lnTo>
                    <a:pt x="1" y="626"/>
                  </a:lnTo>
                  <a:cubicBezTo>
                    <a:pt x="63" y="751"/>
                    <a:pt x="63" y="813"/>
                    <a:pt x="63" y="938"/>
                  </a:cubicBezTo>
                  <a:lnTo>
                    <a:pt x="188" y="1313"/>
                  </a:lnTo>
                  <a:cubicBezTo>
                    <a:pt x="188" y="1438"/>
                    <a:pt x="313" y="1501"/>
                    <a:pt x="313" y="1626"/>
                  </a:cubicBezTo>
                  <a:cubicBezTo>
                    <a:pt x="376" y="1688"/>
                    <a:pt x="438" y="1751"/>
                    <a:pt x="501" y="1876"/>
                  </a:cubicBezTo>
                  <a:cubicBezTo>
                    <a:pt x="501" y="1751"/>
                    <a:pt x="501" y="1626"/>
                    <a:pt x="501" y="1563"/>
                  </a:cubicBezTo>
                  <a:cubicBezTo>
                    <a:pt x="501" y="1438"/>
                    <a:pt x="501" y="1313"/>
                    <a:pt x="501" y="1251"/>
                  </a:cubicBezTo>
                  <a:lnTo>
                    <a:pt x="376" y="876"/>
                  </a:lnTo>
                  <a:lnTo>
                    <a:pt x="313" y="563"/>
                  </a:lnTo>
                  <a:cubicBezTo>
                    <a:pt x="251" y="438"/>
                    <a:pt x="188" y="313"/>
                    <a:pt x="188" y="251"/>
                  </a:cubicBezTo>
                  <a:cubicBezTo>
                    <a:pt x="126" y="126"/>
                    <a:pt x="63" y="63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76"/>
            <p:cNvSpPr/>
            <p:nvPr/>
          </p:nvSpPr>
          <p:spPr>
            <a:xfrm>
              <a:off x="3956850" y="1945825"/>
              <a:ext cx="67200" cy="12525"/>
            </a:xfrm>
            <a:custGeom>
              <a:avLst/>
              <a:gdLst/>
              <a:ahLst/>
              <a:cxnLst/>
              <a:rect l="l" t="t" r="r" b="b"/>
              <a:pathLst>
                <a:path w="2688" h="501" extrusionOk="0">
                  <a:moveTo>
                    <a:pt x="1" y="0"/>
                  </a:moveTo>
                  <a:cubicBezTo>
                    <a:pt x="126" y="63"/>
                    <a:pt x="251" y="125"/>
                    <a:pt x="376" y="188"/>
                  </a:cubicBezTo>
                  <a:cubicBezTo>
                    <a:pt x="501" y="250"/>
                    <a:pt x="688" y="250"/>
                    <a:pt x="813" y="313"/>
                  </a:cubicBezTo>
                  <a:lnTo>
                    <a:pt x="1313" y="438"/>
                  </a:lnTo>
                  <a:lnTo>
                    <a:pt x="1813" y="500"/>
                  </a:lnTo>
                  <a:lnTo>
                    <a:pt x="2688" y="500"/>
                  </a:lnTo>
                  <a:cubicBezTo>
                    <a:pt x="2563" y="375"/>
                    <a:pt x="2438" y="375"/>
                    <a:pt x="2313" y="313"/>
                  </a:cubicBezTo>
                  <a:cubicBezTo>
                    <a:pt x="2188" y="250"/>
                    <a:pt x="2063" y="188"/>
                    <a:pt x="1875" y="188"/>
                  </a:cubicBezTo>
                  <a:lnTo>
                    <a:pt x="1376" y="63"/>
                  </a:lnTo>
                  <a:lnTo>
                    <a:pt x="8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76"/>
            <p:cNvSpPr/>
            <p:nvPr/>
          </p:nvSpPr>
          <p:spPr>
            <a:xfrm>
              <a:off x="4134975" y="1950500"/>
              <a:ext cx="9400" cy="40650"/>
            </a:xfrm>
            <a:custGeom>
              <a:avLst/>
              <a:gdLst/>
              <a:ahLst/>
              <a:cxnLst/>
              <a:rect l="l" t="t" r="r" b="b"/>
              <a:pathLst>
                <a:path w="376" h="1626" extrusionOk="0">
                  <a:moveTo>
                    <a:pt x="313" y="1"/>
                  </a:moveTo>
                  <a:cubicBezTo>
                    <a:pt x="250" y="63"/>
                    <a:pt x="188" y="126"/>
                    <a:pt x="188" y="251"/>
                  </a:cubicBezTo>
                  <a:cubicBezTo>
                    <a:pt x="125" y="313"/>
                    <a:pt x="125" y="376"/>
                    <a:pt x="63" y="501"/>
                  </a:cubicBezTo>
                  <a:cubicBezTo>
                    <a:pt x="63" y="563"/>
                    <a:pt x="0" y="688"/>
                    <a:pt x="0" y="751"/>
                  </a:cubicBezTo>
                  <a:lnTo>
                    <a:pt x="0" y="1063"/>
                  </a:lnTo>
                  <a:lnTo>
                    <a:pt x="0" y="1376"/>
                  </a:lnTo>
                  <a:cubicBezTo>
                    <a:pt x="63" y="1438"/>
                    <a:pt x="63" y="1501"/>
                    <a:pt x="63" y="1626"/>
                  </a:cubicBezTo>
                  <a:cubicBezTo>
                    <a:pt x="125" y="1563"/>
                    <a:pt x="188" y="1438"/>
                    <a:pt x="188" y="1376"/>
                  </a:cubicBezTo>
                  <a:cubicBezTo>
                    <a:pt x="250" y="1313"/>
                    <a:pt x="250" y="1251"/>
                    <a:pt x="313" y="1126"/>
                  </a:cubicBezTo>
                  <a:cubicBezTo>
                    <a:pt x="375" y="1001"/>
                    <a:pt x="375" y="938"/>
                    <a:pt x="375" y="813"/>
                  </a:cubicBezTo>
                  <a:lnTo>
                    <a:pt x="375" y="501"/>
                  </a:lnTo>
                  <a:cubicBezTo>
                    <a:pt x="375" y="438"/>
                    <a:pt x="375" y="313"/>
                    <a:pt x="375" y="251"/>
                  </a:cubicBezTo>
                  <a:cubicBezTo>
                    <a:pt x="375" y="126"/>
                    <a:pt x="313" y="63"/>
                    <a:pt x="3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76"/>
            <p:cNvSpPr/>
            <p:nvPr/>
          </p:nvSpPr>
          <p:spPr>
            <a:xfrm>
              <a:off x="4353700" y="1936450"/>
              <a:ext cx="25025" cy="51575"/>
            </a:xfrm>
            <a:custGeom>
              <a:avLst/>
              <a:gdLst/>
              <a:ahLst/>
              <a:cxnLst/>
              <a:rect l="l" t="t" r="r" b="b"/>
              <a:pathLst>
                <a:path w="1001" h="2063" extrusionOk="0">
                  <a:moveTo>
                    <a:pt x="1" y="0"/>
                  </a:moveTo>
                  <a:cubicBezTo>
                    <a:pt x="1" y="125"/>
                    <a:pt x="1" y="250"/>
                    <a:pt x="63" y="313"/>
                  </a:cubicBezTo>
                  <a:cubicBezTo>
                    <a:pt x="63" y="438"/>
                    <a:pt x="126" y="563"/>
                    <a:pt x="188" y="688"/>
                  </a:cubicBezTo>
                  <a:lnTo>
                    <a:pt x="376" y="1125"/>
                  </a:lnTo>
                  <a:cubicBezTo>
                    <a:pt x="438" y="1250"/>
                    <a:pt x="500" y="1375"/>
                    <a:pt x="563" y="1500"/>
                  </a:cubicBezTo>
                  <a:cubicBezTo>
                    <a:pt x="625" y="1625"/>
                    <a:pt x="688" y="1688"/>
                    <a:pt x="750" y="1813"/>
                  </a:cubicBezTo>
                  <a:cubicBezTo>
                    <a:pt x="875" y="1938"/>
                    <a:pt x="938" y="2000"/>
                    <a:pt x="1000" y="2063"/>
                  </a:cubicBezTo>
                  <a:cubicBezTo>
                    <a:pt x="1000" y="1938"/>
                    <a:pt x="1000" y="1813"/>
                    <a:pt x="938" y="1688"/>
                  </a:cubicBezTo>
                  <a:cubicBezTo>
                    <a:pt x="875" y="1625"/>
                    <a:pt x="875" y="1500"/>
                    <a:pt x="813" y="1375"/>
                  </a:cubicBezTo>
                  <a:lnTo>
                    <a:pt x="625" y="938"/>
                  </a:lnTo>
                  <a:lnTo>
                    <a:pt x="438" y="563"/>
                  </a:lnTo>
                  <a:cubicBezTo>
                    <a:pt x="376" y="500"/>
                    <a:pt x="313" y="375"/>
                    <a:pt x="251" y="250"/>
                  </a:cubicBezTo>
                  <a:cubicBezTo>
                    <a:pt x="126" y="188"/>
                    <a:pt x="63" y="63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76"/>
            <p:cNvSpPr/>
            <p:nvPr/>
          </p:nvSpPr>
          <p:spPr>
            <a:xfrm>
              <a:off x="4506825" y="1923950"/>
              <a:ext cx="37525" cy="68775"/>
            </a:xfrm>
            <a:custGeom>
              <a:avLst/>
              <a:gdLst/>
              <a:ahLst/>
              <a:cxnLst/>
              <a:rect l="l" t="t" r="r" b="b"/>
              <a:pathLst>
                <a:path w="1501" h="2751" extrusionOk="0">
                  <a:moveTo>
                    <a:pt x="0" y="0"/>
                  </a:moveTo>
                  <a:cubicBezTo>
                    <a:pt x="63" y="125"/>
                    <a:pt x="125" y="313"/>
                    <a:pt x="188" y="438"/>
                  </a:cubicBezTo>
                  <a:cubicBezTo>
                    <a:pt x="250" y="563"/>
                    <a:pt x="250" y="750"/>
                    <a:pt x="375" y="938"/>
                  </a:cubicBezTo>
                  <a:lnTo>
                    <a:pt x="625" y="1438"/>
                  </a:lnTo>
                  <a:lnTo>
                    <a:pt x="875" y="1938"/>
                  </a:lnTo>
                  <a:cubicBezTo>
                    <a:pt x="1000" y="2125"/>
                    <a:pt x="1063" y="2250"/>
                    <a:pt x="1188" y="2375"/>
                  </a:cubicBezTo>
                  <a:cubicBezTo>
                    <a:pt x="1250" y="2500"/>
                    <a:pt x="1375" y="2625"/>
                    <a:pt x="1500" y="2750"/>
                  </a:cubicBezTo>
                  <a:cubicBezTo>
                    <a:pt x="1438" y="2563"/>
                    <a:pt x="1375" y="2438"/>
                    <a:pt x="1313" y="2250"/>
                  </a:cubicBezTo>
                  <a:cubicBezTo>
                    <a:pt x="1250" y="2125"/>
                    <a:pt x="1250" y="1938"/>
                    <a:pt x="1125" y="1813"/>
                  </a:cubicBezTo>
                  <a:lnTo>
                    <a:pt x="875" y="1250"/>
                  </a:lnTo>
                  <a:lnTo>
                    <a:pt x="625" y="813"/>
                  </a:lnTo>
                  <a:cubicBezTo>
                    <a:pt x="500" y="625"/>
                    <a:pt x="438" y="500"/>
                    <a:pt x="313" y="375"/>
                  </a:cubicBezTo>
                  <a:cubicBezTo>
                    <a:pt x="250" y="250"/>
                    <a:pt x="125" y="125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76"/>
            <p:cNvSpPr/>
            <p:nvPr/>
          </p:nvSpPr>
          <p:spPr>
            <a:xfrm>
              <a:off x="4653675" y="1972375"/>
              <a:ext cx="48475" cy="9400"/>
            </a:xfrm>
            <a:custGeom>
              <a:avLst/>
              <a:gdLst/>
              <a:ahLst/>
              <a:cxnLst/>
              <a:rect l="l" t="t" r="r" b="b"/>
              <a:pathLst>
                <a:path w="1939" h="376" extrusionOk="0">
                  <a:moveTo>
                    <a:pt x="1001" y="1"/>
                  </a:moveTo>
                  <a:lnTo>
                    <a:pt x="626" y="63"/>
                  </a:lnTo>
                  <a:cubicBezTo>
                    <a:pt x="501" y="63"/>
                    <a:pt x="376" y="126"/>
                    <a:pt x="313" y="126"/>
                  </a:cubicBezTo>
                  <a:cubicBezTo>
                    <a:pt x="188" y="188"/>
                    <a:pt x="126" y="251"/>
                    <a:pt x="1" y="313"/>
                  </a:cubicBezTo>
                  <a:cubicBezTo>
                    <a:pt x="126" y="313"/>
                    <a:pt x="251" y="313"/>
                    <a:pt x="313" y="376"/>
                  </a:cubicBezTo>
                  <a:lnTo>
                    <a:pt x="1001" y="376"/>
                  </a:lnTo>
                  <a:lnTo>
                    <a:pt x="1376" y="251"/>
                  </a:lnTo>
                  <a:cubicBezTo>
                    <a:pt x="1501" y="251"/>
                    <a:pt x="1563" y="188"/>
                    <a:pt x="1688" y="188"/>
                  </a:cubicBezTo>
                  <a:cubicBezTo>
                    <a:pt x="1751" y="126"/>
                    <a:pt x="1876" y="63"/>
                    <a:pt x="1938" y="63"/>
                  </a:cubicBezTo>
                  <a:cubicBezTo>
                    <a:pt x="1876" y="1"/>
                    <a:pt x="1751" y="1"/>
                    <a:pt x="16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76"/>
            <p:cNvSpPr/>
            <p:nvPr/>
          </p:nvSpPr>
          <p:spPr>
            <a:xfrm>
              <a:off x="2916300" y="2200500"/>
              <a:ext cx="9400" cy="46900"/>
            </a:xfrm>
            <a:custGeom>
              <a:avLst/>
              <a:gdLst/>
              <a:ahLst/>
              <a:cxnLst/>
              <a:rect l="l" t="t" r="r" b="b"/>
              <a:pathLst>
                <a:path w="376" h="1876" extrusionOk="0">
                  <a:moveTo>
                    <a:pt x="313" y="0"/>
                  </a:moveTo>
                  <a:cubicBezTo>
                    <a:pt x="250" y="125"/>
                    <a:pt x="250" y="188"/>
                    <a:pt x="188" y="313"/>
                  </a:cubicBezTo>
                  <a:cubicBezTo>
                    <a:pt x="188" y="375"/>
                    <a:pt x="125" y="500"/>
                    <a:pt x="125" y="563"/>
                  </a:cubicBezTo>
                  <a:lnTo>
                    <a:pt x="0" y="938"/>
                  </a:lnTo>
                  <a:lnTo>
                    <a:pt x="0" y="1250"/>
                  </a:lnTo>
                  <a:cubicBezTo>
                    <a:pt x="0" y="1375"/>
                    <a:pt x="0" y="1500"/>
                    <a:pt x="0" y="1563"/>
                  </a:cubicBezTo>
                  <a:cubicBezTo>
                    <a:pt x="63" y="1688"/>
                    <a:pt x="63" y="1813"/>
                    <a:pt x="63" y="1875"/>
                  </a:cubicBezTo>
                  <a:cubicBezTo>
                    <a:pt x="125" y="1813"/>
                    <a:pt x="188" y="1688"/>
                    <a:pt x="188" y="1625"/>
                  </a:cubicBezTo>
                  <a:cubicBezTo>
                    <a:pt x="250" y="1500"/>
                    <a:pt x="313" y="1438"/>
                    <a:pt x="313" y="1313"/>
                  </a:cubicBezTo>
                  <a:lnTo>
                    <a:pt x="375" y="938"/>
                  </a:lnTo>
                  <a:lnTo>
                    <a:pt x="375" y="625"/>
                  </a:lnTo>
                  <a:lnTo>
                    <a:pt x="375" y="313"/>
                  </a:lnTo>
                  <a:cubicBezTo>
                    <a:pt x="375" y="188"/>
                    <a:pt x="375" y="125"/>
                    <a:pt x="3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76"/>
            <p:cNvSpPr/>
            <p:nvPr/>
          </p:nvSpPr>
          <p:spPr>
            <a:xfrm>
              <a:off x="3044425" y="2222375"/>
              <a:ext cx="28125" cy="34400"/>
            </a:xfrm>
            <a:custGeom>
              <a:avLst/>
              <a:gdLst/>
              <a:ahLst/>
              <a:cxnLst/>
              <a:rect l="l" t="t" r="r" b="b"/>
              <a:pathLst>
                <a:path w="1125" h="1376" extrusionOk="0">
                  <a:moveTo>
                    <a:pt x="0" y="0"/>
                  </a:moveTo>
                  <a:cubicBezTo>
                    <a:pt x="0" y="63"/>
                    <a:pt x="63" y="188"/>
                    <a:pt x="63" y="250"/>
                  </a:cubicBezTo>
                  <a:cubicBezTo>
                    <a:pt x="125" y="313"/>
                    <a:pt x="188" y="438"/>
                    <a:pt x="250" y="500"/>
                  </a:cubicBezTo>
                  <a:lnTo>
                    <a:pt x="438" y="750"/>
                  </a:lnTo>
                  <a:lnTo>
                    <a:pt x="625" y="1000"/>
                  </a:lnTo>
                  <a:cubicBezTo>
                    <a:pt x="688" y="1063"/>
                    <a:pt x="813" y="1125"/>
                    <a:pt x="875" y="1188"/>
                  </a:cubicBezTo>
                  <a:cubicBezTo>
                    <a:pt x="938" y="1250"/>
                    <a:pt x="1000" y="1313"/>
                    <a:pt x="1125" y="1375"/>
                  </a:cubicBezTo>
                  <a:cubicBezTo>
                    <a:pt x="1063" y="1250"/>
                    <a:pt x="1063" y="1188"/>
                    <a:pt x="1000" y="1063"/>
                  </a:cubicBezTo>
                  <a:cubicBezTo>
                    <a:pt x="938" y="1000"/>
                    <a:pt x="938" y="938"/>
                    <a:pt x="875" y="813"/>
                  </a:cubicBezTo>
                  <a:lnTo>
                    <a:pt x="688" y="563"/>
                  </a:lnTo>
                  <a:lnTo>
                    <a:pt x="438" y="313"/>
                  </a:lnTo>
                  <a:cubicBezTo>
                    <a:pt x="375" y="250"/>
                    <a:pt x="313" y="188"/>
                    <a:pt x="250" y="125"/>
                  </a:cubicBezTo>
                  <a:cubicBezTo>
                    <a:pt x="125" y="63"/>
                    <a:pt x="63" y="6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76"/>
            <p:cNvSpPr/>
            <p:nvPr/>
          </p:nvSpPr>
          <p:spPr>
            <a:xfrm>
              <a:off x="3278775" y="2214550"/>
              <a:ext cx="34400" cy="53150"/>
            </a:xfrm>
            <a:custGeom>
              <a:avLst/>
              <a:gdLst/>
              <a:ahLst/>
              <a:cxnLst/>
              <a:rect l="l" t="t" r="r" b="b"/>
              <a:pathLst>
                <a:path w="1376" h="2126" extrusionOk="0">
                  <a:moveTo>
                    <a:pt x="0" y="1"/>
                  </a:moveTo>
                  <a:cubicBezTo>
                    <a:pt x="63" y="126"/>
                    <a:pt x="125" y="251"/>
                    <a:pt x="125" y="376"/>
                  </a:cubicBezTo>
                  <a:cubicBezTo>
                    <a:pt x="188" y="501"/>
                    <a:pt x="250" y="626"/>
                    <a:pt x="313" y="751"/>
                  </a:cubicBezTo>
                  <a:cubicBezTo>
                    <a:pt x="375" y="876"/>
                    <a:pt x="438" y="1001"/>
                    <a:pt x="563" y="1188"/>
                  </a:cubicBezTo>
                  <a:lnTo>
                    <a:pt x="813" y="1563"/>
                  </a:lnTo>
                  <a:cubicBezTo>
                    <a:pt x="875" y="1626"/>
                    <a:pt x="1000" y="1751"/>
                    <a:pt x="1063" y="1813"/>
                  </a:cubicBezTo>
                  <a:cubicBezTo>
                    <a:pt x="1188" y="1938"/>
                    <a:pt x="1250" y="2001"/>
                    <a:pt x="1375" y="2126"/>
                  </a:cubicBezTo>
                  <a:cubicBezTo>
                    <a:pt x="1313" y="2001"/>
                    <a:pt x="1313" y="1876"/>
                    <a:pt x="1250" y="1751"/>
                  </a:cubicBezTo>
                  <a:cubicBezTo>
                    <a:pt x="1188" y="1626"/>
                    <a:pt x="1125" y="1501"/>
                    <a:pt x="1063" y="1376"/>
                  </a:cubicBezTo>
                  <a:cubicBezTo>
                    <a:pt x="1000" y="1251"/>
                    <a:pt x="938" y="1126"/>
                    <a:pt x="813" y="1001"/>
                  </a:cubicBezTo>
                  <a:lnTo>
                    <a:pt x="563" y="626"/>
                  </a:lnTo>
                  <a:cubicBezTo>
                    <a:pt x="500" y="501"/>
                    <a:pt x="375" y="376"/>
                    <a:pt x="313" y="313"/>
                  </a:cubicBezTo>
                  <a:cubicBezTo>
                    <a:pt x="188" y="188"/>
                    <a:pt x="125" y="126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76"/>
            <p:cNvSpPr/>
            <p:nvPr/>
          </p:nvSpPr>
          <p:spPr>
            <a:xfrm>
              <a:off x="3447500" y="2156750"/>
              <a:ext cx="42225" cy="48450"/>
            </a:xfrm>
            <a:custGeom>
              <a:avLst/>
              <a:gdLst/>
              <a:ahLst/>
              <a:cxnLst/>
              <a:rect l="l" t="t" r="r" b="b"/>
              <a:pathLst>
                <a:path w="1689" h="1938" extrusionOk="0">
                  <a:moveTo>
                    <a:pt x="1" y="0"/>
                  </a:moveTo>
                  <a:cubicBezTo>
                    <a:pt x="63" y="125"/>
                    <a:pt x="126" y="250"/>
                    <a:pt x="188" y="375"/>
                  </a:cubicBezTo>
                  <a:cubicBezTo>
                    <a:pt x="251" y="438"/>
                    <a:pt x="313" y="563"/>
                    <a:pt x="438" y="688"/>
                  </a:cubicBezTo>
                  <a:lnTo>
                    <a:pt x="751" y="1063"/>
                  </a:lnTo>
                  <a:lnTo>
                    <a:pt x="1063" y="1438"/>
                  </a:lnTo>
                  <a:cubicBezTo>
                    <a:pt x="1126" y="1500"/>
                    <a:pt x="1251" y="1625"/>
                    <a:pt x="1376" y="1688"/>
                  </a:cubicBezTo>
                  <a:cubicBezTo>
                    <a:pt x="1501" y="1750"/>
                    <a:pt x="1563" y="1875"/>
                    <a:pt x="1688" y="1938"/>
                  </a:cubicBezTo>
                  <a:cubicBezTo>
                    <a:pt x="1626" y="1813"/>
                    <a:pt x="1563" y="1688"/>
                    <a:pt x="1501" y="1563"/>
                  </a:cubicBezTo>
                  <a:cubicBezTo>
                    <a:pt x="1438" y="1438"/>
                    <a:pt x="1376" y="1313"/>
                    <a:pt x="1251" y="1188"/>
                  </a:cubicBezTo>
                  <a:lnTo>
                    <a:pt x="938" y="875"/>
                  </a:lnTo>
                  <a:lnTo>
                    <a:pt x="626" y="500"/>
                  </a:lnTo>
                  <a:cubicBezTo>
                    <a:pt x="501" y="375"/>
                    <a:pt x="438" y="313"/>
                    <a:pt x="313" y="250"/>
                  </a:cubicBezTo>
                  <a:cubicBezTo>
                    <a:pt x="251" y="125"/>
                    <a:pt x="126" y="63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76"/>
            <p:cNvSpPr/>
            <p:nvPr/>
          </p:nvSpPr>
          <p:spPr>
            <a:xfrm>
              <a:off x="3570950" y="2169250"/>
              <a:ext cx="21900" cy="64075"/>
            </a:xfrm>
            <a:custGeom>
              <a:avLst/>
              <a:gdLst/>
              <a:ahLst/>
              <a:cxnLst/>
              <a:rect l="l" t="t" r="r" b="b"/>
              <a:pathLst>
                <a:path w="876" h="2563" extrusionOk="0">
                  <a:moveTo>
                    <a:pt x="875" y="0"/>
                  </a:moveTo>
                  <a:cubicBezTo>
                    <a:pt x="813" y="63"/>
                    <a:pt x="688" y="188"/>
                    <a:pt x="625" y="375"/>
                  </a:cubicBezTo>
                  <a:cubicBezTo>
                    <a:pt x="563" y="438"/>
                    <a:pt x="500" y="625"/>
                    <a:pt x="438" y="750"/>
                  </a:cubicBezTo>
                  <a:lnTo>
                    <a:pt x="250" y="1188"/>
                  </a:lnTo>
                  <a:lnTo>
                    <a:pt x="125" y="1688"/>
                  </a:lnTo>
                  <a:cubicBezTo>
                    <a:pt x="63" y="1813"/>
                    <a:pt x="0" y="2000"/>
                    <a:pt x="0" y="2125"/>
                  </a:cubicBezTo>
                  <a:cubicBezTo>
                    <a:pt x="0" y="2375"/>
                    <a:pt x="0" y="2563"/>
                    <a:pt x="0" y="2563"/>
                  </a:cubicBezTo>
                  <a:cubicBezTo>
                    <a:pt x="63" y="2438"/>
                    <a:pt x="125" y="2313"/>
                    <a:pt x="188" y="2188"/>
                  </a:cubicBezTo>
                  <a:cubicBezTo>
                    <a:pt x="250" y="2063"/>
                    <a:pt x="313" y="1938"/>
                    <a:pt x="375" y="1750"/>
                  </a:cubicBezTo>
                  <a:lnTo>
                    <a:pt x="563" y="1313"/>
                  </a:lnTo>
                  <a:lnTo>
                    <a:pt x="750" y="813"/>
                  </a:lnTo>
                  <a:cubicBezTo>
                    <a:pt x="750" y="688"/>
                    <a:pt x="813" y="563"/>
                    <a:pt x="813" y="438"/>
                  </a:cubicBezTo>
                  <a:cubicBezTo>
                    <a:pt x="875" y="250"/>
                    <a:pt x="875" y="125"/>
                    <a:pt x="8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76"/>
            <p:cNvSpPr/>
            <p:nvPr/>
          </p:nvSpPr>
          <p:spPr>
            <a:xfrm>
              <a:off x="3745925" y="2186425"/>
              <a:ext cx="15650" cy="53925"/>
            </a:xfrm>
            <a:custGeom>
              <a:avLst/>
              <a:gdLst/>
              <a:ahLst/>
              <a:cxnLst/>
              <a:rect l="l" t="t" r="r" b="b"/>
              <a:pathLst>
                <a:path w="626" h="2157" extrusionOk="0">
                  <a:moveTo>
                    <a:pt x="626" y="1"/>
                  </a:moveTo>
                  <a:cubicBezTo>
                    <a:pt x="501" y="126"/>
                    <a:pt x="438" y="251"/>
                    <a:pt x="438" y="438"/>
                  </a:cubicBezTo>
                  <a:cubicBezTo>
                    <a:pt x="376" y="501"/>
                    <a:pt x="313" y="626"/>
                    <a:pt x="313" y="813"/>
                  </a:cubicBezTo>
                  <a:lnTo>
                    <a:pt x="188" y="1251"/>
                  </a:lnTo>
                  <a:lnTo>
                    <a:pt x="188" y="1688"/>
                  </a:lnTo>
                  <a:cubicBezTo>
                    <a:pt x="188" y="1813"/>
                    <a:pt x="188" y="1938"/>
                    <a:pt x="188" y="2063"/>
                  </a:cubicBezTo>
                  <a:cubicBezTo>
                    <a:pt x="1" y="2126"/>
                    <a:pt x="126" y="2157"/>
                    <a:pt x="258" y="2157"/>
                  </a:cubicBezTo>
                  <a:cubicBezTo>
                    <a:pt x="391" y="2157"/>
                    <a:pt x="532" y="2126"/>
                    <a:pt x="376" y="2063"/>
                  </a:cubicBezTo>
                  <a:cubicBezTo>
                    <a:pt x="376" y="1938"/>
                    <a:pt x="438" y="1813"/>
                    <a:pt x="438" y="1688"/>
                  </a:cubicBezTo>
                  <a:lnTo>
                    <a:pt x="563" y="1251"/>
                  </a:lnTo>
                  <a:lnTo>
                    <a:pt x="626" y="813"/>
                  </a:lnTo>
                  <a:lnTo>
                    <a:pt x="626" y="438"/>
                  </a:lnTo>
                  <a:cubicBezTo>
                    <a:pt x="626" y="251"/>
                    <a:pt x="626" y="126"/>
                    <a:pt x="6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76"/>
            <p:cNvSpPr/>
            <p:nvPr/>
          </p:nvSpPr>
          <p:spPr>
            <a:xfrm>
              <a:off x="3933425" y="2209875"/>
              <a:ext cx="57825" cy="18375"/>
            </a:xfrm>
            <a:custGeom>
              <a:avLst/>
              <a:gdLst/>
              <a:ahLst/>
              <a:cxnLst/>
              <a:rect l="l" t="t" r="r" b="b"/>
              <a:pathLst>
                <a:path w="2313" h="735" extrusionOk="0">
                  <a:moveTo>
                    <a:pt x="0" y="0"/>
                  </a:moveTo>
                  <a:cubicBezTo>
                    <a:pt x="125" y="63"/>
                    <a:pt x="250" y="125"/>
                    <a:pt x="313" y="188"/>
                  </a:cubicBezTo>
                  <a:cubicBezTo>
                    <a:pt x="438" y="250"/>
                    <a:pt x="563" y="313"/>
                    <a:pt x="688" y="375"/>
                  </a:cubicBezTo>
                  <a:lnTo>
                    <a:pt x="1125" y="500"/>
                  </a:lnTo>
                  <a:lnTo>
                    <a:pt x="1563" y="625"/>
                  </a:lnTo>
                  <a:cubicBezTo>
                    <a:pt x="1688" y="688"/>
                    <a:pt x="1813" y="688"/>
                    <a:pt x="1938" y="688"/>
                  </a:cubicBezTo>
                  <a:cubicBezTo>
                    <a:pt x="2000" y="719"/>
                    <a:pt x="2063" y="735"/>
                    <a:pt x="2125" y="735"/>
                  </a:cubicBezTo>
                  <a:cubicBezTo>
                    <a:pt x="2188" y="735"/>
                    <a:pt x="2250" y="719"/>
                    <a:pt x="2313" y="688"/>
                  </a:cubicBezTo>
                  <a:cubicBezTo>
                    <a:pt x="2188" y="625"/>
                    <a:pt x="2063" y="563"/>
                    <a:pt x="2000" y="500"/>
                  </a:cubicBezTo>
                  <a:cubicBezTo>
                    <a:pt x="1875" y="438"/>
                    <a:pt x="1750" y="375"/>
                    <a:pt x="1625" y="375"/>
                  </a:cubicBezTo>
                  <a:lnTo>
                    <a:pt x="1188" y="188"/>
                  </a:lnTo>
                  <a:lnTo>
                    <a:pt x="750" y="63"/>
                  </a:lnTo>
                  <a:cubicBezTo>
                    <a:pt x="625" y="0"/>
                    <a:pt x="500" y="0"/>
                    <a:pt x="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76"/>
            <p:cNvSpPr/>
            <p:nvPr/>
          </p:nvSpPr>
          <p:spPr>
            <a:xfrm>
              <a:off x="4127150" y="2167675"/>
              <a:ext cx="53150" cy="35975"/>
            </a:xfrm>
            <a:custGeom>
              <a:avLst/>
              <a:gdLst/>
              <a:ahLst/>
              <a:cxnLst/>
              <a:rect l="l" t="t" r="r" b="b"/>
              <a:pathLst>
                <a:path w="2126" h="1439" extrusionOk="0">
                  <a:moveTo>
                    <a:pt x="1" y="1"/>
                  </a:moveTo>
                  <a:cubicBezTo>
                    <a:pt x="126" y="126"/>
                    <a:pt x="188" y="188"/>
                    <a:pt x="313" y="313"/>
                  </a:cubicBezTo>
                  <a:cubicBezTo>
                    <a:pt x="438" y="376"/>
                    <a:pt x="501" y="501"/>
                    <a:pt x="626" y="563"/>
                  </a:cubicBezTo>
                  <a:lnTo>
                    <a:pt x="1001" y="813"/>
                  </a:lnTo>
                  <a:lnTo>
                    <a:pt x="1376" y="1063"/>
                  </a:lnTo>
                  <a:cubicBezTo>
                    <a:pt x="1501" y="1126"/>
                    <a:pt x="1626" y="1188"/>
                    <a:pt x="1751" y="1251"/>
                  </a:cubicBezTo>
                  <a:cubicBezTo>
                    <a:pt x="1876" y="1313"/>
                    <a:pt x="2001" y="1376"/>
                    <a:pt x="2126" y="1438"/>
                  </a:cubicBezTo>
                  <a:cubicBezTo>
                    <a:pt x="2063" y="1313"/>
                    <a:pt x="2001" y="1188"/>
                    <a:pt x="1876" y="1126"/>
                  </a:cubicBezTo>
                  <a:cubicBezTo>
                    <a:pt x="1751" y="1001"/>
                    <a:pt x="1688" y="938"/>
                    <a:pt x="1563" y="876"/>
                  </a:cubicBezTo>
                  <a:lnTo>
                    <a:pt x="1188" y="563"/>
                  </a:lnTo>
                  <a:lnTo>
                    <a:pt x="813" y="313"/>
                  </a:lnTo>
                  <a:cubicBezTo>
                    <a:pt x="688" y="251"/>
                    <a:pt x="563" y="188"/>
                    <a:pt x="438" y="126"/>
                  </a:cubicBezTo>
                  <a:cubicBezTo>
                    <a:pt x="313" y="63"/>
                    <a:pt x="188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76"/>
            <p:cNvSpPr/>
            <p:nvPr/>
          </p:nvSpPr>
          <p:spPr>
            <a:xfrm>
              <a:off x="4341200" y="2158300"/>
              <a:ext cx="50025" cy="51600"/>
            </a:xfrm>
            <a:custGeom>
              <a:avLst/>
              <a:gdLst/>
              <a:ahLst/>
              <a:cxnLst/>
              <a:rect l="l" t="t" r="r" b="b"/>
              <a:pathLst>
                <a:path w="2001" h="2064" extrusionOk="0">
                  <a:moveTo>
                    <a:pt x="1" y="1"/>
                  </a:moveTo>
                  <a:lnTo>
                    <a:pt x="1" y="1"/>
                  </a:lnTo>
                  <a:cubicBezTo>
                    <a:pt x="126" y="126"/>
                    <a:pt x="188" y="251"/>
                    <a:pt x="251" y="376"/>
                  </a:cubicBezTo>
                  <a:cubicBezTo>
                    <a:pt x="313" y="501"/>
                    <a:pt x="438" y="626"/>
                    <a:pt x="563" y="751"/>
                  </a:cubicBezTo>
                  <a:lnTo>
                    <a:pt x="876" y="1126"/>
                  </a:lnTo>
                  <a:lnTo>
                    <a:pt x="1250" y="1501"/>
                  </a:lnTo>
                  <a:cubicBezTo>
                    <a:pt x="1375" y="1626"/>
                    <a:pt x="1500" y="1688"/>
                    <a:pt x="1625" y="1813"/>
                  </a:cubicBezTo>
                  <a:cubicBezTo>
                    <a:pt x="1750" y="1876"/>
                    <a:pt x="1875" y="2001"/>
                    <a:pt x="2000" y="2063"/>
                  </a:cubicBezTo>
                  <a:cubicBezTo>
                    <a:pt x="1938" y="1938"/>
                    <a:pt x="1813" y="1813"/>
                    <a:pt x="1750" y="1688"/>
                  </a:cubicBezTo>
                  <a:cubicBezTo>
                    <a:pt x="1688" y="1563"/>
                    <a:pt x="1563" y="1438"/>
                    <a:pt x="1500" y="1313"/>
                  </a:cubicBezTo>
                  <a:cubicBezTo>
                    <a:pt x="1375" y="1188"/>
                    <a:pt x="1250" y="1063"/>
                    <a:pt x="1125" y="938"/>
                  </a:cubicBezTo>
                  <a:lnTo>
                    <a:pt x="751" y="563"/>
                  </a:lnTo>
                  <a:cubicBezTo>
                    <a:pt x="626" y="438"/>
                    <a:pt x="501" y="376"/>
                    <a:pt x="376" y="251"/>
                  </a:cubicBezTo>
                  <a:cubicBezTo>
                    <a:pt x="188" y="12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76"/>
            <p:cNvSpPr/>
            <p:nvPr/>
          </p:nvSpPr>
          <p:spPr>
            <a:xfrm>
              <a:off x="4542750" y="2158300"/>
              <a:ext cx="9400" cy="35975"/>
            </a:xfrm>
            <a:custGeom>
              <a:avLst/>
              <a:gdLst/>
              <a:ahLst/>
              <a:cxnLst/>
              <a:rect l="l" t="t" r="r" b="b"/>
              <a:pathLst>
                <a:path w="376" h="1439" extrusionOk="0">
                  <a:moveTo>
                    <a:pt x="313" y="1"/>
                  </a:moveTo>
                  <a:cubicBezTo>
                    <a:pt x="251" y="63"/>
                    <a:pt x="188" y="126"/>
                    <a:pt x="188" y="251"/>
                  </a:cubicBezTo>
                  <a:cubicBezTo>
                    <a:pt x="126" y="313"/>
                    <a:pt x="126" y="376"/>
                    <a:pt x="63" y="438"/>
                  </a:cubicBezTo>
                  <a:lnTo>
                    <a:pt x="1" y="688"/>
                  </a:lnTo>
                  <a:lnTo>
                    <a:pt x="1" y="938"/>
                  </a:lnTo>
                  <a:cubicBezTo>
                    <a:pt x="1" y="1063"/>
                    <a:pt x="1" y="1126"/>
                    <a:pt x="1" y="1188"/>
                  </a:cubicBezTo>
                  <a:cubicBezTo>
                    <a:pt x="63" y="1251"/>
                    <a:pt x="63" y="1376"/>
                    <a:pt x="63" y="1438"/>
                  </a:cubicBezTo>
                  <a:cubicBezTo>
                    <a:pt x="126" y="1376"/>
                    <a:pt x="188" y="1313"/>
                    <a:pt x="188" y="1251"/>
                  </a:cubicBezTo>
                  <a:cubicBezTo>
                    <a:pt x="251" y="1188"/>
                    <a:pt x="313" y="1063"/>
                    <a:pt x="313" y="1001"/>
                  </a:cubicBezTo>
                  <a:cubicBezTo>
                    <a:pt x="313" y="938"/>
                    <a:pt x="375" y="813"/>
                    <a:pt x="375" y="751"/>
                  </a:cubicBezTo>
                  <a:lnTo>
                    <a:pt x="375" y="501"/>
                  </a:lnTo>
                  <a:cubicBezTo>
                    <a:pt x="375" y="438"/>
                    <a:pt x="375" y="313"/>
                    <a:pt x="375" y="251"/>
                  </a:cubicBezTo>
                  <a:cubicBezTo>
                    <a:pt x="375" y="188"/>
                    <a:pt x="313" y="63"/>
                    <a:pt x="3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76"/>
            <p:cNvSpPr/>
            <p:nvPr/>
          </p:nvSpPr>
          <p:spPr>
            <a:xfrm>
              <a:off x="4680250" y="2213000"/>
              <a:ext cx="65625" cy="12125"/>
            </a:xfrm>
            <a:custGeom>
              <a:avLst/>
              <a:gdLst/>
              <a:ahLst/>
              <a:cxnLst/>
              <a:rect l="l" t="t" r="r" b="b"/>
              <a:pathLst>
                <a:path w="2625" h="485" extrusionOk="0">
                  <a:moveTo>
                    <a:pt x="0" y="0"/>
                  </a:moveTo>
                  <a:cubicBezTo>
                    <a:pt x="125" y="63"/>
                    <a:pt x="250" y="125"/>
                    <a:pt x="375" y="188"/>
                  </a:cubicBezTo>
                  <a:cubicBezTo>
                    <a:pt x="500" y="188"/>
                    <a:pt x="688" y="313"/>
                    <a:pt x="813" y="313"/>
                  </a:cubicBezTo>
                  <a:lnTo>
                    <a:pt x="1313" y="375"/>
                  </a:lnTo>
                  <a:lnTo>
                    <a:pt x="1813" y="438"/>
                  </a:lnTo>
                  <a:lnTo>
                    <a:pt x="2187" y="438"/>
                  </a:lnTo>
                  <a:cubicBezTo>
                    <a:pt x="2281" y="469"/>
                    <a:pt x="2359" y="485"/>
                    <a:pt x="2430" y="485"/>
                  </a:cubicBezTo>
                  <a:cubicBezTo>
                    <a:pt x="2500" y="485"/>
                    <a:pt x="2562" y="469"/>
                    <a:pt x="2625" y="438"/>
                  </a:cubicBezTo>
                  <a:cubicBezTo>
                    <a:pt x="2500" y="375"/>
                    <a:pt x="2375" y="375"/>
                    <a:pt x="2250" y="313"/>
                  </a:cubicBezTo>
                  <a:cubicBezTo>
                    <a:pt x="2125" y="250"/>
                    <a:pt x="2000" y="188"/>
                    <a:pt x="1813" y="188"/>
                  </a:cubicBezTo>
                  <a:lnTo>
                    <a:pt x="1375" y="63"/>
                  </a:lnTo>
                  <a:lnTo>
                    <a:pt x="8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76"/>
            <p:cNvSpPr/>
            <p:nvPr/>
          </p:nvSpPr>
          <p:spPr>
            <a:xfrm>
              <a:off x="2866300" y="2422350"/>
              <a:ext cx="25025" cy="51600"/>
            </a:xfrm>
            <a:custGeom>
              <a:avLst/>
              <a:gdLst/>
              <a:ahLst/>
              <a:cxnLst/>
              <a:rect l="l" t="t" r="r" b="b"/>
              <a:pathLst>
                <a:path w="1001" h="2064" extrusionOk="0">
                  <a:moveTo>
                    <a:pt x="1" y="1"/>
                  </a:moveTo>
                  <a:cubicBezTo>
                    <a:pt x="1" y="126"/>
                    <a:pt x="1" y="251"/>
                    <a:pt x="63" y="376"/>
                  </a:cubicBezTo>
                  <a:cubicBezTo>
                    <a:pt x="63" y="501"/>
                    <a:pt x="126" y="626"/>
                    <a:pt x="188" y="688"/>
                  </a:cubicBezTo>
                  <a:lnTo>
                    <a:pt x="313" y="1126"/>
                  </a:lnTo>
                  <a:lnTo>
                    <a:pt x="563" y="1438"/>
                  </a:lnTo>
                  <a:cubicBezTo>
                    <a:pt x="626" y="1563"/>
                    <a:pt x="688" y="1688"/>
                    <a:pt x="751" y="1751"/>
                  </a:cubicBezTo>
                  <a:cubicBezTo>
                    <a:pt x="813" y="1876"/>
                    <a:pt x="876" y="1938"/>
                    <a:pt x="1000" y="2063"/>
                  </a:cubicBezTo>
                  <a:cubicBezTo>
                    <a:pt x="1000" y="1938"/>
                    <a:pt x="938" y="1813"/>
                    <a:pt x="938" y="1688"/>
                  </a:cubicBezTo>
                  <a:cubicBezTo>
                    <a:pt x="876" y="1563"/>
                    <a:pt x="876" y="1438"/>
                    <a:pt x="813" y="1313"/>
                  </a:cubicBezTo>
                  <a:lnTo>
                    <a:pt x="626" y="938"/>
                  </a:lnTo>
                  <a:lnTo>
                    <a:pt x="438" y="563"/>
                  </a:lnTo>
                  <a:cubicBezTo>
                    <a:pt x="376" y="501"/>
                    <a:pt x="313" y="376"/>
                    <a:pt x="251" y="313"/>
                  </a:cubicBezTo>
                  <a:cubicBezTo>
                    <a:pt x="188" y="188"/>
                    <a:pt x="63" y="63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76"/>
            <p:cNvSpPr/>
            <p:nvPr/>
          </p:nvSpPr>
          <p:spPr>
            <a:xfrm>
              <a:off x="3027225" y="2419225"/>
              <a:ext cx="45325" cy="59400"/>
            </a:xfrm>
            <a:custGeom>
              <a:avLst/>
              <a:gdLst/>
              <a:ahLst/>
              <a:cxnLst/>
              <a:rect l="l" t="t" r="r" b="b"/>
              <a:pathLst>
                <a:path w="1813" h="2376" extrusionOk="0">
                  <a:moveTo>
                    <a:pt x="1" y="1"/>
                  </a:moveTo>
                  <a:cubicBezTo>
                    <a:pt x="63" y="126"/>
                    <a:pt x="126" y="313"/>
                    <a:pt x="251" y="438"/>
                  </a:cubicBezTo>
                  <a:cubicBezTo>
                    <a:pt x="313" y="563"/>
                    <a:pt x="376" y="688"/>
                    <a:pt x="501" y="813"/>
                  </a:cubicBezTo>
                  <a:cubicBezTo>
                    <a:pt x="563" y="1001"/>
                    <a:pt x="688" y="1126"/>
                    <a:pt x="751" y="1313"/>
                  </a:cubicBezTo>
                  <a:lnTo>
                    <a:pt x="1126" y="1688"/>
                  </a:lnTo>
                  <a:cubicBezTo>
                    <a:pt x="1251" y="1813"/>
                    <a:pt x="1251" y="1876"/>
                    <a:pt x="1438" y="2063"/>
                  </a:cubicBezTo>
                  <a:cubicBezTo>
                    <a:pt x="1626" y="2251"/>
                    <a:pt x="1813" y="2376"/>
                    <a:pt x="1813" y="2376"/>
                  </a:cubicBezTo>
                  <a:cubicBezTo>
                    <a:pt x="1751" y="2188"/>
                    <a:pt x="1688" y="2063"/>
                    <a:pt x="1626" y="1938"/>
                  </a:cubicBezTo>
                  <a:cubicBezTo>
                    <a:pt x="1563" y="1813"/>
                    <a:pt x="1438" y="1688"/>
                    <a:pt x="1376" y="1563"/>
                  </a:cubicBezTo>
                  <a:lnTo>
                    <a:pt x="1063" y="1063"/>
                  </a:lnTo>
                  <a:lnTo>
                    <a:pt x="688" y="688"/>
                  </a:lnTo>
                  <a:cubicBezTo>
                    <a:pt x="626" y="501"/>
                    <a:pt x="501" y="438"/>
                    <a:pt x="376" y="313"/>
                  </a:cubicBezTo>
                  <a:cubicBezTo>
                    <a:pt x="251" y="188"/>
                    <a:pt x="126" y="63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76"/>
            <p:cNvSpPr/>
            <p:nvPr/>
          </p:nvSpPr>
          <p:spPr>
            <a:xfrm>
              <a:off x="3203775" y="2416100"/>
              <a:ext cx="39100" cy="46900"/>
            </a:xfrm>
            <a:custGeom>
              <a:avLst/>
              <a:gdLst/>
              <a:ahLst/>
              <a:cxnLst/>
              <a:rect l="l" t="t" r="r" b="b"/>
              <a:pathLst>
                <a:path w="1564" h="1876" extrusionOk="0">
                  <a:moveTo>
                    <a:pt x="1" y="1"/>
                  </a:moveTo>
                  <a:cubicBezTo>
                    <a:pt x="63" y="126"/>
                    <a:pt x="126" y="188"/>
                    <a:pt x="188" y="313"/>
                  </a:cubicBezTo>
                  <a:cubicBezTo>
                    <a:pt x="251" y="438"/>
                    <a:pt x="313" y="563"/>
                    <a:pt x="438" y="688"/>
                  </a:cubicBezTo>
                  <a:lnTo>
                    <a:pt x="688" y="1001"/>
                  </a:lnTo>
                  <a:lnTo>
                    <a:pt x="1001" y="1376"/>
                  </a:lnTo>
                  <a:cubicBezTo>
                    <a:pt x="1063" y="1438"/>
                    <a:pt x="1188" y="1563"/>
                    <a:pt x="1251" y="1626"/>
                  </a:cubicBezTo>
                  <a:cubicBezTo>
                    <a:pt x="1376" y="1688"/>
                    <a:pt x="1501" y="1751"/>
                    <a:pt x="1563" y="1876"/>
                  </a:cubicBezTo>
                  <a:cubicBezTo>
                    <a:pt x="1563" y="1876"/>
                    <a:pt x="1501" y="1563"/>
                    <a:pt x="1438" y="1501"/>
                  </a:cubicBezTo>
                  <a:cubicBezTo>
                    <a:pt x="1376" y="1376"/>
                    <a:pt x="1313" y="1251"/>
                    <a:pt x="1188" y="1188"/>
                  </a:cubicBezTo>
                  <a:lnTo>
                    <a:pt x="938" y="813"/>
                  </a:lnTo>
                  <a:lnTo>
                    <a:pt x="626" y="501"/>
                  </a:lnTo>
                  <a:cubicBezTo>
                    <a:pt x="563" y="376"/>
                    <a:pt x="438" y="313"/>
                    <a:pt x="376" y="188"/>
                  </a:cubicBezTo>
                  <a:cubicBezTo>
                    <a:pt x="251" y="126"/>
                    <a:pt x="126" y="63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76"/>
            <p:cNvSpPr/>
            <p:nvPr/>
          </p:nvSpPr>
          <p:spPr>
            <a:xfrm>
              <a:off x="3467825" y="2330175"/>
              <a:ext cx="59400" cy="9400"/>
            </a:xfrm>
            <a:custGeom>
              <a:avLst/>
              <a:gdLst/>
              <a:ahLst/>
              <a:cxnLst/>
              <a:rect l="l" t="t" r="r" b="b"/>
              <a:pathLst>
                <a:path w="2376" h="376" extrusionOk="0">
                  <a:moveTo>
                    <a:pt x="0" y="1"/>
                  </a:moveTo>
                  <a:cubicBezTo>
                    <a:pt x="125" y="63"/>
                    <a:pt x="250" y="63"/>
                    <a:pt x="375" y="126"/>
                  </a:cubicBezTo>
                  <a:cubicBezTo>
                    <a:pt x="500" y="126"/>
                    <a:pt x="625" y="188"/>
                    <a:pt x="750" y="188"/>
                  </a:cubicBezTo>
                  <a:lnTo>
                    <a:pt x="1188" y="313"/>
                  </a:lnTo>
                  <a:lnTo>
                    <a:pt x="1625" y="375"/>
                  </a:lnTo>
                  <a:lnTo>
                    <a:pt x="2375" y="375"/>
                  </a:lnTo>
                  <a:cubicBezTo>
                    <a:pt x="2250" y="313"/>
                    <a:pt x="2125" y="250"/>
                    <a:pt x="2000" y="188"/>
                  </a:cubicBezTo>
                  <a:cubicBezTo>
                    <a:pt x="1938" y="126"/>
                    <a:pt x="1813" y="126"/>
                    <a:pt x="1625" y="63"/>
                  </a:cubicBezTo>
                  <a:lnTo>
                    <a:pt x="12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76"/>
            <p:cNvSpPr/>
            <p:nvPr/>
          </p:nvSpPr>
          <p:spPr>
            <a:xfrm>
              <a:off x="3647500" y="2325500"/>
              <a:ext cx="39075" cy="60950"/>
            </a:xfrm>
            <a:custGeom>
              <a:avLst/>
              <a:gdLst/>
              <a:ahLst/>
              <a:cxnLst/>
              <a:rect l="l" t="t" r="r" b="b"/>
              <a:pathLst>
                <a:path w="1563" h="2438" extrusionOk="0">
                  <a:moveTo>
                    <a:pt x="1563" y="0"/>
                  </a:moveTo>
                  <a:lnTo>
                    <a:pt x="1563" y="0"/>
                  </a:lnTo>
                  <a:cubicBezTo>
                    <a:pt x="1438" y="63"/>
                    <a:pt x="1313" y="188"/>
                    <a:pt x="1250" y="313"/>
                  </a:cubicBezTo>
                  <a:cubicBezTo>
                    <a:pt x="1125" y="437"/>
                    <a:pt x="1063" y="562"/>
                    <a:pt x="938" y="687"/>
                  </a:cubicBezTo>
                  <a:lnTo>
                    <a:pt x="625" y="1125"/>
                  </a:lnTo>
                  <a:lnTo>
                    <a:pt x="375" y="1562"/>
                  </a:lnTo>
                  <a:cubicBezTo>
                    <a:pt x="313" y="1687"/>
                    <a:pt x="250" y="1875"/>
                    <a:pt x="188" y="2000"/>
                  </a:cubicBezTo>
                  <a:cubicBezTo>
                    <a:pt x="63" y="2250"/>
                    <a:pt x="0" y="2437"/>
                    <a:pt x="0" y="2437"/>
                  </a:cubicBezTo>
                  <a:cubicBezTo>
                    <a:pt x="125" y="2312"/>
                    <a:pt x="250" y="2187"/>
                    <a:pt x="313" y="2062"/>
                  </a:cubicBezTo>
                  <a:cubicBezTo>
                    <a:pt x="438" y="2000"/>
                    <a:pt x="500" y="1875"/>
                    <a:pt x="625" y="1750"/>
                  </a:cubicBezTo>
                  <a:lnTo>
                    <a:pt x="938" y="1312"/>
                  </a:lnTo>
                  <a:lnTo>
                    <a:pt x="1188" y="812"/>
                  </a:lnTo>
                  <a:cubicBezTo>
                    <a:pt x="1313" y="687"/>
                    <a:pt x="1313" y="500"/>
                    <a:pt x="1375" y="375"/>
                  </a:cubicBezTo>
                  <a:cubicBezTo>
                    <a:pt x="1438" y="250"/>
                    <a:pt x="1500" y="125"/>
                    <a:pt x="15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76"/>
            <p:cNvSpPr/>
            <p:nvPr/>
          </p:nvSpPr>
          <p:spPr>
            <a:xfrm>
              <a:off x="3830300" y="2333300"/>
              <a:ext cx="40650" cy="40650"/>
            </a:xfrm>
            <a:custGeom>
              <a:avLst/>
              <a:gdLst/>
              <a:ahLst/>
              <a:cxnLst/>
              <a:rect l="l" t="t" r="r" b="b"/>
              <a:pathLst>
                <a:path w="1626" h="1626" extrusionOk="0">
                  <a:moveTo>
                    <a:pt x="0" y="1"/>
                  </a:moveTo>
                  <a:lnTo>
                    <a:pt x="0" y="1"/>
                  </a:lnTo>
                  <a:cubicBezTo>
                    <a:pt x="63" y="125"/>
                    <a:pt x="125" y="250"/>
                    <a:pt x="188" y="313"/>
                  </a:cubicBezTo>
                  <a:cubicBezTo>
                    <a:pt x="250" y="438"/>
                    <a:pt x="313" y="563"/>
                    <a:pt x="438" y="625"/>
                  </a:cubicBezTo>
                  <a:lnTo>
                    <a:pt x="688" y="938"/>
                  </a:lnTo>
                  <a:lnTo>
                    <a:pt x="1000" y="1250"/>
                  </a:lnTo>
                  <a:cubicBezTo>
                    <a:pt x="1125" y="1313"/>
                    <a:pt x="1250" y="1375"/>
                    <a:pt x="1313" y="1438"/>
                  </a:cubicBezTo>
                  <a:cubicBezTo>
                    <a:pt x="1438" y="1500"/>
                    <a:pt x="1500" y="1563"/>
                    <a:pt x="1625" y="1625"/>
                  </a:cubicBezTo>
                  <a:cubicBezTo>
                    <a:pt x="1563" y="1500"/>
                    <a:pt x="1500" y="1375"/>
                    <a:pt x="1438" y="1313"/>
                  </a:cubicBezTo>
                  <a:cubicBezTo>
                    <a:pt x="1375" y="1250"/>
                    <a:pt x="1313" y="1125"/>
                    <a:pt x="1250" y="1000"/>
                  </a:cubicBezTo>
                  <a:lnTo>
                    <a:pt x="938" y="688"/>
                  </a:lnTo>
                  <a:lnTo>
                    <a:pt x="625" y="438"/>
                  </a:lnTo>
                  <a:cubicBezTo>
                    <a:pt x="563" y="313"/>
                    <a:pt x="438" y="250"/>
                    <a:pt x="313" y="188"/>
                  </a:cubicBezTo>
                  <a:cubicBezTo>
                    <a:pt x="250" y="125"/>
                    <a:pt x="125" y="63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76"/>
            <p:cNvSpPr/>
            <p:nvPr/>
          </p:nvSpPr>
          <p:spPr>
            <a:xfrm>
              <a:off x="4002150" y="2356725"/>
              <a:ext cx="33625" cy="30100"/>
            </a:xfrm>
            <a:custGeom>
              <a:avLst/>
              <a:gdLst/>
              <a:ahLst/>
              <a:cxnLst/>
              <a:rect l="l" t="t" r="r" b="b"/>
              <a:pathLst>
                <a:path w="1345" h="1204" extrusionOk="0">
                  <a:moveTo>
                    <a:pt x="1" y="1"/>
                  </a:moveTo>
                  <a:cubicBezTo>
                    <a:pt x="63" y="63"/>
                    <a:pt x="63" y="126"/>
                    <a:pt x="126" y="251"/>
                  </a:cubicBezTo>
                  <a:cubicBezTo>
                    <a:pt x="188" y="313"/>
                    <a:pt x="251" y="376"/>
                    <a:pt x="313" y="501"/>
                  </a:cubicBezTo>
                  <a:lnTo>
                    <a:pt x="563" y="688"/>
                  </a:lnTo>
                  <a:lnTo>
                    <a:pt x="813" y="938"/>
                  </a:lnTo>
                  <a:cubicBezTo>
                    <a:pt x="876" y="1001"/>
                    <a:pt x="938" y="1063"/>
                    <a:pt x="1001" y="1126"/>
                  </a:cubicBezTo>
                  <a:cubicBezTo>
                    <a:pt x="1001" y="1182"/>
                    <a:pt x="1023" y="1204"/>
                    <a:pt x="1055" y="1204"/>
                  </a:cubicBezTo>
                  <a:cubicBezTo>
                    <a:pt x="1154" y="1204"/>
                    <a:pt x="1344" y="995"/>
                    <a:pt x="1230" y="995"/>
                  </a:cubicBezTo>
                  <a:cubicBezTo>
                    <a:pt x="1219" y="995"/>
                    <a:pt x="1205" y="997"/>
                    <a:pt x="1188" y="1001"/>
                  </a:cubicBezTo>
                  <a:cubicBezTo>
                    <a:pt x="1126" y="876"/>
                    <a:pt x="1063" y="813"/>
                    <a:pt x="1001" y="751"/>
                  </a:cubicBezTo>
                  <a:lnTo>
                    <a:pt x="751" y="501"/>
                  </a:lnTo>
                  <a:lnTo>
                    <a:pt x="501" y="251"/>
                  </a:lnTo>
                  <a:lnTo>
                    <a:pt x="251" y="126"/>
                  </a:lnTo>
                  <a:cubicBezTo>
                    <a:pt x="188" y="63"/>
                    <a:pt x="126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76"/>
            <p:cNvSpPr/>
            <p:nvPr/>
          </p:nvSpPr>
          <p:spPr>
            <a:xfrm>
              <a:off x="4147475" y="2389550"/>
              <a:ext cx="29700" cy="29700"/>
            </a:xfrm>
            <a:custGeom>
              <a:avLst/>
              <a:gdLst/>
              <a:ahLst/>
              <a:cxnLst/>
              <a:rect l="l" t="t" r="r" b="b"/>
              <a:pathLst>
                <a:path w="1188" h="1188" extrusionOk="0">
                  <a:moveTo>
                    <a:pt x="0" y="0"/>
                  </a:moveTo>
                  <a:cubicBezTo>
                    <a:pt x="63" y="125"/>
                    <a:pt x="63" y="188"/>
                    <a:pt x="125" y="250"/>
                  </a:cubicBezTo>
                  <a:cubicBezTo>
                    <a:pt x="188" y="313"/>
                    <a:pt x="250" y="438"/>
                    <a:pt x="313" y="500"/>
                  </a:cubicBezTo>
                  <a:lnTo>
                    <a:pt x="500" y="750"/>
                  </a:lnTo>
                  <a:lnTo>
                    <a:pt x="750" y="938"/>
                  </a:lnTo>
                  <a:cubicBezTo>
                    <a:pt x="813" y="1000"/>
                    <a:pt x="875" y="1000"/>
                    <a:pt x="938" y="1063"/>
                  </a:cubicBezTo>
                  <a:cubicBezTo>
                    <a:pt x="1063" y="1125"/>
                    <a:pt x="1125" y="1125"/>
                    <a:pt x="1188" y="1188"/>
                  </a:cubicBezTo>
                  <a:cubicBezTo>
                    <a:pt x="1188" y="1125"/>
                    <a:pt x="1125" y="1000"/>
                    <a:pt x="1063" y="938"/>
                  </a:cubicBezTo>
                  <a:cubicBezTo>
                    <a:pt x="1063" y="875"/>
                    <a:pt x="1000" y="750"/>
                    <a:pt x="938" y="688"/>
                  </a:cubicBezTo>
                  <a:lnTo>
                    <a:pt x="750" y="500"/>
                  </a:lnTo>
                  <a:lnTo>
                    <a:pt x="500" y="313"/>
                  </a:lnTo>
                  <a:cubicBezTo>
                    <a:pt x="438" y="250"/>
                    <a:pt x="313" y="188"/>
                    <a:pt x="250" y="125"/>
                  </a:cubicBezTo>
                  <a:cubicBezTo>
                    <a:pt x="188" y="63"/>
                    <a:pt x="125" y="6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76"/>
            <p:cNvSpPr/>
            <p:nvPr/>
          </p:nvSpPr>
          <p:spPr>
            <a:xfrm>
              <a:off x="4320900" y="2370800"/>
              <a:ext cx="7825" cy="56275"/>
            </a:xfrm>
            <a:custGeom>
              <a:avLst/>
              <a:gdLst/>
              <a:ahLst/>
              <a:cxnLst/>
              <a:rect l="l" t="t" r="r" b="b"/>
              <a:pathLst>
                <a:path w="313" h="2251" extrusionOk="0">
                  <a:moveTo>
                    <a:pt x="63" y="0"/>
                  </a:moveTo>
                  <a:cubicBezTo>
                    <a:pt x="0" y="125"/>
                    <a:pt x="0" y="250"/>
                    <a:pt x="0" y="375"/>
                  </a:cubicBezTo>
                  <a:lnTo>
                    <a:pt x="0" y="750"/>
                  </a:lnTo>
                  <a:lnTo>
                    <a:pt x="0" y="1188"/>
                  </a:lnTo>
                  <a:lnTo>
                    <a:pt x="63" y="1563"/>
                  </a:lnTo>
                  <a:cubicBezTo>
                    <a:pt x="63" y="1688"/>
                    <a:pt x="63" y="1813"/>
                    <a:pt x="125" y="1938"/>
                  </a:cubicBezTo>
                  <a:cubicBezTo>
                    <a:pt x="125" y="2063"/>
                    <a:pt x="188" y="2125"/>
                    <a:pt x="250" y="2250"/>
                  </a:cubicBezTo>
                  <a:cubicBezTo>
                    <a:pt x="250" y="2125"/>
                    <a:pt x="313" y="2063"/>
                    <a:pt x="313" y="1938"/>
                  </a:cubicBezTo>
                  <a:lnTo>
                    <a:pt x="313" y="1563"/>
                  </a:lnTo>
                  <a:lnTo>
                    <a:pt x="313" y="1125"/>
                  </a:lnTo>
                  <a:lnTo>
                    <a:pt x="250" y="750"/>
                  </a:lnTo>
                  <a:cubicBezTo>
                    <a:pt x="250" y="625"/>
                    <a:pt x="188" y="500"/>
                    <a:pt x="188" y="375"/>
                  </a:cubicBezTo>
                  <a:cubicBezTo>
                    <a:pt x="125" y="250"/>
                    <a:pt x="125" y="125"/>
                    <a:pt x="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76"/>
            <p:cNvSpPr/>
            <p:nvPr/>
          </p:nvSpPr>
          <p:spPr>
            <a:xfrm>
              <a:off x="4481825" y="2373925"/>
              <a:ext cx="7825" cy="73450"/>
            </a:xfrm>
            <a:custGeom>
              <a:avLst/>
              <a:gdLst/>
              <a:ahLst/>
              <a:cxnLst/>
              <a:rect l="l" t="t" r="r" b="b"/>
              <a:pathLst>
                <a:path w="313" h="2938" extrusionOk="0">
                  <a:moveTo>
                    <a:pt x="125" y="0"/>
                  </a:moveTo>
                  <a:cubicBezTo>
                    <a:pt x="125" y="188"/>
                    <a:pt x="63" y="313"/>
                    <a:pt x="63" y="500"/>
                  </a:cubicBezTo>
                  <a:cubicBezTo>
                    <a:pt x="0" y="625"/>
                    <a:pt x="0" y="813"/>
                    <a:pt x="0" y="938"/>
                  </a:cubicBezTo>
                  <a:lnTo>
                    <a:pt x="0" y="1500"/>
                  </a:lnTo>
                  <a:lnTo>
                    <a:pt x="0" y="2063"/>
                  </a:lnTo>
                  <a:cubicBezTo>
                    <a:pt x="0" y="2188"/>
                    <a:pt x="63" y="2375"/>
                    <a:pt x="63" y="2500"/>
                  </a:cubicBezTo>
                  <a:cubicBezTo>
                    <a:pt x="125" y="2688"/>
                    <a:pt x="125" y="2813"/>
                    <a:pt x="188" y="2938"/>
                  </a:cubicBezTo>
                  <a:cubicBezTo>
                    <a:pt x="188" y="2813"/>
                    <a:pt x="250" y="2625"/>
                    <a:pt x="250" y="2500"/>
                  </a:cubicBezTo>
                  <a:cubicBezTo>
                    <a:pt x="313" y="2375"/>
                    <a:pt x="313" y="2188"/>
                    <a:pt x="313" y="2063"/>
                  </a:cubicBezTo>
                  <a:lnTo>
                    <a:pt x="313" y="1500"/>
                  </a:lnTo>
                  <a:cubicBezTo>
                    <a:pt x="313" y="1313"/>
                    <a:pt x="313" y="1125"/>
                    <a:pt x="313" y="938"/>
                  </a:cubicBezTo>
                  <a:cubicBezTo>
                    <a:pt x="313" y="813"/>
                    <a:pt x="250" y="625"/>
                    <a:pt x="250" y="500"/>
                  </a:cubicBezTo>
                  <a:cubicBezTo>
                    <a:pt x="250" y="313"/>
                    <a:pt x="188" y="188"/>
                    <a:pt x="1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76"/>
            <p:cNvSpPr/>
            <p:nvPr/>
          </p:nvSpPr>
          <p:spPr>
            <a:xfrm>
              <a:off x="4703675" y="2380175"/>
              <a:ext cx="34400" cy="73450"/>
            </a:xfrm>
            <a:custGeom>
              <a:avLst/>
              <a:gdLst/>
              <a:ahLst/>
              <a:cxnLst/>
              <a:rect l="l" t="t" r="r" b="b"/>
              <a:pathLst>
                <a:path w="1376" h="2938" extrusionOk="0">
                  <a:moveTo>
                    <a:pt x="1" y="0"/>
                  </a:moveTo>
                  <a:cubicBezTo>
                    <a:pt x="1" y="188"/>
                    <a:pt x="63" y="375"/>
                    <a:pt x="126" y="500"/>
                  </a:cubicBezTo>
                  <a:cubicBezTo>
                    <a:pt x="188" y="688"/>
                    <a:pt x="188" y="813"/>
                    <a:pt x="313" y="1000"/>
                  </a:cubicBezTo>
                  <a:lnTo>
                    <a:pt x="501" y="1563"/>
                  </a:lnTo>
                  <a:lnTo>
                    <a:pt x="813" y="2063"/>
                  </a:lnTo>
                  <a:cubicBezTo>
                    <a:pt x="876" y="2250"/>
                    <a:pt x="1001" y="2375"/>
                    <a:pt x="1063" y="2500"/>
                  </a:cubicBezTo>
                  <a:cubicBezTo>
                    <a:pt x="1250" y="2750"/>
                    <a:pt x="1375" y="2938"/>
                    <a:pt x="1375" y="2938"/>
                  </a:cubicBezTo>
                  <a:cubicBezTo>
                    <a:pt x="1375" y="2750"/>
                    <a:pt x="1313" y="2563"/>
                    <a:pt x="1250" y="2438"/>
                  </a:cubicBezTo>
                  <a:cubicBezTo>
                    <a:pt x="1188" y="2250"/>
                    <a:pt x="1126" y="2125"/>
                    <a:pt x="1063" y="1938"/>
                  </a:cubicBezTo>
                  <a:lnTo>
                    <a:pt x="813" y="1375"/>
                  </a:lnTo>
                  <a:cubicBezTo>
                    <a:pt x="751" y="1250"/>
                    <a:pt x="626" y="1063"/>
                    <a:pt x="563" y="875"/>
                  </a:cubicBezTo>
                  <a:cubicBezTo>
                    <a:pt x="501" y="688"/>
                    <a:pt x="376" y="563"/>
                    <a:pt x="313" y="438"/>
                  </a:cubicBezTo>
                  <a:cubicBezTo>
                    <a:pt x="188" y="313"/>
                    <a:pt x="63" y="125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76"/>
            <p:cNvSpPr/>
            <p:nvPr/>
          </p:nvSpPr>
          <p:spPr>
            <a:xfrm>
              <a:off x="2892850" y="2555150"/>
              <a:ext cx="56275" cy="18775"/>
            </a:xfrm>
            <a:custGeom>
              <a:avLst/>
              <a:gdLst/>
              <a:ahLst/>
              <a:cxnLst/>
              <a:rect l="l" t="t" r="r" b="b"/>
              <a:pathLst>
                <a:path w="2251" h="751" extrusionOk="0">
                  <a:moveTo>
                    <a:pt x="1" y="1"/>
                  </a:moveTo>
                  <a:cubicBezTo>
                    <a:pt x="1" y="1"/>
                    <a:pt x="188" y="126"/>
                    <a:pt x="313" y="188"/>
                  </a:cubicBezTo>
                  <a:cubicBezTo>
                    <a:pt x="438" y="251"/>
                    <a:pt x="563" y="313"/>
                    <a:pt x="688" y="376"/>
                  </a:cubicBezTo>
                  <a:lnTo>
                    <a:pt x="1063" y="563"/>
                  </a:lnTo>
                  <a:lnTo>
                    <a:pt x="1501" y="626"/>
                  </a:lnTo>
                  <a:cubicBezTo>
                    <a:pt x="1626" y="688"/>
                    <a:pt x="1751" y="751"/>
                    <a:pt x="1876" y="751"/>
                  </a:cubicBezTo>
                  <a:lnTo>
                    <a:pt x="2251" y="751"/>
                  </a:lnTo>
                  <a:cubicBezTo>
                    <a:pt x="2251" y="751"/>
                    <a:pt x="2063" y="563"/>
                    <a:pt x="1938" y="501"/>
                  </a:cubicBezTo>
                  <a:cubicBezTo>
                    <a:pt x="1813" y="501"/>
                    <a:pt x="1751" y="376"/>
                    <a:pt x="1563" y="376"/>
                  </a:cubicBezTo>
                  <a:lnTo>
                    <a:pt x="1188" y="188"/>
                  </a:lnTo>
                  <a:lnTo>
                    <a:pt x="751" y="63"/>
                  </a:lnTo>
                  <a:cubicBezTo>
                    <a:pt x="626" y="1"/>
                    <a:pt x="501" y="1"/>
                    <a:pt x="3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76"/>
            <p:cNvSpPr/>
            <p:nvPr/>
          </p:nvSpPr>
          <p:spPr>
            <a:xfrm>
              <a:off x="3080350" y="2617650"/>
              <a:ext cx="37525" cy="64100"/>
            </a:xfrm>
            <a:custGeom>
              <a:avLst/>
              <a:gdLst/>
              <a:ahLst/>
              <a:cxnLst/>
              <a:rect l="l" t="t" r="r" b="b"/>
              <a:pathLst>
                <a:path w="1501" h="2564" extrusionOk="0">
                  <a:moveTo>
                    <a:pt x="0" y="1"/>
                  </a:moveTo>
                  <a:cubicBezTo>
                    <a:pt x="0" y="188"/>
                    <a:pt x="63" y="313"/>
                    <a:pt x="125" y="438"/>
                  </a:cubicBezTo>
                  <a:cubicBezTo>
                    <a:pt x="188" y="626"/>
                    <a:pt x="250" y="751"/>
                    <a:pt x="313" y="876"/>
                  </a:cubicBezTo>
                  <a:cubicBezTo>
                    <a:pt x="375" y="1063"/>
                    <a:pt x="500" y="1188"/>
                    <a:pt x="563" y="1376"/>
                  </a:cubicBezTo>
                  <a:lnTo>
                    <a:pt x="875" y="1813"/>
                  </a:lnTo>
                  <a:cubicBezTo>
                    <a:pt x="938" y="1938"/>
                    <a:pt x="1063" y="2063"/>
                    <a:pt x="1188" y="2188"/>
                  </a:cubicBezTo>
                  <a:cubicBezTo>
                    <a:pt x="1250" y="2313"/>
                    <a:pt x="1375" y="2438"/>
                    <a:pt x="1500" y="2563"/>
                  </a:cubicBezTo>
                  <a:cubicBezTo>
                    <a:pt x="1500" y="2563"/>
                    <a:pt x="1438" y="2376"/>
                    <a:pt x="1313" y="2126"/>
                  </a:cubicBezTo>
                  <a:cubicBezTo>
                    <a:pt x="1250" y="2001"/>
                    <a:pt x="1188" y="1813"/>
                    <a:pt x="1125" y="1688"/>
                  </a:cubicBezTo>
                  <a:cubicBezTo>
                    <a:pt x="1063" y="1501"/>
                    <a:pt x="938" y="1376"/>
                    <a:pt x="875" y="1188"/>
                  </a:cubicBezTo>
                  <a:lnTo>
                    <a:pt x="563" y="751"/>
                  </a:lnTo>
                  <a:cubicBezTo>
                    <a:pt x="500" y="626"/>
                    <a:pt x="375" y="501"/>
                    <a:pt x="250" y="376"/>
                  </a:cubicBezTo>
                  <a:cubicBezTo>
                    <a:pt x="188" y="251"/>
                    <a:pt x="63" y="126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76"/>
            <p:cNvSpPr/>
            <p:nvPr/>
          </p:nvSpPr>
          <p:spPr>
            <a:xfrm>
              <a:off x="3206900" y="2631725"/>
              <a:ext cx="60950" cy="23450"/>
            </a:xfrm>
            <a:custGeom>
              <a:avLst/>
              <a:gdLst/>
              <a:ahLst/>
              <a:cxnLst/>
              <a:rect l="l" t="t" r="r" b="b"/>
              <a:pathLst>
                <a:path w="2438" h="938" extrusionOk="0">
                  <a:moveTo>
                    <a:pt x="1" y="0"/>
                  </a:moveTo>
                  <a:lnTo>
                    <a:pt x="1" y="0"/>
                  </a:lnTo>
                  <a:cubicBezTo>
                    <a:pt x="126" y="125"/>
                    <a:pt x="251" y="188"/>
                    <a:pt x="376" y="250"/>
                  </a:cubicBezTo>
                  <a:cubicBezTo>
                    <a:pt x="438" y="313"/>
                    <a:pt x="563" y="375"/>
                    <a:pt x="688" y="438"/>
                  </a:cubicBezTo>
                  <a:lnTo>
                    <a:pt x="1126" y="625"/>
                  </a:lnTo>
                  <a:lnTo>
                    <a:pt x="1626" y="750"/>
                  </a:lnTo>
                  <a:cubicBezTo>
                    <a:pt x="1751" y="813"/>
                    <a:pt x="1876" y="875"/>
                    <a:pt x="2001" y="875"/>
                  </a:cubicBezTo>
                  <a:cubicBezTo>
                    <a:pt x="2125" y="875"/>
                    <a:pt x="2250" y="938"/>
                    <a:pt x="2438" y="938"/>
                  </a:cubicBezTo>
                  <a:cubicBezTo>
                    <a:pt x="2313" y="813"/>
                    <a:pt x="2188" y="750"/>
                    <a:pt x="2063" y="688"/>
                  </a:cubicBezTo>
                  <a:cubicBezTo>
                    <a:pt x="1938" y="625"/>
                    <a:pt x="1813" y="563"/>
                    <a:pt x="1688" y="500"/>
                  </a:cubicBezTo>
                  <a:lnTo>
                    <a:pt x="1251" y="313"/>
                  </a:lnTo>
                  <a:lnTo>
                    <a:pt x="813" y="188"/>
                  </a:lnTo>
                  <a:cubicBezTo>
                    <a:pt x="688" y="125"/>
                    <a:pt x="563" y="125"/>
                    <a:pt x="376" y="63"/>
                  </a:cubicBezTo>
                  <a:cubicBezTo>
                    <a:pt x="251" y="63"/>
                    <a:pt x="126" y="63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76"/>
            <p:cNvSpPr/>
            <p:nvPr/>
          </p:nvSpPr>
          <p:spPr>
            <a:xfrm>
              <a:off x="3397525" y="2622350"/>
              <a:ext cx="42200" cy="48450"/>
            </a:xfrm>
            <a:custGeom>
              <a:avLst/>
              <a:gdLst/>
              <a:ahLst/>
              <a:cxnLst/>
              <a:rect l="l" t="t" r="r" b="b"/>
              <a:pathLst>
                <a:path w="1688" h="1938" extrusionOk="0">
                  <a:moveTo>
                    <a:pt x="0" y="0"/>
                  </a:moveTo>
                  <a:lnTo>
                    <a:pt x="0" y="0"/>
                  </a:lnTo>
                  <a:cubicBezTo>
                    <a:pt x="63" y="125"/>
                    <a:pt x="125" y="250"/>
                    <a:pt x="188" y="375"/>
                  </a:cubicBezTo>
                  <a:cubicBezTo>
                    <a:pt x="250" y="500"/>
                    <a:pt x="313" y="625"/>
                    <a:pt x="438" y="750"/>
                  </a:cubicBezTo>
                  <a:lnTo>
                    <a:pt x="688" y="1063"/>
                  </a:lnTo>
                  <a:lnTo>
                    <a:pt x="1063" y="1438"/>
                  </a:lnTo>
                  <a:cubicBezTo>
                    <a:pt x="1125" y="1500"/>
                    <a:pt x="1250" y="1625"/>
                    <a:pt x="1375" y="1688"/>
                  </a:cubicBezTo>
                  <a:cubicBezTo>
                    <a:pt x="1438" y="1750"/>
                    <a:pt x="1563" y="1875"/>
                    <a:pt x="1688" y="1938"/>
                  </a:cubicBezTo>
                  <a:cubicBezTo>
                    <a:pt x="1625" y="1813"/>
                    <a:pt x="1563" y="1688"/>
                    <a:pt x="1500" y="1563"/>
                  </a:cubicBezTo>
                  <a:cubicBezTo>
                    <a:pt x="1438" y="1438"/>
                    <a:pt x="1375" y="1313"/>
                    <a:pt x="1250" y="1250"/>
                  </a:cubicBezTo>
                  <a:lnTo>
                    <a:pt x="938" y="875"/>
                  </a:lnTo>
                  <a:lnTo>
                    <a:pt x="625" y="500"/>
                  </a:lnTo>
                  <a:cubicBezTo>
                    <a:pt x="563" y="438"/>
                    <a:pt x="438" y="313"/>
                    <a:pt x="313" y="250"/>
                  </a:cubicBezTo>
                  <a:cubicBezTo>
                    <a:pt x="250" y="188"/>
                    <a:pt x="125" y="6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76"/>
            <p:cNvSpPr/>
            <p:nvPr/>
          </p:nvSpPr>
          <p:spPr>
            <a:xfrm>
              <a:off x="3567825" y="2631725"/>
              <a:ext cx="28150" cy="54700"/>
            </a:xfrm>
            <a:custGeom>
              <a:avLst/>
              <a:gdLst/>
              <a:ahLst/>
              <a:cxnLst/>
              <a:rect l="l" t="t" r="r" b="b"/>
              <a:pathLst>
                <a:path w="1126" h="2188" extrusionOk="0">
                  <a:moveTo>
                    <a:pt x="1125" y="0"/>
                  </a:moveTo>
                  <a:cubicBezTo>
                    <a:pt x="1063" y="63"/>
                    <a:pt x="938" y="188"/>
                    <a:pt x="875" y="313"/>
                  </a:cubicBezTo>
                  <a:cubicBezTo>
                    <a:pt x="813" y="375"/>
                    <a:pt x="750" y="500"/>
                    <a:pt x="625" y="625"/>
                  </a:cubicBezTo>
                  <a:lnTo>
                    <a:pt x="438" y="1000"/>
                  </a:lnTo>
                  <a:lnTo>
                    <a:pt x="250" y="1438"/>
                  </a:lnTo>
                  <a:cubicBezTo>
                    <a:pt x="188" y="1563"/>
                    <a:pt x="125" y="1688"/>
                    <a:pt x="125" y="1813"/>
                  </a:cubicBezTo>
                  <a:cubicBezTo>
                    <a:pt x="63" y="1938"/>
                    <a:pt x="0" y="2063"/>
                    <a:pt x="0" y="2188"/>
                  </a:cubicBezTo>
                  <a:cubicBezTo>
                    <a:pt x="125" y="2125"/>
                    <a:pt x="188" y="2000"/>
                    <a:pt x="250" y="1875"/>
                  </a:cubicBezTo>
                  <a:cubicBezTo>
                    <a:pt x="375" y="1813"/>
                    <a:pt x="438" y="1688"/>
                    <a:pt x="500" y="1563"/>
                  </a:cubicBezTo>
                  <a:cubicBezTo>
                    <a:pt x="563" y="1438"/>
                    <a:pt x="625" y="1313"/>
                    <a:pt x="750" y="1188"/>
                  </a:cubicBezTo>
                  <a:lnTo>
                    <a:pt x="938" y="750"/>
                  </a:lnTo>
                  <a:cubicBezTo>
                    <a:pt x="938" y="625"/>
                    <a:pt x="1000" y="500"/>
                    <a:pt x="1063" y="375"/>
                  </a:cubicBezTo>
                  <a:cubicBezTo>
                    <a:pt x="1063" y="250"/>
                    <a:pt x="1125" y="125"/>
                    <a:pt x="11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76"/>
            <p:cNvSpPr/>
            <p:nvPr/>
          </p:nvSpPr>
          <p:spPr>
            <a:xfrm>
              <a:off x="3767800" y="2634850"/>
              <a:ext cx="34400" cy="7825"/>
            </a:xfrm>
            <a:custGeom>
              <a:avLst/>
              <a:gdLst/>
              <a:ahLst/>
              <a:cxnLst/>
              <a:rect l="l" t="t" r="r" b="b"/>
              <a:pathLst>
                <a:path w="1376" h="313" extrusionOk="0">
                  <a:moveTo>
                    <a:pt x="688" y="0"/>
                  </a:moveTo>
                  <a:lnTo>
                    <a:pt x="438" y="63"/>
                  </a:lnTo>
                  <a:cubicBezTo>
                    <a:pt x="376" y="63"/>
                    <a:pt x="251" y="125"/>
                    <a:pt x="188" y="125"/>
                  </a:cubicBezTo>
                  <a:cubicBezTo>
                    <a:pt x="126" y="188"/>
                    <a:pt x="63" y="188"/>
                    <a:pt x="1" y="250"/>
                  </a:cubicBezTo>
                  <a:cubicBezTo>
                    <a:pt x="63" y="313"/>
                    <a:pt x="126" y="313"/>
                    <a:pt x="188" y="313"/>
                  </a:cubicBezTo>
                  <a:lnTo>
                    <a:pt x="688" y="313"/>
                  </a:lnTo>
                  <a:lnTo>
                    <a:pt x="1001" y="250"/>
                  </a:lnTo>
                  <a:cubicBezTo>
                    <a:pt x="1063" y="250"/>
                    <a:pt x="1126" y="250"/>
                    <a:pt x="1188" y="188"/>
                  </a:cubicBezTo>
                  <a:cubicBezTo>
                    <a:pt x="1251" y="188"/>
                    <a:pt x="1313" y="125"/>
                    <a:pt x="1376" y="63"/>
                  </a:cubicBezTo>
                  <a:cubicBezTo>
                    <a:pt x="1313" y="63"/>
                    <a:pt x="1251" y="0"/>
                    <a:pt x="11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76"/>
            <p:cNvSpPr/>
            <p:nvPr/>
          </p:nvSpPr>
          <p:spPr>
            <a:xfrm>
              <a:off x="3959975" y="2612975"/>
              <a:ext cx="50025" cy="45325"/>
            </a:xfrm>
            <a:custGeom>
              <a:avLst/>
              <a:gdLst/>
              <a:ahLst/>
              <a:cxnLst/>
              <a:rect l="l" t="t" r="r" b="b"/>
              <a:pathLst>
                <a:path w="2001" h="1813" extrusionOk="0">
                  <a:moveTo>
                    <a:pt x="2000" y="0"/>
                  </a:moveTo>
                  <a:cubicBezTo>
                    <a:pt x="1875" y="63"/>
                    <a:pt x="1750" y="125"/>
                    <a:pt x="1625" y="188"/>
                  </a:cubicBezTo>
                  <a:cubicBezTo>
                    <a:pt x="1500" y="313"/>
                    <a:pt x="1438" y="375"/>
                    <a:pt x="1313" y="438"/>
                  </a:cubicBezTo>
                  <a:lnTo>
                    <a:pt x="876" y="750"/>
                  </a:lnTo>
                  <a:lnTo>
                    <a:pt x="563" y="1125"/>
                  </a:lnTo>
                  <a:cubicBezTo>
                    <a:pt x="438" y="1250"/>
                    <a:pt x="313" y="1313"/>
                    <a:pt x="251" y="1438"/>
                  </a:cubicBezTo>
                  <a:cubicBezTo>
                    <a:pt x="126" y="1563"/>
                    <a:pt x="63" y="1688"/>
                    <a:pt x="1" y="1813"/>
                  </a:cubicBezTo>
                  <a:cubicBezTo>
                    <a:pt x="126" y="1750"/>
                    <a:pt x="251" y="1688"/>
                    <a:pt x="376" y="1563"/>
                  </a:cubicBezTo>
                  <a:cubicBezTo>
                    <a:pt x="501" y="1500"/>
                    <a:pt x="626" y="1438"/>
                    <a:pt x="751" y="1313"/>
                  </a:cubicBezTo>
                  <a:lnTo>
                    <a:pt x="1126" y="1000"/>
                  </a:lnTo>
                  <a:lnTo>
                    <a:pt x="1500" y="688"/>
                  </a:lnTo>
                  <a:cubicBezTo>
                    <a:pt x="1625" y="563"/>
                    <a:pt x="1688" y="438"/>
                    <a:pt x="1750" y="375"/>
                  </a:cubicBezTo>
                  <a:cubicBezTo>
                    <a:pt x="1875" y="250"/>
                    <a:pt x="1938" y="125"/>
                    <a:pt x="20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76"/>
            <p:cNvSpPr/>
            <p:nvPr/>
          </p:nvSpPr>
          <p:spPr>
            <a:xfrm>
              <a:off x="4167775" y="2652025"/>
              <a:ext cx="35950" cy="42225"/>
            </a:xfrm>
            <a:custGeom>
              <a:avLst/>
              <a:gdLst/>
              <a:ahLst/>
              <a:cxnLst/>
              <a:rect l="l" t="t" r="r" b="b"/>
              <a:pathLst>
                <a:path w="1438" h="1689" extrusionOk="0">
                  <a:moveTo>
                    <a:pt x="1" y="1"/>
                  </a:moveTo>
                  <a:lnTo>
                    <a:pt x="1" y="1"/>
                  </a:lnTo>
                  <a:cubicBezTo>
                    <a:pt x="63" y="126"/>
                    <a:pt x="63" y="251"/>
                    <a:pt x="126" y="313"/>
                  </a:cubicBezTo>
                  <a:cubicBezTo>
                    <a:pt x="188" y="438"/>
                    <a:pt x="251" y="563"/>
                    <a:pt x="376" y="626"/>
                  </a:cubicBezTo>
                  <a:lnTo>
                    <a:pt x="625" y="1001"/>
                  </a:lnTo>
                  <a:lnTo>
                    <a:pt x="875" y="1251"/>
                  </a:lnTo>
                  <a:cubicBezTo>
                    <a:pt x="938" y="1376"/>
                    <a:pt x="1063" y="1438"/>
                    <a:pt x="1125" y="1501"/>
                  </a:cubicBezTo>
                  <a:cubicBezTo>
                    <a:pt x="1250" y="1563"/>
                    <a:pt x="1313" y="1626"/>
                    <a:pt x="1438" y="1688"/>
                  </a:cubicBezTo>
                  <a:cubicBezTo>
                    <a:pt x="1375" y="1626"/>
                    <a:pt x="1375" y="1501"/>
                    <a:pt x="1313" y="1376"/>
                  </a:cubicBezTo>
                  <a:cubicBezTo>
                    <a:pt x="1250" y="1313"/>
                    <a:pt x="1188" y="1188"/>
                    <a:pt x="1125" y="1063"/>
                  </a:cubicBezTo>
                  <a:lnTo>
                    <a:pt x="875" y="751"/>
                  </a:lnTo>
                  <a:lnTo>
                    <a:pt x="563" y="438"/>
                  </a:lnTo>
                  <a:cubicBezTo>
                    <a:pt x="501" y="376"/>
                    <a:pt x="376" y="313"/>
                    <a:pt x="313" y="251"/>
                  </a:cubicBezTo>
                  <a:cubicBezTo>
                    <a:pt x="188" y="126"/>
                    <a:pt x="126" y="63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76"/>
            <p:cNvSpPr/>
            <p:nvPr/>
          </p:nvSpPr>
          <p:spPr>
            <a:xfrm>
              <a:off x="4334950" y="2647350"/>
              <a:ext cx="17225" cy="53150"/>
            </a:xfrm>
            <a:custGeom>
              <a:avLst/>
              <a:gdLst/>
              <a:ahLst/>
              <a:cxnLst/>
              <a:rect l="l" t="t" r="r" b="b"/>
              <a:pathLst>
                <a:path w="689" h="2126" extrusionOk="0">
                  <a:moveTo>
                    <a:pt x="1" y="0"/>
                  </a:moveTo>
                  <a:cubicBezTo>
                    <a:pt x="1" y="125"/>
                    <a:pt x="1" y="188"/>
                    <a:pt x="1" y="313"/>
                  </a:cubicBezTo>
                  <a:cubicBezTo>
                    <a:pt x="63" y="438"/>
                    <a:pt x="63" y="563"/>
                    <a:pt x="63" y="688"/>
                  </a:cubicBezTo>
                  <a:lnTo>
                    <a:pt x="188" y="1125"/>
                  </a:lnTo>
                  <a:lnTo>
                    <a:pt x="313" y="1500"/>
                  </a:lnTo>
                  <a:cubicBezTo>
                    <a:pt x="376" y="1563"/>
                    <a:pt x="438" y="1688"/>
                    <a:pt x="501" y="1813"/>
                  </a:cubicBezTo>
                  <a:cubicBezTo>
                    <a:pt x="563" y="1938"/>
                    <a:pt x="626" y="2000"/>
                    <a:pt x="688" y="2125"/>
                  </a:cubicBezTo>
                  <a:cubicBezTo>
                    <a:pt x="688" y="2000"/>
                    <a:pt x="688" y="1875"/>
                    <a:pt x="688" y="1750"/>
                  </a:cubicBezTo>
                  <a:cubicBezTo>
                    <a:pt x="626" y="1625"/>
                    <a:pt x="626" y="1500"/>
                    <a:pt x="626" y="1375"/>
                  </a:cubicBezTo>
                  <a:lnTo>
                    <a:pt x="501" y="1000"/>
                  </a:lnTo>
                  <a:cubicBezTo>
                    <a:pt x="501" y="875"/>
                    <a:pt x="438" y="688"/>
                    <a:pt x="376" y="625"/>
                  </a:cubicBezTo>
                  <a:cubicBezTo>
                    <a:pt x="313" y="500"/>
                    <a:pt x="251" y="375"/>
                    <a:pt x="188" y="313"/>
                  </a:cubicBezTo>
                  <a:cubicBezTo>
                    <a:pt x="126" y="188"/>
                    <a:pt x="63" y="63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76"/>
            <p:cNvSpPr/>
            <p:nvPr/>
          </p:nvSpPr>
          <p:spPr>
            <a:xfrm>
              <a:off x="4530250" y="2634850"/>
              <a:ext cx="23450" cy="59400"/>
            </a:xfrm>
            <a:custGeom>
              <a:avLst/>
              <a:gdLst/>
              <a:ahLst/>
              <a:cxnLst/>
              <a:rect l="l" t="t" r="r" b="b"/>
              <a:pathLst>
                <a:path w="938" h="2376" extrusionOk="0">
                  <a:moveTo>
                    <a:pt x="1" y="0"/>
                  </a:moveTo>
                  <a:cubicBezTo>
                    <a:pt x="1" y="125"/>
                    <a:pt x="1" y="250"/>
                    <a:pt x="63" y="375"/>
                  </a:cubicBezTo>
                  <a:cubicBezTo>
                    <a:pt x="63" y="500"/>
                    <a:pt x="126" y="688"/>
                    <a:pt x="188" y="813"/>
                  </a:cubicBezTo>
                  <a:lnTo>
                    <a:pt x="313" y="1250"/>
                  </a:lnTo>
                  <a:cubicBezTo>
                    <a:pt x="376" y="1375"/>
                    <a:pt x="438" y="1563"/>
                    <a:pt x="501" y="1688"/>
                  </a:cubicBezTo>
                  <a:cubicBezTo>
                    <a:pt x="563" y="1813"/>
                    <a:pt x="626" y="1938"/>
                    <a:pt x="688" y="2063"/>
                  </a:cubicBezTo>
                  <a:cubicBezTo>
                    <a:pt x="751" y="2188"/>
                    <a:pt x="875" y="2313"/>
                    <a:pt x="938" y="2375"/>
                  </a:cubicBezTo>
                  <a:cubicBezTo>
                    <a:pt x="938" y="2250"/>
                    <a:pt x="938" y="2125"/>
                    <a:pt x="875" y="2000"/>
                  </a:cubicBezTo>
                  <a:cubicBezTo>
                    <a:pt x="875" y="1875"/>
                    <a:pt x="813" y="1750"/>
                    <a:pt x="751" y="1563"/>
                  </a:cubicBezTo>
                  <a:cubicBezTo>
                    <a:pt x="751" y="1438"/>
                    <a:pt x="688" y="1313"/>
                    <a:pt x="626" y="1125"/>
                  </a:cubicBezTo>
                  <a:lnTo>
                    <a:pt x="438" y="688"/>
                  </a:lnTo>
                  <a:cubicBezTo>
                    <a:pt x="376" y="563"/>
                    <a:pt x="313" y="438"/>
                    <a:pt x="251" y="313"/>
                  </a:cubicBezTo>
                  <a:cubicBezTo>
                    <a:pt x="188" y="188"/>
                    <a:pt x="63" y="63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76"/>
            <p:cNvSpPr/>
            <p:nvPr/>
          </p:nvSpPr>
          <p:spPr>
            <a:xfrm>
              <a:off x="4672425" y="2520800"/>
              <a:ext cx="26600" cy="67200"/>
            </a:xfrm>
            <a:custGeom>
              <a:avLst/>
              <a:gdLst/>
              <a:ahLst/>
              <a:cxnLst/>
              <a:rect l="l" t="t" r="r" b="b"/>
              <a:pathLst>
                <a:path w="1064" h="2688" extrusionOk="0">
                  <a:moveTo>
                    <a:pt x="1" y="0"/>
                  </a:moveTo>
                  <a:cubicBezTo>
                    <a:pt x="1" y="125"/>
                    <a:pt x="63" y="313"/>
                    <a:pt x="63" y="438"/>
                  </a:cubicBezTo>
                  <a:cubicBezTo>
                    <a:pt x="126" y="563"/>
                    <a:pt x="126" y="750"/>
                    <a:pt x="188" y="875"/>
                  </a:cubicBezTo>
                  <a:cubicBezTo>
                    <a:pt x="251" y="1062"/>
                    <a:pt x="313" y="1250"/>
                    <a:pt x="376" y="1375"/>
                  </a:cubicBezTo>
                  <a:lnTo>
                    <a:pt x="626" y="1875"/>
                  </a:lnTo>
                  <a:cubicBezTo>
                    <a:pt x="688" y="2062"/>
                    <a:pt x="751" y="2187"/>
                    <a:pt x="813" y="2312"/>
                  </a:cubicBezTo>
                  <a:cubicBezTo>
                    <a:pt x="876" y="2437"/>
                    <a:pt x="1001" y="2562"/>
                    <a:pt x="1063" y="2687"/>
                  </a:cubicBezTo>
                  <a:cubicBezTo>
                    <a:pt x="1063" y="2562"/>
                    <a:pt x="1063" y="2375"/>
                    <a:pt x="1001" y="2250"/>
                  </a:cubicBezTo>
                  <a:cubicBezTo>
                    <a:pt x="938" y="2125"/>
                    <a:pt x="938" y="1937"/>
                    <a:pt x="876" y="1750"/>
                  </a:cubicBezTo>
                  <a:cubicBezTo>
                    <a:pt x="813" y="1625"/>
                    <a:pt x="751" y="1437"/>
                    <a:pt x="688" y="1250"/>
                  </a:cubicBezTo>
                  <a:lnTo>
                    <a:pt x="501" y="813"/>
                  </a:lnTo>
                  <a:cubicBezTo>
                    <a:pt x="438" y="625"/>
                    <a:pt x="313" y="500"/>
                    <a:pt x="251" y="375"/>
                  </a:cubicBezTo>
                  <a:cubicBezTo>
                    <a:pt x="188" y="250"/>
                    <a:pt x="63" y="125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76"/>
            <p:cNvSpPr/>
            <p:nvPr/>
          </p:nvSpPr>
          <p:spPr>
            <a:xfrm>
              <a:off x="4838050" y="1089625"/>
              <a:ext cx="43775" cy="28150"/>
            </a:xfrm>
            <a:custGeom>
              <a:avLst/>
              <a:gdLst/>
              <a:ahLst/>
              <a:cxnLst/>
              <a:rect l="l" t="t" r="r" b="b"/>
              <a:pathLst>
                <a:path w="1751" h="1126" extrusionOk="0">
                  <a:moveTo>
                    <a:pt x="0" y="0"/>
                  </a:moveTo>
                  <a:cubicBezTo>
                    <a:pt x="63" y="63"/>
                    <a:pt x="125" y="188"/>
                    <a:pt x="188" y="250"/>
                  </a:cubicBezTo>
                  <a:cubicBezTo>
                    <a:pt x="250" y="313"/>
                    <a:pt x="375" y="375"/>
                    <a:pt x="438" y="500"/>
                  </a:cubicBezTo>
                  <a:lnTo>
                    <a:pt x="750" y="688"/>
                  </a:lnTo>
                  <a:lnTo>
                    <a:pt x="1125" y="875"/>
                  </a:lnTo>
                  <a:cubicBezTo>
                    <a:pt x="1250" y="938"/>
                    <a:pt x="1313" y="1000"/>
                    <a:pt x="1438" y="1000"/>
                  </a:cubicBezTo>
                  <a:cubicBezTo>
                    <a:pt x="1563" y="1063"/>
                    <a:pt x="1625" y="1125"/>
                    <a:pt x="1750" y="1125"/>
                  </a:cubicBezTo>
                  <a:cubicBezTo>
                    <a:pt x="1688" y="1000"/>
                    <a:pt x="1625" y="938"/>
                    <a:pt x="1500" y="875"/>
                  </a:cubicBezTo>
                  <a:cubicBezTo>
                    <a:pt x="1438" y="813"/>
                    <a:pt x="1375" y="688"/>
                    <a:pt x="1250" y="625"/>
                  </a:cubicBezTo>
                  <a:lnTo>
                    <a:pt x="938" y="438"/>
                  </a:lnTo>
                  <a:lnTo>
                    <a:pt x="625" y="250"/>
                  </a:lnTo>
                  <a:cubicBezTo>
                    <a:pt x="500" y="188"/>
                    <a:pt x="375" y="125"/>
                    <a:pt x="313" y="125"/>
                  </a:cubicBezTo>
                  <a:cubicBezTo>
                    <a:pt x="188" y="63"/>
                    <a:pt x="63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76"/>
            <p:cNvSpPr/>
            <p:nvPr/>
          </p:nvSpPr>
          <p:spPr>
            <a:xfrm>
              <a:off x="4063100" y="1133375"/>
              <a:ext cx="53150" cy="45325"/>
            </a:xfrm>
            <a:custGeom>
              <a:avLst/>
              <a:gdLst/>
              <a:ahLst/>
              <a:cxnLst/>
              <a:rect l="l" t="t" r="r" b="b"/>
              <a:pathLst>
                <a:path w="2126" h="1813" extrusionOk="0">
                  <a:moveTo>
                    <a:pt x="0" y="0"/>
                  </a:moveTo>
                  <a:lnTo>
                    <a:pt x="0" y="0"/>
                  </a:lnTo>
                  <a:cubicBezTo>
                    <a:pt x="63" y="125"/>
                    <a:pt x="188" y="250"/>
                    <a:pt x="313" y="375"/>
                  </a:cubicBezTo>
                  <a:cubicBezTo>
                    <a:pt x="375" y="438"/>
                    <a:pt x="500" y="563"/>
                    <a:pt x="625" y="688"/>
                  </a:cubicBezTo>
                  <a:lnTo>
                    <a:pt x="1000" y="1063"/>
                  </a:lnTo>
                  <a:lnTo>
                    <a:pt x="1375" y="1375"/>
                  </a:lnTo>
                  <a:cubicBezTo>
                    <a:pt x="1500" y="1500"/>
                    <a:pt x="1625" y="1563"/>
                    <a:pt x="1750" y="1625"/>
                  </a:cubicBezTo>
                  <a:cubicBezTo>
                    <a:pt x="1875" y="1688"/>
                    <a:pt x="2000" y="1750"/>
                    <a:pt x="2125" y="1813"/>
                  </a:cubicBezTo>
                  <a:cubicBezTo>
                    <a:pt x="2063" y="1688"/>
                    <a:pt x="1938" y="1563"/>
                    <a:pt x="1875" y="1500"/>
                  </a:cubicBezTo>
                  <a:cubicBezTo>
                    <a:pt x="1813" y="1375"/>
                    <a:pt x="1688" y="1250"/>
                    <a:pt x="1563" y="1125"/>
                  </a:cubicBezTo>
                  <a:lnTo>
                    <a:pt x="1188" y="813"/>
                  </a:lnTo>
                  <a:lnTo>
                    <a:pt x="813" y="500"/>
                  </a:lnTo>
                  <a:cubicBezTo>
                    <a:pt x="625" y="375"/>
                    <a:pt x="500" y="313"/>
                    <a:pt x="438" y="250"/>
                  </a:cubicBezTo>
                  <a:cubicBezTo>
                    <a:pt x="250" y="125"/>
                    <a:pt x="125" y="6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76"/>
            <p:cNvSpPr/>
            <p:nvPr/>
          </p:nvSpPr>
          <p:spPr>
            <a:xfrm>
              <a:off x="4649000" y="2586400"/>
              <a:ext cx="185950" cy="53150"/>
            </a:xfrm>
            <a:custGeom>
              <a:avLst/>
              <a:gdLst/>
              <a:ahLst/>
              <a:cxnLst/>
              <a:rect l="l" t="t" r="r" b="b"/>
              <a:pathLst>
                <a:path w="7438" h="2126" extrusionOk="0">
                  <a:moveTo>
                    <a:pt x="7437" y="1"/>
                  </a:moveTo>
                  <a:lnTo>
                    <a:pt x="7125" y="188"/>
                  </a:lnTo>
                  <a:cubicBezTo>
                    <a:pt x="6875" y="313"/>
                    <a:pt x="6625" y="501"/>
                    <a:pt x="6375" y="626"/>
                  </a:cubicBezTo>
                  <a:cubicBezTo>
                    <a:pt x="6187" y="688"/>
                    <a:pt x="6000" y="751"/>
                    <a:pt x="5812" y="876"/>
                  </a:cubicBezTo>
                  <a:cubicBezTo>
                    <a:pt x="5625" y="938"/>
                    <a:pt x="5437" y="1001"/>
                    <a:pt x="5250" y="1126"/>
                  </a:cubicBezTo>
                  <a:cubicBezTo>
                    <a:pt x="4750" y="1251"/>
                    <a:pt x="4312" y="1376"/>
                    <a:pt x="3875" y="1501"/>
                  </a:cubicBezTo>
                  <a:cubicBezTo>
                    <a:pt x="3000" y="1688"/>
                    <a:pt x="2125" y="1876"/>
                    <a:pt x="1250" y="1938"/>
                  </a:cubicBezTo>
                  <a:cubicBezTo>
                    <a:pt x="500" y="2063"/>
                    <a:pt x="0" y="2063"/>
                    <a:pt x="0" y="2063"/>
                  </a:cubicBezTo>
                  <a:cubicBezTo>
                    <a:pt x="438" y="2126"/>
                    <a:pt x="813" y="2126"/>
                    <a:pt x="1250" y="2126"/>
                  </a:cubicBezTo>
                  <a:cubicBezTo>
                    <a:pt x="1688" y="2126"/>
                    <a:pt x="2125" y="2126"/>
                    <a:pt x="2500" y="2063"/>
                  </a:cubicBezTo>
                  <a:cubicBezTo>
                    <a:pt x="3000" y="2001"/>
                    <a:pt x="3500" y="1938"/>
                    <a:pt x="3937" y="1813"/>
                  </a:cubicBezTo>
                  <a:cubicBezTo>
                    <a:pt x="4437" y="1688"/>
                    <a:pt x="4875" y="1563"/>
                    <a:pt x="5375" y="1376"/>
                  </a:cubicBezTo>
                  <a:cubicBezTo>
                    <a:pt x="5750" y="1188"/>
                    <a:pt x="6125" y="1001"/>
                    <a:pt x="6500" y="751"/>
                  </a:cubicBezTo>
                  <a:cubicBezTo>
                    <a:pt x="6750" y="626"/>
                    <a:pt x="6937" y="438"/>
                    <a:pt x="7187" y="188"/>
                  </a:cubicBezTo>
                  <a:lnTo>
                    <a:pt x="7437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76"/>
            <p:cNvSpPr/>
            <p:nvPr/>
          </p:nvSpPr>
          <p:spPr>
            <a:xfrm>
              <a:off x="2781925" y="2589525"/>
              <a:ext cx="185950" cy="53150"/>
            </a:xfrm>
            <a:custGeom>
              <a:avLst/>
              <a:gdLst/>
              <a:ahLst/>
              <a:cxnLst/>
              <a:rect l="l" t="t" r="r" b="b"/>
              <a:pathLst>
                <a:path w="7438" h="2126" extrusionOk="0">
                  <a:moveTo>
                    <a:pt x="1" y="1"/>
                  </a:moveTo>
                  <a:lnTo>
                    <a:pt x="251" y="251"/>
                  </a:lnTo>
                  <a:cubicBezTo>
                    <a:pt x="438" y="438"/>
                    <a:pt x="688" y="626"/>
                    <a:pt x="938" y="813"/>
                  </a:cubicBezTo>
                  <a:cubicBezTo>
                    <a:pt x="1313" y="1001"/>
                    <a:pt x="1688" y="1188"/>
                    <a:pt x="2063" y="1376"/>
                  </a:cubicBezTo>
                  <a:cubicBezTo>
                    <a:pt x="2563" y="1563"/>
                    <a:pt x="3001" y="1751"/>
                    <a:pt x="3438" y="1876"/>
                  </a:cubicBezTo>
                  <a:cubicBezTo>
                    <a:pt x="3938" y="1938"/>
                    <a:pt x="4438" y="2001"/>
                    <a:pt x="4875" y="2063"/>
                  </a:cubicBezTo>
                  <a:cubicBezTo>
                    <a:pt x="5313" y="2126"/>
                    <a:pt x="5750" y="2126"/>
                    <a:pt x="6188" y="2126"/>
                  </a:cubicBezTo>
                  <a:cubicBezTo>
                    <a:pt x="6563" y="2126"/>
                    <a:pt x="7000" y="2126"/>
                    <a:pt x="7438" y="2063"/>
                  </a:cubicBezTo>
                  <a:cubicBezTo>
                    <a:pt x="7438" y="2063"/>
                    <a:pt x="6938" y="2063"/>
                    <a:pt x="6188" y="1938"/>
                  </a:cubicBezTo>
                  <a:cubicBezTo>
                    <a:pt x="5313" y="1876"/>
                    <a:pt x="4438" y="1751"/>
                    <a:pt x="3563" y="1501"/>
                  </a:cubicBezTo>
                  <a:cubicBezTo>
                    <a:pt x="3126" y="1438"/>
                    <a:pt x="2626" y="1251"/>
                    <a:pt x="2188" y="1126"/>
                  </a:cubicBezTo>
                  <a:cubicBezTo>
                    <a:pt x="2001" y="1001"/>
                    <a:pt x="1751" y="938"/>
                    <a:pt x="1563" y="876"/>
                  </a:cubicBezTo>
                  <a:cubicBezTo>
                    <a:pt x="1438" y="813"/>
                    <a:pt x="1251" y="751"/>
                    <a:pt x="1063" y="626"/>
                  </a:cubicBezTo>
                  <a:cubicBezTo>
                    <a:pt x="813" y="501"/>
                    <a:pt x="563" y="313"/>
                    <a:pt x="313" y="18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76"/>
            <p:cNvSpPr/>
            <p:nvPr/>
          </p:nvSpPr>
          <p:spPr>
            <a:xfrm>
              <a:off x="3647500" y="977125"/>
              <a:ext cx="323450" cy="190250"/>
            </a:xfrm>
            <a:custGeom>
              <a:avLst/>
              <a:gdLst/>
              <a:ahLst/>
              <a:cxnLst/>
              <a:rect l="l" t="t" r="r" b="b"/>
              <a:pathLst>
                <a:path w="12938" h="7610" extrusionOk="0">
                  <a:moveTo>
                    <a:pt x="12937" y="688"/>
                  </a:moveTo>
                  <a:lnTo>
                    <a:pt x="12937" y="688"/>
                  </a:lnTo>
                  <a:cubicBezTo>
                    <a:pt x="12930" y="729"/>
                    <a:pt x="12924" y="770"/>
                    <a:pt x="12919" y="811"/>
                  </a:cubicBezTo>
                  <a:lnTo>
                    <a:pt x="12919" y="811"/>
                  </a:lnTo>
                  <a:cubicBezTo>
                    <a:pt x="12925" y="770"/>
                    <a:pt x="12931" y="729"/>
                    <a:pt x="12937" y="688"/>
                  </a:cubicBezTo>
                  <a:close/>
                  <a:moveTo>
                    <a:pt x="188" y="1"/>
                  </a:moveTo>
                  <a:cubicBezTo>
                    <a:pt x="188" y="1"/>
                    <a:pt x="188" y="126"/>
                    <a:pt x="125" y="313"/>
                  </a:cubicBezTo>
                  <a:cubicBezTo>
                    <a:pt x="63" y="501"/>
                    <a:pt x="63" y="751"/>
                    <a:pt x="63" y="1001"/>
                  </a:cubicBezTo>
                  <a:cubicBezTo>
                    <a:pt x="0" y="1313"/>
                    <a:pt x="63" y="1688"/>
                    <a:pt x="125" y="2063"/>
                  </a:cubicBezTo>
                  <a:cubicBezTo>
                    <a:pt x="125" y="2313"/>
                    <a:pt x="188" y="2501"/>
                    <a:pt x="250" y="2751"/>
                  </a:cubicBezTo>
                  <a:cubicBezTo>
                    <a:pt x="313" y="3001"/>
                    <a:pt x="438" y="3188"/>
                    <a:pt x="563" y="3438"/>
                  </a:cubicBezTo>
                  <a:cubicBezTo>
                    <a:pt x="625" y="3688"/>
                    <a:pt x="813" y="3938"/>
                    <a:pt x="938" y="4125"/>
                  </a:cubicBezTo>
                  <a:cubicBezTo>
                    <a:pt x="1125" y="4375"/>
                    <a:pt x="1250" y="4625"/>
                    <a:pt x="1438" y="4875"/>
                  </a:cubicBezTo>
                  <a:cubicBezTo>
                    <a:pt x="1875" y="5313"/>
                    <a:pt x="2313" y="5750"/>
                    <a:pt x="2875" y="6125"/>
                  </a:cubicBezTo>
                  <a:cubicBezTo>
                    <a:pt x="3375" y="6563"/>
                    <a:pt x="4000" y="6875"/>
                    <a:pt x="4625" y="7125"/>
                  </a:cubicBezTo>
                  <a:cubicBezTo>
                    <a:pt x="5313" y="7375"/>
                    <a:pt x="6000" y="7500"/>
                    <a:pt x="6687" y="7563"/>
                  </a:cubicBezTo>
                  <a:cubicBezTo>
                    <a:pt x="6781" y="7594"/>
                    <a:pt x="6875" y="7610"/>
                    <a:pt x="6961" y="7610"/>
                  </a:cubicBezTo>
                  <a:cubicBezTo>
                    <a:pt x="7047" y="7610"/>
                    <a:pt x="7125" y="7594"/>
                    <a:pt x="7187" y="7563"/>
                  </a:cubicBezTo>
                  <a:lnTo>
                    <a:pt x="7750" y="7563"/>
                  </a:lnTo>
                  <a:lnTo>
                    <a:pt x="8250" y="7438"/>
                  </a:lnTo>
                  <a:lnTo>
                    <a:pt x="8750" y="7250"/>
                  </a:lnTo>
                  <a:cubicBezTo>
                    <a:pt x="9375" y="7000"/>
                    <a:pt x="10000" y="6625"/>
                    <a:pt x="10500" y="6188"/>
                  </a:cubicBezTo>
                  <a:cubicBezTo>
                    <a:pt x="11375" y="5313"/>
                    <a:pt x="12000" y="4313"/>
                    <a:pt x="12375" y="3188"/>
                  </a:cubicBezTo>
                  <a:cubicBezTo>
                    <a:pt x="12562" y="2688"/>
                    <a:pt x="12687" y="2251"/>
                    <a:pt x="12750" y="1813"/>
                  </a:cubicBezTo>
                  <a:cubicBezTo>
                    <a:pt x="12861" y="1479"/>
                    <a:pt x="12873" y="1145"/>
                    <a:pt x="12919" y="811"/>
                  </a:cubicBezTo>
                  <a:lnTo>
                    <a:pt x="12919" y="811"/>
                  </a:lnTo>
                  <a:cubicBezTo>
                    <a:pt x="12788" y="1634"/>
                    <a:pt x="12547" y="2351"/>
                    <a:pt x="12250" y="3126"/>
                  </a:cubicBezTo>
                  <a:cubicBezTo>
                    <a:pt x="11875" y="4188"/>
                    <a:pt x="11187" y="5188"/>
                    <a:pt x="10375" y="6000"/>
                  </a:cubicBezTo>
                  <a:cubicBezTo>
                    <a:pt x="9875" y="6438"/>
                    <a:pt x="9312" y="6750"/>
                    <a:pt x="8687" y="7000"/>
                  </a:cubicBezTo>
                  <a:lnTo>
                    <a:pt x="8250" y="7125"/>
                  </a:lnTo>
                  <a:lnTo>
                    <a:pt x="7750" y="7250"/>
                  </a:lnTo>
                  <a:lnTo>
                    <a:pt x="6750" y="7250"/>
                  </a:lnTo>
                  <a:cubicBezTo>
                    <a:pt x="6063" y="7188"/>
                    <a:pt x="5438" y="7063"/>
                    <a:pt x="4813" y="6813"/>
                  </a:cubicBezTo>
                  <a:cubicBezTo>
                    <a:pt x="4188" y="6563"/>
                    <a:pt x="3625" y="6250"/>
                    <a:pt x="3063" y="5875"/>
                  </a:cubicBezTo>
                  <a:cubicBezTo>
                    <a:pt x="2563" y="5563"/>
                    <a:pt x="2125" y="5125"/>
                    <a:pt x="1688" y="4688"/>
                  </a:cubicBezTo>
                  <a:cubicBezTo>
                    <a:pt x="1500" y="4438"/>
                    <a:pt x="1313" y="4250"/>
                    <a:pt x="1188" y="4001"/>
                  </a:cubicBezTo>
                  <a:cubicBezTo>
                    <a:pt x="1000" y="3813"/>
                    <a:pt x="875" y="3563"/>
                    <a:pt x="750" y="3313"/>
                  </a:cubicBezTo>
                  <a:cubicBezTo>
                    <a:pt x="625" y="3126"/>
                    <a:pt x="563" y="2876"/>
                    <a:pt x="500" y="2688"/>
                  </a:cubicBezTo>
                  <a:cubicBezTo>
                    <a:pt x="375" y="2438"/>
                    <a:pt x="313" y="2251"/>
                    <a:pt x="313" y="2001"/>
                  </a:cubicBezTo>
                  <a:cubicBezTo>
                    <a:pt x="188" y="1688"/>
                    <a:pt x="125" y="1313"/>
                    <a:pt x="125" y="938"/>
                  </a:cubicBezTo>
                  <a:cubicBezTo>
                    <a:pt x="125" y="751"/>
                    <a:pt x="188" y="501"/>
                    <a:pt x="188" y="251"/>
                  </a:cubicBezTo>
                  <a:lnTo>
                    <a:pt x="188" y="1"/>
                  </a:lnTo>
                  <a:close/>
                </a:path>
              </a:pathLst>
            </a:custGeom>
            <a:solidFill>
              <a:srgbClr val="002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850084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52"/>
          <p:cNvSpPr txBox="1">
            <a:spLocks noGrp="1"/>
          </p:cNvSpPr>
          <p:nvPr>
            <p:ph type="title"/>
          </p:nvPr>
        </p:nvSpPr>
        <p:spPr>
          <a:xfrm>
            <a:off x="4254059" y="1146149"/>
            <a:ext cx="43035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500" dirty="0"/>
              <a:t>Don’t show how much busy you are we all know the reality 🤪</a:t>
            </a:r>
            <a:endParaRPr sz="3500" dirty="0"/>
          </a:p>
        </p:txBody>
      </p:sp>
      <p:grpSp>
        <p:nvGrpSpPr>
          <p:cNvPr id="641" name="Google Shape;641;p52"/>
          <p:cNvGrpSpPr/>
          <p:nvPr/>
        </p:nvGrpSpPr>
        <p:grpSpPr>
          <a:xfrm>
            <a:off x="791174" y="1146434"/>
            <a:ext cx="3092188" cy="3002338"/>
            <a:chOff x="1206875" y="241950"/>
            <a:chExt cx="5162250" cy="5012250"/>
          </a:xfrm>
        </p:grpSpPr>
        <p:sp>
          <p:nvSpPr>
            <p:cNvPr id="642" name="Google Shape;642;p52"/>
            <p:cNvSpPr/>
            <p:nvPr/>
          </p:nvSpPr>
          <p:spPr>
            <a:xfrm>
              <a:off x="1489950" y="2415175"/>
              <a:ext cx="2381275" cy="2007850"/>
            </a:xfrm>
            <a:custGeom>
              <a:avLst/>
              <a:gdLst/>
              <a:ahLst/>
              <a:cxnLst/>
              <a:rect l="l" t="t" r="r" b="b"/>
              <a:pathLst>
                <a:path w="95251" h="80314" extrusionOk="0">
                  <a:moveTo>
                    <a:pt x="43260" y="1"/>
                  </a:moveTo>
                  <a:cubicBezTo>
                    <a:pt x="39746" y="1"/>
                    <a:pt x="36196" y="1810"/>
                    <a:pt x="33816" y="4496"/>
                  </a:cubicBezTo>
                  <a:cubicBezTo>
                    <a:pt x="30832" y="7785"/>
                    <a:pt x="29379" y="12299"/>
                    <a:pt x="28537" y="16737"/>
                  </a:cubicBezTo>
                  <a:cubicBezTo>
                    <a:pt x="28078" y="19261"/>
                    <a:pt x="27848" y="22016"/>
                    <a:pt x="26548" y="24311"/>
                  </a:cubicBezTo>
                  <a:cubicBezTo>
                    <a:pt x="25458" y="26169"/>
                    <a:pt x="23349" y="27706"/>
                    <a:pt x="21208" y="27706"/>
                  </a:cubicBezTo>
                  <a:cubicBezTo>
                    <a:pt x="20794" y="27706"/>
                    <a:pt x="20378" y="27648"/>
                    <a:pt x="19968" y="27524"/>
                  </a:cubicBezTo>
                  <a:cubicBezTo>
                    <a:pt x="18515" y="27065"/>
                    <a:pt x="17367" y="25764"/>
                    <a:pt x="15990" y="25076"/>
                  </a:cubicBezTo>
                  <a:cubicBezTo>
                    <a:pt x="14982" y="24513"/>
                    <a:pt x="13881" y="24260"/>
                    <a:pt x="12768" y="24260"/>
                  </a:cubicBezTo>
                  <a:cubicBezTo>
                    <a:pt x="10248" y="24260"/>
                    <a:pt x="7666" y="25561"/>
                    <a:pt x="5968" y="27524"/>
                  </a:cubicBezTo>
                  <a:cubicBezTo>
                    <a:pt x="3443" y="30355"/>
                    <a:pt x="2525" y="34180"/>
                    <a:pt x="1989" y="37852"/>
                  </a:cubicBezTo>
                  <a:cubicBezTo>
                    <a:pt x="0" y="52082"/>
                    <a:pt x="3367" y="66389"/>
                    <a:pt x="6733" y="80313"/>
                  </a:cubicBezTo>
                  <a:cubicBezTo>
                    <a:pt x="36111" y="79931"/>
                    <a:pt x="65948" y="78477"/>
                    <a:pt x="95021" y="74116"/>
                  </a:cubicBezTo>
                  <a:cubicBezTo>
                    <a:pt x="95250" y="60116"/>
                    <a:pt x="92879" y="46115"/>
                    <a:pt x="87982" y="32879"/>
                  </a:cubicBezTo>
                  <a:cubicBezTo>
                    <a:pt x="86452" y="28519"/>
                    <a:pt x="84080" y="23775"/>
                    <a:pt x="79643" y="22322"/>
                  </a:cubicBezTo>
                  <a:cubicBezTo>
                    <a:pt x="78512" y="21966"/>
                    <a:pt x="77347" y="21850"/>
                    <a:pt x="76164" y="21850"/>
                  </a:cubicBezTo>
                  <a:cubicBezTo>
                    <a:pt x="73994" y="21850"/>
                    <a:pt x="71765" y="22239"/>
                    <a:pt x="69586" y="22239"/>
                  </a:cubicBezTo>
                  <a:cubicBezTo>
                    <a:pt x="68616" y="22239"/>
                    <a:pt x="67655" y="22162"/>
                    <a:pt x="66713" y="21939"/>
                  </a:cubicBezTo>
                  <a:cubicBezTo>
                    <a:pt x="61741" y="20791"/>
                    <a:pt x="58680" y="15819"/>
                    <a:pt x="56232" y="11305"/>
                  </a:cubicBezTo>
                  <a:cubicBezTo>
                    <a:pt x="53784" y="6791"/>
                    <a:pt x="50877" y="1818"/>
                    <a:pt x="45904" y="364"/>
                  </a:cubicBezTo>
                  <a:cubicBezTo>
                    <a:pt x="45038" y="117"/>
                    <a:pt x="44150" y="1"/>
                    <a:pt x="43260" y="1"/>
                  </a:cubicBezTo>
                  <a:close/>
                </a:path>
              </a:pathLst>
            </a:custGeom>
            <a:solidFill>
              <a:srgbClr val="C69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52"/>
            <p:cNvSpPr/>
            <p:nvPr/>
          </p:nvSpPr>
          <p:spPr>
            <a:xfrm>
              <a:off x="1206875" y="2502800"/>
              <a:ext cx="3963025" cy="2751400"/>
            </a:xfrm>
            <a:custGeom>
              <a:avLst/>
              <a:gdLst/>
              <a:ahLst/>
              <a:cxnLst/>
              <a:rect l="l" t="t" r="r" b="b"/>
              <a:pathLst>
                <a:path w="158521" h="110056" extrusionOk="0">
                  <a:moveTo>
                    <a:pt x="51317" y="439"/>
                  </a:moveTo>
                  <a:cubicBezTo>
                    <a:pt x="60359" y="439"/>
                    <a:pt x="69321" y="2696"/>
                    <a:pt x="78036" y="4893"/>
                  </a:cubicBezTo>
                  <a:cubicBezTo>
                    <a:pt x="82015" y="5964"/>
                    <a:pt x="86146" y="6958"/>
                    <a:pt x="90201" y="7800"/>
                  </a:cubicBezTo>
                  <a:cubicBezTo>
                    <a:pt x="94256" y="8565"/>
                    <a:pt x="98540" y="9253"/>
                    <a:pt x="102595" y="9865"/>
                  </a:cubicBezTo>
                  <a:cubicBezTo>
                    <a:pt x="111929" y="11243"/>
                    <a:pt x="121492" y="12620"/>
                    <a:pt x="130061" y="16368"/>
                  </a:cubicBezTo>
                  <a:cubicBezTo>
                    <a:pt x="132432" y="17363"/>
                    <a:pt x="134727" y="18511"/>
                    <a:pt x="136870" y="19888"/>
                  </a:cubicBezTo>
                  <a:cubicBezTo>
                    <a:pt x="150029" y="28227"/>
                    <a:pt x="157985" y="44064"/>
                    <a:pt x="157220" y="60206"/>
                  </a:cubicBezTo>
                  <a:cubicBezTo>
                    <a:pt x="156379" y="75661"/>
                    <a:pt x="147504" y="90809"/>
                    <a:pt x="134115" y="99683"/>
                  </a:cubicBezTo>
                  <a:cubicBezTo>
                    <a:pt x="124285" y="106156"/>
                    <a:pt x="112040" y="109471"/>
                    <a:pt x="98799" y="109471"/>
                  </a:cubicBezTo>
                  <a:cubicBezTo>
                    <a:pt x="91223" y="109471"/>
                    <a:pt x="83321" y="108386"/>
                    <a:pt x="75359" y="106187"/>
                  </a:cubicBezTo>
                  <a:cubicBezTo>
                    <a:pt x="63730" y="102897"/>
                    <a:pt x="51642" y="97312"/>
                    <a:pt x="37259" y="88667"/>
                  </a:cubicBezTo>
                  <a:lnTo>
                    <a:pt x="36953" y="88514"/>
                  </a:lnTo>
                  <a:cubicBezTo>
                    <a:pt x="28231" y="83235"/>
                    <a:pt x="19203" y="77803"/>
                    <a:pt x="11706" y="70688"/>
                  </a:cubicBezTo>
                  <a:cubicBezTo>
                    <a:pt x="7115" y="66403"/>
                    <a:pt x="3826" y="60818"/>
                    <a:pt x="2449" y="54621"/>
                  </a:cubicBezTo>
                  <a:cubicBezTo>
                    <a:pt x="459" y="45900"/>
                    <a:pt x="1990" y="36183"/>
                    <a:pt x="6733" y="27156"/>
                  </a:cubicBezTo>
                  <a:cubicBezTo>
                    <a:pt x="15072" y="11702"/>
                    <a:pt x="30756" y="1679"/>
                    <a:pt x="48199" y="532"/>
                  </a:cubicBezTo>
                  <a:cubicBezTo>
                    <a:pt x="49239" y="469"/>
                    <a:pt x="50279" y="439"/>
                    <a:pt x="51317" y="439"/>
                  </a:cubicBezTo>
                  <a:close/>
                  <a:moveTo>
                    <a:pt x="50998" y="0"/>
                  </a:moveTo>
                  <a:cubicBezTo>
                    <a:pt x="50066" y="0"/>
                    <a:pt x="49133" y="23"/>
                    <a:pt x="48199" y="73"/>
                  </a:cubicBezTo>
                  <a:cubicBezTo>
                    <a:pt x="30526" y="1297"/>
                    <a:pt x="14690" y="11396"/>
                    <a:pt x="6350" y="27003"/>
                  </a:cubicBezTo>
                  <a:cubicBezTo>
                    <a:pt x="1531" y="36107"/>
                    <a:pt x="0" y="45976"/>
                    <a:pt x="1990" y="54851"/>
                  </a:cubicBezTo>
                  <a:cubicBezTo>
                    <a:pt x="3443" y="61048"/>
                    <a:pt x="6656" y="66709"/>
                    <a:pt x="11400" y="71070"/>
                  </a:cubicBezTo>
                  <a:cubicBezTo>
                    <a:pt x="18974" y="78185"/>
                    <a:pt x="28002" y="83694"/>
                    <a:pt x="36723" y="88973"/>
                  </a:cubicBezTo>
                  <a:lnTo>
                    <a:pt x="37029" y="89126"/>
                  </a:lnTo>
                  <a:cubicBezTo>
                    <a:pt x="44527" y="93716"/>
                    <a:pt x="52330" y="97847"/>
                    <a:pt x="60440" y="101367"/>
                  </a:cubicBezTo>
                  <a:cubicBezTo>
                    <a:pt x="65260" y="103509"/>
                    <a:pt x="70156" y="105268"/>
                    <a:pt x="75206" y="106722"/>
                  </a:cubicBezTo>
                  <a:cubicBezTo>
                    <a:pt x="83238" y="108953"/>
                    <a:pt x="91210" y="110056"/>
                    <a:pt x="98853" y="110056"/>
                  </a:cubicBezTo>
                  <a:cubicBezTo>
                    <a:pt x="112177" y="110056"/>
                    <a:pt x="124504" y="106706"/>
                    <a:pt x="134421" y="100143"/>
                  </a:cubicBezTo>
                  <a:cubicBezTo>
                    <a:pt x="147963" y="91191"/>
                    <a:pt x="156838" y="75967"/>
                    <a:pt x="157679" y="60359"/>
                  </a:cubicBezTo>
                  <a:cubicBezTo>
                    <a:pt x="158521" y="44064"/>
                    <a:pt x="150411" y="28074"/>
                    <a:pt x="137176" y="19582"/>
                  </a:cubicBezTo>
                  <a:cubicBezTo>
                    <a:pt x="126924" y="13079"/>
                    <a:pt x="114606" y="11243"/>
                    <a:pt x="102748" y="9406"/>
                  </a:cubicBezTo>
                  <a:cubicBezTo>
                    <a:pt x="98617" y="8794"/>
                    <a:pt x="94332" y="8259"/>
                    <a:pt x="90277" y="7417"/>
                  </a:cubicBezTo>
                  <a:cubicBezTo>
                    <a:pt x="86223" y="6576"/>
                    <a:pt x="82168" y="5505"/>
                    <a:pt x="78189" y="4510"/>
                  </a:cubicBezTo>
                  <a:cubicBezTo>
                    <a:pt x="69296" y="2287"/>
                    <a:pt x="60213" y="0"/>
                    <a:pt x="50998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52"/>
            <p:cNvSpPr/>
            <p:nvPr/>
          </p:nvSpPr>
          <p:spPr>
            <a:xfrm>
              <a:off x="1308250" y="2569625"/>
              <a:ext cx="3758375" cy="2608025"/>
            </a:xfrm>
            <a:custGeom>
              <a:avLst/>
              <a:gdLst/>
              <a:ahLst/>
              <a:cxnLst/>
              <a:rect l="l" t="t" r="r" b="b"/>
              <a:pathLst>
                <a:path w="150335" h="104321" extrusionOk="0">
                  <a:moveTo>
                    <a:pt x="48604" y="460"/>
                  </a:moveTo>
                  <a:cubicBezTo>
                    <a:pt x="57238" y="460"/>
                    <a:pt x="65842" y="2602"/>
                    <a:pt x="74134" y="4744"/>
                  </a:cubicBezTo>
                  <a:cubicBezTo>
                    <a:pt x="77883" y="5662"/>
                    <a:pt x="81709" y="6657"/>
                    <a:pt x="85610" y="7422"/>
                  </a:cubicBezTo>
                  <a:cubicBezTo>
                    <a:pt x="89512" y="8187"/>
                    <a:pt x="93490" y="8799"/>
                    <a:pt x="97392" y="9335"/>
                  </a:cubicBezTo>
                  <a:cubicBezTo>
                    <a:pt x="106267" y="10635"/>
                    <a:pt x="115295" y="12012"/>
                    <a:pt x="123481" y="15532"/>
                  </a:cubicBezTo>
                  <a:cubicBezTo>
                    <a:pt x="125699" y="16450"/>
                    <a:pt x="127842" y="17597"/>
                    <a:pt x="129907" y="18898"/>
                  </a:cubicBezTo>
                  <a:cubicBezTo>
                    <a:pt x="142378" y="26854"/>
                    <a:pt x="149952" y="41850"/>
                    <a:pt x="149187" y="57151"/>
                  </a:cubicBezTo>
                  <a:cubicBezTo>
                    <a:pt x="148422" y="71840"/>
                    <a:pt x="140083" y="86147"/>
                    <a:pt x="127306" y="94562"/>
                  </a:cubicBezTo>
                  <a:cubicBezTo>
                    <a:pt x="118052" y="100716"/>
                    <a:pt x="106496" y="103831"/>
                    <a:pt x="93999" y="103831"/>
                  </a:cubicBezTo>
                  <a:cubicBezTo>
                    <a:pt x="86764" y="103831"/>
                    <a:pt x="79212" y="102787"/>
                    <a:pt x="71610" y="100683"/>
                  </a:cubicBezTo>
                  <a:cubicBezTo>
                    <a:pt x="60516" y="97623"/>
                    <a:pt x="49041" y="92344"/>
                    <a:pt x="35499" y="84157"/>
                  </a:cubicBezTo>
                  <a:lnTo>
                    <a:pt x="35193" y="84004"/>
                  </a:lnTo>
                  <a:cubicBezTo>
                    <a:pt x="26854" y="78955"/>
                    <a:pt x="18362" y="73753"/>
                    <a:pt x="11170" y="67097"/>
                  </a:cubicBezTo>
                  <a:cubicBezTo>
                    <a:pt x="6809" y="63042"/>
                    <a:pt x="3749" y="57686"/>
                    <a:pt x="2448" y="51872"/>
                  </a:cubicBezTo>
                  <a:cubicBezTo>
                    <a:pt x="536" y="43609"/>
                    <a:pt x="1989" y="34352"/>
                    <a:pt x="6503" y="25783"/>
                  </a:cubicBezTo>
                  <a:cubicBezTo>
                    <a:pt x="14383" y="11171"/>
                    <a:pt x="29226" y="1607"/>
                    <a:pt x="45827" y="536"/>
                  </a:cubicBezTo>
                  <a:cubicBezTo>
                    <a:pt x="46753" y="485"/>
                    <a:pt x="47679" y="460"/>
                    <a:pt x="48604" y="460"/>
                  </a:cubicBezTo>
                  <a:close/>
                  <a:moveTo>
                    <a:pt x="48548" y="1"/>
                  </a:moveTo>
                  <a:cubicBezTo>
                    <a:pt x="47616" y="1"/>
                    <a:pt x="46684" y="26"/>
                    <a:pt x="45751" y="77"/>
                  </a:cubicBezTo>
                  <a:cubicBezTo>
                    <a:pt x="28996" y="1148"/>
                    <a:pt x="14001" y="10788"/>
                    <a:pt x="6044" y="25630"/>
                  </a:cubicBezTo>
                  <a:cubicBezTo>
                    <a:pt x="1530" y="34199"/>
                    <a:pt x="0" y="43609"/>
                    <a:pt x="1913" y="52025"/>
                  </a:cubicBezTo>
                  <a:cubicBezTo>
                    <a:pt x="3290" y="57916"/>
                    <a:pt x="6350" y="63271"/>
                    <a:pt x="10864" y="67479"/>
                  </a:cubicBezTo>
                  <a:cubicBezTo>
                    <a:pt x="17979" y="74212"/>
                    <a:pt x="26624" y="79414"/>
                    <a:pt x="34887" y="84387"/>
                  </a:cubicBezTo>
                  <a:lnTo>
                    <a:pt x="35193" y="84540"/>
                  </a:lnTo>
                  <a:cubicBezTo>
                    <a:pt x="42308" y="88977"/>
                    <a:pt x="49729" y="92803"/>
                    <a:pt x="57380" y="96169"/>
                  </a:cubicBezTo>
                  <a:cubicBezTo>
                    <a:pt x="61894" y="98158"/>
                    <a:pt x="66637" y="99841"/>
                    <a:pt x="71380" y="101142"/>
                  </a:cubicBezTo>
                  <a:cubicBezTo>
                    <a:pt x="79019" y="103268"/>
                    <a:pt x="86606" y="104320"/>
                    <a:pt x="93881" y="104320"/>
                  </a:cubicBezTo>
                  <a:cubicBezTo>
                    <a:pt x="106496" y="104320"/>
                    <a:pt x="118170" y="101156"/>
                    <a:pt x="127536" y="94945"/>
                  </a:cubicBezTo>
                  <a:cubicBezTo>
                    <a:pt x="140389" y="86453"/>
                    <a:pt x="148804" y="71993"/>
                    <a:pt x="149569" y="57151"/>
                  </a:cubicBezTo>
                  <a:cubicBezTo>
                    <a:pt x="150334" y="41697"/>
                    <a:pt x="142760" y="26548"/>
                    <a:pt x="130137" y="18439"/>
                  </a:cubicBezTo>
                  <a:cubicBezTo>
                    <a:pt x="120421" y="12318"/>
                    <a:pt x="108715" y="10559"/>
                    <a:pt x="97469" y="8876"/>
                  </a:cubicBezTo>
                  <a:cubicBezTo>
                    <a:pt x="93567" y="8340"/>
                    <a:pt x="89512" y="7728"/>
                    <a:pt x="85687" y="6963"/>
                  </a:cubicBezTo>
                  <a:cubicBezTo>
                    <a:pt x="81862" y="6198"/>
                    <a:pt x="77960" y="5203"/>
                    <a:pt x="74211" y="4285"/>
                  </a:cubicBezTo>
                  <a:cubicBezTo>
                    <a:pt x="65850" y="2143"/>
                    <a:pt x="57239" y="1"/>
                    <a:pt x="48548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52"/>
            <p:cNvSpPr/>
            <p:nvPr/>
          </p:nvSpPr>
          <p:spPr>
            <a:xfrm>
              <a:off x="1465075" y="2670900"/>
              <a:ext cx="3450450" cy="2395100"/>
            </a:xfrm>
            <a:custGeom>
              <a:avLst/>
              <a:gdLst/>
              <a:ahLst/>
              <a:cxnLst/>
              <a:rect l="l" t="t" r="r" b="b"/>
              <a:pathLst>
                <a:path w="138018" h="95804" extrusionOk="0">
                  <a:moveTo>
                    <a:pt x="44690" y="459"/>
                  </a:moveTo>
                  <a:cubicBezTo>
                    <a:pt x="52526" y="459"/>
                    <a:pt x="60386" y="2443"/>
                    <a:pt x="67938" y="4366"/>
                  </a:cubicBezTo>
                  <a:cubicBezTo>
                    <a:pt x="71457" y="5207"/>
                    <a:pt x="74977" y="6125"/>
                    <a:pt x="78572" y="6814"/>
                  </a:cubicBezTo>
                  <a:cubicBezTo>
                    <a:pt x="82092" y="7502"/>
                    <a:pt x="85840" y="8038"/>
                    <a:pt x="89360" y="8573"/>
                  </a:cubicBezTo>
                  <a:cubicBezTo>
                    <a:pt x="99688" y="10103"/>
                    <a:pt x="110399" y="11710"/>
                    <a:pt x="119197" y="17372"/>
                  </a:cubicBezTo>
                  <a:cubicBezTo>
                    <a:pt x="130673" y="24640"/>
                    <a:pt x="137558" y="38411"/>
                    <a:pt x="136870" y="52488"/>
                  </a:cubicBezTo>
                  <a:cubicBezTo>
                    <a:pt x="136105" y="65953"/>
                    <a:pt x="128454" y="79035"/>
                    <a:pt x="116749" y="86763"/>
                  </a:cubicBezTo>
                  <a:cubicBezTo>
                    <a:pt x="108207" y="92441"/>
                    <a:pt x="97603" y="95348"/>
                    <a:pt x="86127" y="95348"/>
                  </a:cubicBezTo>
                  <a:cubicBezTo>
                    <a:pt x="79513" y="95348"/>
                    <a:pt x="72608" y="94382"/>
                    <a:pt x="65643" y="92424"/>
                  </a:cubicBezTo>
                  <a:cubicBezTo>
                    <a:pt x="55391" y="89593"/>
                    <a:pt x="44910" y="84773"/>
                    <a:pt x="32439" y="77276"/>
                  </a:cubicBezTo>
                  <a:lnTo>
                    <a:pt x="32210" y="77123"/>
                  </a:lnTo>
                  <a:cubicBezTo>
                    <a:pt x="24636" y="72532"/>
                    <a:pt x="16756" y="67713"/>
                    <a:pt x="10176" y="61592"/>
                  </a:cubicBezTo>
                  <a:cubicBezTo>
                    <a:pt x="6198" y="57843"/>
                    <a:pt x="3367" y="52947"/>
                    <a:pt x="2143" y="47668"/>
                  </a:cubicBezTo>
                  <a:lnTo>
                    <a:pt x="2219" y="47591"/>
                  </a:lnTo>
                  <a:cubicBezTo>
                    <a:pt x="460" y="40017"/>
                    <a:pt x="1837" y="31525"/>
                    <a:pt x="5892" y="23722"/>
                  </a:cubicBezTo>
                  <a:cubicBezTo>
                    <a:pt x="13160" y="10256"/>
                    <a:pt x="26778" y="1535"/>
                    <a:pt x="42002" y="540"/>
                  </a:cubicBezTo>
                  <a:cubicBezTo>
                    <a:pt x="42898" y="485"/>
                    <a:pt x="43794" y="459"/>
                    <a:pt x="44690" y="459"/>
                  </a:cubicBezTo>
                  <a:close/>
                  <a:moveTo>
                    <a:pt x="44711" y="0"/>
                  </a:moveTo>
                  <a:cubicBezTo>
                    <a:pt x="43808" y="0"/>
                    <a:pt x="42905" y="26"/>
                    <a:pt x="42002" y="81"/>
                  </a:cubicBezTo>
                  <a:cubicBezTo>
                    <a:pt x="26548" y="1076"/>
                    <a:pt x="12777" y="9950"/>
                    <a:pt x="5509" y="23492"/>
                  </a:cubicBezTo>
                  <a:cubicBezTo>
                    <a:pt x="1301" y="31449"/>
                    <a:pt x="1" y="40017"/>
                    <a:pt x="1684" y="47744"/>
                  </a:cubicBezTo>
                  <a:cubicBezTo>
                    <a:pt x="2984" y="53176"/>
                    <a:pt x="5815" y="58073"/>
                    <a:pt x="9870" y="61898"/>
                  </a:cubicBezTo>
                  <a:cubicBezTo>
                    <a:pt x="16449" y="68095"/>
                    <a:pt x="24330" y="72915"/>
                    <a:pt x="31980" y="77505"/>
                  </a:cubicBezTo>
                  <a:lnTo>
                    <a:pt x="32210" y="77658"/>
                  </a:lnTo>
                  <a:cubicBezTo>
                    <a:pt x="38789" y="81637"/>
                    <a:pt x="45598" y="85232"/>
                    <a:pt x="52560" y="88293"/>
                  </a:cubicBezTo>
                  <a:cubicBezTo>
                    <a:pt x="56768" y="90129"/>
                    <a:pt x="61052" y="91659"/>
                    <a:pt x="65490" y="92883"/>
                  </a:cubicBezTo>
                  <a:cubicBezTo>
                    <a:pt x="72470" y="94837"/>
                    <a:pt x="79409" y="95803"/>
                    <a:pt x="86070" y="95803"/>
                  </a:cubicBezTo>
                  <a:cubicBezTo>
                    <a:pt x="97660" y="95803"/>
                    <a:pt x="108407" y="92878"/>
                    <a:pt x="117055" y="87145"/>
                  </a:cubicBezTo>
                  <a:cubicBezTo>
                    <a:pt x="128837" y="79341"/>
                    <a:pt x="136564" y="66106"/>
                    <a:pt x="137252" y="52488"/>
                  </a:cubicBezTo>
                  <a:cubicBezTo>
                    <a:pt x="138017" y="38258"/>
                    <a:pt x="130979" y="24334"/>
                    <a:pt x="119426" y="16912"/>
                  </a:cubicBezTo>
                  <a:cubicBezTo>
                    <a:pt x="110475" y="11251"/>
                    <a:pt x="99764" y="9644"/>
                    <a:pt x="89360" y="8114"/>
                  </a:cubicBezTo>
                  <a:cubicBezTo>
                    <a:pt x="85840" y="7579"/>
                    <a:pt x="82092" y="7043"/>
                    <a:pt x="78572" y="6355"/>
                  </a:cubicBezTo>
                  <a:cubicBezTo>
                    <a:pt x="75130" y="5666"/>
                    <a:pt x="71534" y="4748"/>
                    <a:pt x="68091" y="3906"/>
                  </a:cubicBezTo>
                  <a:cubicBezTo>
                    <a:pt x="60470" y="1984"/>
                    <a:pt x="52603" y="0"/>
                    <a:pt x="44711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52"/>
            <p:cNvSpPr/>
            <p:nvPr/>
          </p:nvSpPr>
          <p:spPr>
            <a:xfrm>
              <a:off x="1608525" y="2764975"/>
              <a:ext cx="3165475" cy="2195700"/>
            </a:xfrm>
            <a:custGeom>
              <a:avLst/>
              <a:gdLst/>
              <a:ahLst/>
              <a:cxnLst/>
              <a:rect l="l" t="t" r="r" b="b"/>
              <a:pathLst>
                <a:path w="126619" h="87828" extrusionOk="0">
                  <a:moveTo>
                    <a:pt x="40867" y="385"/>
                  </a:moveTo>
                  <a:cubicBezTo>
                    <a:pt x="48129" y="385"/>
                    <a:pt x="55366" y="2239"/>
                    <a:pt x="62353" y="3969"/>
                  </a:cubicBezTo>
                  <a:cubicBezTo>
                    <a:pt x="65490" y="4810"/>
                    <a:pt x="68780" y="5575"/>
                    <a:pt x="71993" y="6264"/>
                  </a:cubicBezTo>
                  <a:cubicBezTo>
                    <a:pt x="75283" y="6953"/>
                    <a:pt x="78725" y="7412"/>
                    <a:pt x="81939" y="7871"/>
                  </a:cubicBezTo>
                  <a:cubicBezTo>
                    <a:pt x="89360" y="9018"/>
                    <a:pt x="97010" y="10166"/>
                    <a:pt x="103896" y="13073"/>
                  </a:cubicBezTo>
                  <a:cubicBezTo>
                    <a:pt x="105732" y="13838"/>
                    <a:pt x="107568" y="14833"/>
                    <a:pt x="109251" y="15904"/>
                  </a:cubicBezTo>
                  <a:cubicBezTo>
                    <a:pt x="119732" y="22636"/>
                    <a:pt x="126082" y="35260"/>
                    <a:pt x="125470" y="48113"/>
                  </a:cubicBezTo>
                  <a:cubicBezTo>
                    <a:pt x="124782" y="60354"/>
                    <a:pt x="117820" y="72442"/>
                    <a:pt x="107109" y="79480"/>
                  </a:cubicBezTo>
                  <a:cubicBezTo>
                    <a:pt x="99236" y="84680"/>
                    <a:pt x="89480" y="87349"/>
                    <a:pt x="78939" y="87349"/>
                  </a:cubicBezTo>
                  <a:cubicBezTo>
                    <a:pt x="72886" y="87349"/>
                    <a:pt x="66574" y="86469"/>
                    <a:pt x="60211" y="84683"/>
                  </a:cubicBezTo>
                  <a:cubicBezTo>
                    <a:pt x="50877" y="82081"/>
                    <a:pt x="41237" y="77644"/>
                    <a:pt x="29838" y="70759"/>
                  </a:cubicBezTo>
                  <a:lnTo>
                    <a:pt x="29608" y="70606"/>
                  </a:lnTo>
                  <a:cubicBezTo>
                    <a:pt x="22646" y="66398"/>
                    <a:pt x="15455" y="62037"/>
                    <a:pt x="9411" y="56452"/>
                  </a:cubicBezTo>
                  <a:cubicBezTo>
                    <a:pt x="5739" y="53009"/>
                    <a:pt x="3214" y="48572"/>
                    <a:pt x="2066" y="43675"/>
                  </a:cubicBezTo>
                  <a:cubicBezTo>
                    <a:pt x="536" y="36637"/>
                    <a:pt x="1684" y="28910"/>
                    <a:pt x="5509" y="21718"/>
                  </a:cubicBezTo>
                  <a:cubicBezTo>
                    <a:pt x="12089" y="9401"/>
                    <a:pt x="24636" y="1368"/>
                    <a:pt x="38560" y="449"/>
                  </a:cubicBezTo>
                  <a:cubicBezTo>
                    <a:pt x="39329" y="406"/>
                    <a:pt x="40098" y="385"/>
                    <a:pt x="40867" y="385"/>
                  </a:cubicBezTo>
                  <a:close/>
                  <a:moveTo>
                    <a:pt x="40956" y="0"/>
                  </a:moveTo>
                  <a:cubicBezTo>
                    <a:pt x="40158" y="0"/>
                    <a:pt x="39359" y="22"/>
                    <a:pt x="38560" y="67"/>
                  </a:cubicBezTo>
                  <a:cubicBezTo>
                    <a:pt x="24406" y="985"/>
                    <a:pt x="11783" y="9095"/>
                    <a:pt x="5050" y="21565"/>
                  </a:cubicBezTo>
                  <a:cubicBezTo>
                    <a:pt x="1225" y="28833"/>
                    <a:pt x="1" y="36713"/>
                    <a:pt x="1607" y="43752"/>
                  </a:cubicBezTo>
                  <a:cubicBezTo>
                    <a:pt x="2755" y="48801"/>
                    <a:pt x="5356" y="53315"/>
                    <a:pt x="9105" y="56758"/>
                  </a:cubicBezTo>
                  <a:cubicBezTo>
                    <a:pt x="15149" y="62419"/>
                    <a:pt x="22340" y="66857"/>
                    <a:pt x="29379" y="71065"/>
                  </a:cubicBezTo>
                  <a:lnTo>
                    <a:pt x="29608" y="71218"/>
                  </a:lnTo>
                  <a:cubicBezTo>
                    <a:pt x="35576" y="74890"/>
                    <a:pt x="41849" y="78180"/>
                    <a:pt x="48276" y="81010"/>
                  </a:cubicBezTo>
                  <a:cubicBezTo>
                    <a:pt x="52101" y="82617"/>
                    <a:pt x="56080" y="84071"/>
                    <a:pt x="60058" y="85142"/>
                  </a:cubicBezTo>
                  <a:cubicBezTo>
                    <a:pt x="66538" y="86937"/>
                    <a:pt x="72957" y="87827"/>
                    <a:pt x="79099" y="87827"/>
                  </a:cubicBezTo>
                  <a:cubicBezTo>
                    <a:pt x="89707" y="87827"/>
                    <a:pt x="99489" y="85172"/>
                    <a:pt x="107339" y="79939"/>
                  </a:cubicBezTo>
                  <a:cubicBezTo>
                    <a:pt x="118126" y="72748"/>
                    <a:pt x="125317" y="60583"/>
                    <a:pt x="125929" y="48113"/>
                  </a:cubicBezTo>
                  <a:cubicBezTo>
                    <a:pt x="126618" y="35107"/>
                    <a:pt x="120115" y="22330"/>
                    <a:pt x="109557" y="15521"/>
                  </a:cubicBezTo>
                  <a:cubicBezTo>
                    <a:pt x="101371" y="10319"/>
                    <a:pt x="91578" y="8865"/>
                    <a:pt x="82015" y="7488"/>
                  </a:cubicBezTo>
                  <a:cubicBezTo>
                    <a:pt x="78725" y="6953"/>
                    <a:pt x="75359" y="6493"/>
                    <a:pt x="72146" y="5805"/>
                  </a:cubicBezTo>
                  <a:cubicBezTo>
                    <a:pt x="68856" y="5193"/>
                    <a:pt x="65643" y="4351"/>
                    <a:pt x="62430" y="3586"/>
                  </a:cubicBezTo>
                  <a:cubicBezTo>
                    <a:pt x="55464" y="1793"/>
                    <a:pt x="48251" y="0"/>
                    <a:pt x="40956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52"/>
            <p:cNvSpPr/>
            <p:nvPr/>
          </p:nvSpPr>
          <p:spPr>
            <a:xfrm>
              <a:off x="1776850" y="2870550"/>
              <a:ext cx="2834550" cy="1969575"/>
            </a:xfrm>
            <a:custGeom>
              <a:avLst/>
              <a:gdLst/>
              <a:ahLst/>
              <a:cxnLst/>
              <a:rect l="l" t="t" r="r" b="b"/>
              <a:pathLst>
                <a:path w="113382" h="78783" extrusionOk="0">
                  <a:moveTo>
                    <a:pt x="36379" y="460"/>
                  </a:moveTo>
                  <a:cubicBezTo>
                    <a:pt x="42918" y="460"/>
                    <a:pt x="49441" y="2124"/>
                    <a:pt x="55773" y="3724"/>
                  </a:cubicBezTo>
                  <a:cubicBezTo>
                    <a:pt x="58604" y="4413"/>
                    <a:pt x="61511" y="5101"/>
                    <a:pt x="64418" y="5713"/>
                  </a:cubicBezTo>
                  <a:cubicBezTo>
                    <a:pt x="67402" y="6325"/>
                    <a:pt x="70386" y="6784"/>
                    <a:pt x="73369" y="7167"/>
                  </a:cubicBezTo>
                  <a:cubicBezTo>
                    <a:pt x="81785" y="8467"/>
                    <a:pt x="90583" y="9768"/>
                    <a:pt x="97851" y="14358"/>
                  </a:cubicBezTo>
                  <a:cubicBezTo>
                    <a:pt x="107185" y="20402"/>
                    <a:pt x="112923" y="31725"/>
                    <a:pt x="112311" y="43201"/>
                  </a:cubicBezTo>
                  <a:cubicBezTo>
                    <a:pt x="111775" y="54218"/>
                    <a:pt x="105425" y="65005"/>
                    <a:pt x="95862" y="71355"/>
                  </a:cubicBezTo>
                  <a:cubicBezTo>
                    <a:pt x="88876" y="75965"/>
                    <a:pt x="80136" y="78328"/>
                    <a:pt x="70695" y="78328"/>
                  </a:cubicBezTo>
                  <a:cubicBezTo>
                    <a:pt x="65249" y="78328"/>
                    <a:pt x="59570" y="77541"/>
                    <a:pt x="53860" y="75946"/>
                  </a:cubicBezTo>
                  <a:cubicBezTo>
                    <a:pt x="45521" y="73651"/>
                    <a:pt x="36876" y="69749"/>
                    <a:pt x="26624" y="63552"/>
                  </a:cubicBezTo>
                  <a:lnTo>
                    <a:pt x="26395" y="63399"/>
                  </a:lnTo>
                  <a:cubicBezTo>
                    <a:pt x="20198" y="59650"/>
                    <a:pt x="13771" y="55748"/>
                    <a:pt x="8339" y="50699"/>
                  </a:cubicBezTo>
                  <a:cubicBezTo>
                    <a:pt x="5050" y="47562"/>
                    <a:pt x="2754" y="43584"/>
                    <a:pt x="1760" y="39223"/>
                  </a:cubicBezTo>
                  <a:cubicBezTo>
                    <a:pt x="459" y="32490"/>
                    <a:pt x="1530" y="25528"/>
                    <a:pt x="4820" y="19561"/>
                  </a:cubicBezTo>
                  <a:cubicBezTo>
                    <a:pt x="10788" y="8544"/>
                    <a:pt x="21957" y="1352"/>
                    <a:pt x="34428" y="511"/>
                  </a:cubicBezTo>
                  <a:cubicBezTo>
                    <a:pt x="35078" y="476"/>
                    <a:pt x="35729" y="460"/>
                    <a:pt x="36379" y="460"/>
                  </a:cubicBezTo>
                  <a:close/>
                  <a:moveTo>
                    <a:pt x="36398" y="1"/>
                  </a:moveTo>
                  <a:cubicBezTo>
                    <a:pt x="35742" y="1"/>
                    <a:pt x="35085" y="17"/>
                    <a:pt x="34428" y="52"/>
                  </a:cubicBezTo>
                  <a:cubicBezTo>
                    <a:pt x="21804" y="893"/>
                    <a:pt x="10405" y="8238"/>
                    <a:pt x="4438" y="19408"/>
                  </a:cubicBezTo>
                  <a:cubicBezTo>
                    <a:pt x="1071" y="25452"/>
                    <a:pt x="0" y="32490"/>
                    <a:pt x="1301" y="39299"/>
                  </a:cubicBezTo>
                  <a:cubicBezTo>
                    <a:pt x="2372" y="43813"/>
                    <a:pt x="4667" y="47868"/>
                    <a:pt x="8033" y="51005"/>
                  </a:cubicBezTo>
                  <a:cubicBezTo>
                    <a:pt x="13465" y="56131"/>
                    <a:pt x="19968" y="60033"/>
                    <a:pt x="26165" y="63781"/>
                  </a:cubicBezTo>
                  <a:lnTo>
                    <a:pt x="26395" y="63934"/>
                  </a:lnTo>
                  <a:cubicBezTo>
                    <a:pt x="31750" y="67224"/>
                    <a:pt x="37335" y="70131"/>
                    <a:pt x="43150" y="72656"/>
                  </a:cubicBezTo>
                  <a:cubicBezTo>
                    <a:pt x="46592" y="74110"/>
                    <a:pt x="50112" y="75410"/>
                    <a:pt x="53707" y="76405"/>
                  </a:cubicBezTo>
                  <a:cubicBezTo>
                    <a:pt x="59459" y="77996"/>
                    <a:pt x="65171" y="78783"/>
                    <a:pt x="70648" y="78783"/>
                  </a:cubicBezTo>
                  <a:cubicBezTo>
                    <a:pt x="80178" y="78783"/>
                    <a:pt x="88999" y="76402"/>
                    <a:pt x="96092" y="71738"/>
                  </a:cubicBezTo>
                  <a:cubicBezTo>
                    <a:pt x="105808" y="65311"/>
                    <a:pt x="112158" y="54371"/>
                    <a:pt x="112770" y="43201"/>
                  </a:cubicBezTo>
                  <a:cubicBezTo>
                    <a:pt x="113382" y="31496"/>
                    <a:pt x="107644" y="20096"/>
                    <a:pt x="98081" y="13976"/>
                  </a:cubicBezTo>
                  <a:cubicBezTo>
                    <a:pt x="90736" y="9309"/>
                    <a:pt x="81938" y="8008"/>
                    <a:pt x="73369" y="6708"/>
                  </a:cubicBezTo>
                  <a:cubicBezTo>
                    <a:pt x="70462" y="6325"/>
                    <a:pt x="67478" y="5866"/>
                    <a:pt x="64495" y="5254"/>
                  </a:cubicBezTo>
                  <a:cubicBezTo>
                    <a:pt x="61587" y="4719"/>
                    <a:pt x="58757" y="3954"/>
                    <a:pt x="55850" y="3265"/>
                  </a:cubicBezTo>
                  <a:cubicBezTo>
                    <a:pt x="49517" y="1665"/>
                    <a:pt x="42995" y="1"/>
                    <a:pt x="36398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52"/>
            <p:cNvSpPr/>
            <p:nvPr/>
          </p:nvSpPr>
          <p:spPr>
            <a:xfrm>
              <a:off x="1962375" y="2991350"/>
              <a:ext cx="2465425" cy="1713525"/>
            </a:xfrm>
            <a:custGeom>
              <a:avLst/>
              <a:gdLst/>
              <a:ahLst/>
              <a:cxnLst/>
              <a:rect l="l" t="t" r="r" b="b"/>
              <a:pathLst>
                <a:path w="98617" h="68541" extrusionOk="0">
                  <a:moveTo>
                    <a:pt x="31898" y="518"/>
                  </a:moveTo>
                  <a:cubicBezTo>
                    <a:pt x="37521" y="518"/>
                    <a:pt x="43075" y="1955"/>
                    <a:pt x="48505" y="3329"/>
                  </a:cubicBezTo>
                  <a:cubicBezTo>
                    <a:pt x="50953" y="3941"/>
                    <a:pt x="53478" y="4554"/>
                    <a:pt x="56079" y="5089"/>
                  </a:cubicBezTo>
                  <a:cubicBezTo>
                    <a:pt x="58604" y="5548"/>
                    <a:pt x="61205" y="6007"/>
                    <a:pt x="63806" y="6390"/>
                  </a:cubicBezTo>
                  <a:cubicBezTo>
                    <a:pt x="69544" y="7231"/>
                    <a:pt x="75512" y="8073"/>
                    <a:pt x="80867" y="10368"/>
                  </a:cubicBezTo>
                  <a:cubicBezTo>
                    <a:pt x="82321" y="10980"/>
                    <a:pt x="83698" y="11745"/>
                    <a:pt x="85075" y="12663"/>
                  </a:cubicBezTo>
                  <a:cubicBezTo>
                    <a:pt x="93414" y="18172"/>
                    <a:pt x="98157" y="27658"/>
                    <a:pt x="97698" y="37604"/>
                  </a:cubicBezTo>
                  <a:cubicBezTo>
                    <a:pt x="97010" y="47550"/>
                    <a:pt x="91731" y="56578"/>
                    <a:pt x="83392" y="62086"/>
                  </a:cubicBezTo>
                  <a:cubicBezTo>
                    <a:pt x="77317" y="66071"/>
                    <a:pt x="69729" y="68142"/>
                    <a:pt x="61530" y="68142"/>
                  </a:cubicBezTo>
                  <a:cubicBezTo>
                    <a:pt x="56823" y="68142"/>
                    <a:pt x="51914" y="67460"/>
                    <a:pt x="46975" y="66064"/>
                  </a:cubicBezTo>
                  <a:cubicBezTo>
                    <a:pt x="39707" y="64075"/>
                    <a:pt x="32209" y="60632"/>
                    <a:pt x="23258" y="55277"/>
                  </a:cubicBezTo>
                  <a:lnTo>
                    <a:pt x="23105" y="55124"/>
                  </a:lnTo>
                  <a:cubicBezTo>
                    <a:pt x="17673" y="51834"/>
                    <a:pt x="12088" y="48468"/>
                    <a:pt x="7421" y="44031"/>
                  </a:cubicBezTo>
                  <a:cubicBezTo>
                    <a:pt x="4514" y="41429"/>
                    <a:pt x="2525" y="37910"/>
                    <a:pt x="1683" y="34161"/>
                  </a:cubicBezTo>
                  <a:cubicBezTo>
                    <a:pt x="459" y="28347"/>
                    <a:pt x="1454" y="22303"/>
                    <a:pt x="4285" y="17101"/>
                  </a:cubicBezTo>
                  <a:cubicBezTo>
                    <a:pt x="9410" y="7537"/>
                    <a:pt x="19127" y="1264"/>
                    <a:pt x="29991" y="575"/>
                  </a:cubicBezTo>
                  <a:cubicBezTo>
                    <a:pt x="30627" y="536"/>
                    <a:pt x="31263" y="518"/>
                    <a:pt x="31898" y="518"/>
                  </a:cubicBezTo>
                  <a:close/>
                  <a:moveTo>
                    <a:pt x="31630" y="0"/>
                  </a:moveTo>
                  <a:cubicBezTo>
                    <a:pt x="31084" y="0"/>
                    <a:pt x="30537" y="13"/>
                    <a:pt x="29991" y="40"/>
                  </a:cubicBezTo>
                  <a:cubicBezTo>
                    <a:pt x="18974" y="805"/>
                    <a:pt x="9104" y="7155"/>
                    <a:pt x="3826" y="16871"/>
                  </a:cubicBezTo>
                  <a:cubicBezTo>
                    <a:pt x="918" y="22150"/>
                    <a:pt x="0" y="28270"/>
                    <a:pt x="1148" y="34161"/>
                  </a:cubicBezTo>
                  <a:cubicBezTo>
                    <a:pt x="2066" y="38063"/>
                    <a:pt x="4055" y="41659"/>
                    <a:pt x="7039" y="44337"/>
                  </a:cubicBezTo>
                  <a:cubicBezTo>
                    <a:pt x="11706" y="48774"/>
                    <a:pt x="17367" y="52217"/>
                    <a:pt x="22799" y="55507"/>
                  </a:cubicBezTo>
                  <a:lnTo>
                    <a:pt x="22952" y="55583"/>
                  </a:lnTo>
                  <a:cubicBezTo>
                    <a:pt x="27619" y="58490"/>
                    <a:pt x="32515" y="61015"/>
                    <a:pt x="37488" y="63234"/>
                  </a:cubicBezTo>
                  <a:cubicBezTo>
                    <a:pt x="40548" y="64534"/>
                    <a:pt x="43609" y="65605"/>
                    <a:pt x="46745" y="66447"/>
                  </a:cubicBezTo>
                  <a:cubicBezTo>
                    <a:pt x="51760" y="67848"/>
                    <a:pt x="56745" y="68541"/>
                    <a:pt x="61525" y="68541"/>
                  </a:cubicBezTo>
                  <a:cubicBezTo>
                    <a:pt x="69799" y="68541"/>
                    <a:pt x="77463" y="66465"/>
                    <a:pt x="83621" y="62392"/>
                  </a:cubicBezTo>
                  <a:cubicBezTo>
                    <a:pt x="92037" y="56807"/>
                    <a:pt x="97392" y="47703"/>
                    <a:pt x="98081" y="37604"/>
                  </a:cubicBezTo>
                  <a:cubicBezTo>
                    <a:pt x="98616" y="27429"/>
                    <a:pt x="93797" y="17789"/>
                    <a:pt x="85304" y="12128"/>
                  </a:cubicBezTo>
                  <a:cubicBezTo>
                    <a:pt x="78954" y="8073"/>
                    <a:pt x="71304" y="6925"/>
                    <a:pt x="63883" y="5854"/>
                  </a:cubicBezTo>
                  <a:cubicBezTo>
                    <a:pt x="61282" y="5472"/>
                    <a:pt x="58680" y="5089"/>
                    <a:pt x="56156" y="4554"/>
                  </a:cubicBezTo>
                  <a:cubicBezTo>
                    <a:pt x="53631" y="4094"/>
                    <a:pt x="51106" y="3406"/>
                    <a:pt x="48582" y="2794"/>
                  </a:cubicBezTo>
                  <a:cubicBezTo>
                    <a:pt x="43064" y="1397"/>
                    <a:pt x="37356" y="0"/>
                    <a:pt x="31630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52"/>
            <p:cNvSpPr/>
            <p:nvPr/>
          </p:nvSpPr>
          <p:spPr>
            <a:xfrm>
              <a:off x="2147900" y="3115525"/>
              <a:ext cx="2096275" cy="1456600"/>
            </a:xfrm>
            <a:custGeom>
              <a:avLst/>
              <a:gdLst/>
              <a:ahLst/>
              <a:cxnLst/>
              <a:rect l="l" t="t" r="r" b="b"/>
              <a:pathLst>
                <a:path w="83851" h="58264" extrusionOk="0">
                  <a:moveTo>
                    <a:pt x="27141" y="383"/>
                  </a:moveTo>
                  <a:cubicBezTo>
                    <a:pt x="31889" y="383"/>
                    <a:pt x="36625" y="1553"/>
                    <a:pt x="41237" y="2723"/>
                  </a:cubicBezTo>
                  <a:cubicBezTo>
                    <a:pt x="43379" y="3259"/>
                    <a:pt x="45521" y="3794"/>
                    <a:pt x="47664" y="4253"/>
                  </a:cubicBezTo>
                  <a:cubicBezTo>
                    <a:pt x="49806" y="4636"/>
                    <a:pt x="52101" y="5018"/>
                    <a:pt x="54243" y="5324"/>
                  </a:cubicBezTo>
                  <a:cubicBezTo>
                    <a:pt x="59139" y="6013"/>
                    <a:pt x="64189" y="6855"/>
                    <a:pt x="68703" y="8767"/>
                  </a:cubicBezTo>
                  <a:cubicBezTo>
                    <a:pt x="70003" y="9303"/>
                    <a:pt x="71151" y="9915"/>
                    <a:pt x="72298" y="10603"/>
                  </a:cubicBezTo>
                  <a:cubicBezTo>
                    <a:pt x="79337" y="15270"/>
                    <a:pt x="83392" y="23380"/>
                    <a:pt x="83009" y="31872"/>
                  </a:cubicBezTo>
                  <a:cubicBezTo>
                    <a:pt x="82397" y="40288"/>
                    <a:pt x="77883" y="47938"/>
                    <a:pt x="70845" y="52605"/>
                  </a:cubicBezTo>
                  <a:cubicBezTo>
                    <a:pt x="65709" y="55997"/>
                    <a:pt x="59285" y="57731"/>
                    <a:pt x="52329" y="57731"/>
                  </a:cubicBezTo>
                  <a:cubicBezTo>
                    <a:pt x="48302" y="57731"/>
                    <a:pt x="44096" y="57150"/>
                    <a:pt x="39860" y="55971"/>
                  </a:cubicBezTo>
                  <a:cubicBezTo>
                    <a:pt x="33739" y="54288"/>
                    <a:pt x="27389" y="51381"/>
                    <a:pt x="19815" y="46791"/>
                  </a:cubicBezTo>
                  <a:lnTo>
                    <a:pt x="19662" y="46714"/>
                  </a:lnTo>
                  <a:cubicBezTo>
                    <a:pt x="14996" y="43884"/>
                    <a:pt x="10252" y="41053"/>
                    <a:pt x="6274" y="37304"/>
                  </a:cubicBezTo>
                  <a:cubicBezTo>
                    <a:pt x="3902" y="35009"/>
                    <a:pt x="2219" y="32102"/>
                    <a:pt x="1454" y="28888"/>
                  </a:cubicBezTo>
                  <a:cubicBezTo>
                    <a:pt x="459" y="23915"/>
                    <a:pt x="1301" y="18866"/>
                    <a:pt x="3673" y="14429"/>
                  </a:cubicBezTo>
                  <a:cubicBezTo>
                    <a:pt x="8110" y="6319"/>
                    <a:pt x="16296" y="964"/>
                    <a:pt x="25553" y="428"/>
                  </a:cubicBezTo>
                  <a:cubicBezTo>
                    <a:pt x="26083" y="397"/>
                    <a:pt x="26612" y="383"/>
                    <a:pt x="27141" y="383"/>
                  </a:cubicBezTo>
                  <a:close/>
                  <a:moveTo>
                    <a:pt x="27106" y="0"/>
                  </a:moveTo>
                  <a:cubicBezTo>
                    <a:pt x="26565" y="0"/>
                    <a:pt x="26021" y="15"/>
                    <a:pt x="25477" y="46"/>
                  </a:cubicBezTo>
                  <a:cubicBezTo>
                    <a:pt x="16143" y="658"/>
                    <a:pt x="7804" y="6013"/>
                    <a:pt x="3290" y="14276"/>
                  </a:cubicBezTo>
                  <a:cubicBezTo>
                    <a:pt x="842" y="18713"/>
                    <a:pt x="0" y="23992"/>
                    <a:pt x="995" y="29041"/>
                  </a:cubicBezTo>
                  <a:cubicBezTo>
                    <a:pt x="1760" y="32331"/>
                    <a:pt x="3520" y="35315"/>
                    <a:pt x="6044" y="37687"/>
                  </a:cubicBezTo>
                  <a:cubicBezTo>
                    <a:pt x="10023" y="41435"/>
                    <a:pt x="14766" y="44343"/>
                    <a:pt x="19433" y="47097"/>
                  </a:cubicBezTo>
                  <a:lnTo>
                    <a:pt x="19586" y="47250"/>
                  </a:lnTo>
                  <a:cubicBezTo>
                    <a:pt x="23488" y="49698"/>
                    <a:pt x="27619" y="51840"/>
                    <a:pt x="31903" y="53676"/>
                  </a:cubicBezTo>
                  <a:cubicBezTo>
                    <a:pt x="34505" y="54824"/>
                    <a:pt x="37106" y="55742"/>
                    <a:pt x="39783" y="56507"/>
                  </a:cubicBezTo>
                  <a:cubicBezTo>
                    <a:pt x="44034" y="57682"/>
                    <a:pt x="48264" y="58263"/>
                    <a:pt x="52325" y="58263"/>
                  </a:cubicBezTo>
                  <a:cubicBezTo>
                    <a:pt x="59372" y="58263"/>
                    <a:pt x="65908" y="56511"/>
                    <a:pt x="71151" y="53064"/>
                  </a:cubicBezTo>
                  <a:cubicBezTo>
                    <a:pt x="78266" y="48321"/>
                    <a:pt x="82856" y="40517"/>
                    <a:pt x="83468" y="31949"/>
                  </a:cubicBezTo>
                  <a:cubicBezTo>
                    <a:pt x="83851" y="23303"/>
                    <a:pt x="79720" y="15041"/>
                    <a:pt x="72528" y="10297"/>
                  </a:cubicBezTo>
                  <a:cubicBezTo>
                    <a:pt x="67173" y="6855"/>
                    <a:pt x="60593" y="5860"/>
                    <a:pt x="54320" y="4942"/>
                  </a:cubicBezTo>
                  <a:cubicBezTo>
                    <a:pt x="52177" y="4636"/>
                    <a:pt x="49882" y="4253"/>
                    <a:pt x="47740" y="3871"/>
                  </a:cubicBezTo>
                  <a:cubicBezTo>
                    <a:pt x="45598" y="3412"/>
                    <a:pt x="43456" y="2876"/>
                    <a:pt x="41390" y="2341"/>
                  </a:cubicBezTo>
                  <a:cubicBezTo>
                    <a:pt x="36709" y="1171"/>
                    <a:pt x="31967" y="0"/>
                    <a:pt x="27106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52"/>
            <p:cNvSpPr/>
            <p:nvPr/>
          </p:nvSpPr>
          <p:spPr>
            <a:xfrm>
              <a:off x="2281775" y="3201975"/>
              <a:ext cx="1832350" cy="1271300"/>
            </a:xfrm>
            <a:custGeom>
              <a:avLst/>
              <a:gdLst/>
              <a:ahLst/>
              <a:cxnLst/>
              <a:rect l="l" t="t" r="r" b="b"/>
              <a:pathLst>
                <a:path w="73294" h="50852" extrusionOk="0">
                  <a:moveTo>
                    <a:pt x="23540" y="383"/>
                  </a:moveTo>
                  <a:cubicBezTo>
                    <a:pt x="27730" y="383"/>
                    <a:pt x="31914" y="1431"/>
                    <a:pt x="36035" y="2479"/>
                  </a:cubicBezTo>
                  <a:cubicBezTo>
                    <a:pt x="37871" y="2938"/>
                    <a:pt x="39707" y="3397"/>
                    <a:pt x="41620" y="3779"/>
                  </a:cubicBezTo>
                  <a:cubicBezTo>
                    <a:pt x="43533" y="4162"/>
                    <a:pt x="45445" y="4468"/>
                    <a:pt x="47358" y="4697"/>
                  </a:cubicBezTo>
                  <a:cubicBezTo>
                    <a:pt x="51642" y="5386"/>
                    <a:pt x="56080" y="5998"/>
                    <a:pt x="59981" y="7681"/>
                  </a:cubicBezTo>
                  <a:lnTo>
                    <a:pt x="59905" y="7757"/>
                  </a:lnTo>
                  <a:cubicBezTo>
                    <a:pt x="67938" y="11124"/>
                    <a:pt x="72911" y="19157"/>
                    <a:pt x="72299" y="27802"/>
                  </a:cubicBezTo>
                  <a:cubicBezTo>
                    <a:pt x="71840" y="35147"/>
                    <a:pt x="67938" y="41803"/>
                    <a:pt x="61818" y="45857"/>
                  </a:cubicBezTo>
                  <a:cubicBezTo>
                    <a:pt x="57312" y="48861"/>
                    <a:pt x="51701" y="50393"/>
                    <a:pt x="45646" y="50393"/>
                  </a:cubicBezTo>
                  <a:cubicBezTo>
                    <a:pt x="42141" y="50393"/>
                    <a:pt x="38486" y="49879"/>
                    <a:pt x="34811" y="48841"/>
                  </a:cubicBezTo>
                  <a:cubicBezTo>
                    <a:pt x="29456" y="47388"/>
                    <a:pt x="23871" y="44863"/>
                    <a:pt x="17291" y="40885"/>
                  </a:cubicBezTo>
                  <a:lnTo>
                    <a:pt x="17138" y="40732"/>
                  </a:lnTo>
                  <a:cubicBezTo>
                    <a:pt x="13160" y="38283"/>
                    <a:pt x="8952" y="35835"/>
                    <a:pt x="5509" y="32545"/>
                  </a:cubicBezTo>
                  <a:cubicBezTo>
                    <a:pt x="3444" y="30633"/>
                    <a:pt x="1913" y="28032"/>
                    <a:pt x="1301" y="25277"/>
                  </a:cubicBezTo>
                  <a:cubicBezTo>
                    <a:pt x="460" y="20916"/>
                    <a:pt x="1148" y="16479"/>
                    <a:pt x="3291" y="12654"/>
                  </a:cubicBezTo>
                  <a:cubicBezTo>
                    <a:pt x="7116" y="5539"/>
                    <a:pt x="14307" y="948"/>
                    <a:pt x="22340" y="413"/>
                  </a:cubicBezTo>
                  <a:cubicBezTo>
                    <a:pt x="22740" y="393"/>
                    <a:pt x="23140" y="383"/>
                    <a:pt x="23540" y="383"/>
                  </a:cubicBezTo>
                  <a:close/>
                  <a:moveTo>
                    <a:pt x="23502" y="1"/>
                  </a:moveTo>
                  <a:cubicBezTo>
                    <a:pt x="23090" y="1"/>
                    <a:pt x="22677" y="10"/>
                    <a:pt x="22264" y="30"/>
                  </a:cubicBezTo>
                  <a:cubicBezTo>
                    <a:pt x="14154" y="566"/>
                    <a:pt x="6810" y="5233"/>
                    <a:pt x="2908" y="12501"/>
                  </a:cubicBezTo>
                  <a:cubicBezTo>
                    <a:pt x="689" y="16403"/>
                    <a:pt x="1" y="20993"/>
                    <a:pt x="919" y="25354"/>
                  </a:cubicBezTo>
                  <a:cubicBezTo>
                    <a:pt x="1531" y="28261"/>
                    <a:pt x="3061" y="30939"/>
                    <a:pt x="5280" y="32928"/>
                  </a:cubicBezTo>
                  <a:cubicBezTo>
                    <a:pt x="8722" y="36218"/>
                    <a:pt x="12930" y="38742"/>
                    <a:pt x="16985" y="41191"/>
                  </a:cubicBezTo>
                  <a:lnTo>
                    <a:pt x="17062" y="41267"/>
                  </a:lnTo>
                  <a:cubicBezTo>
                    <a:pt x="20581" y="43409"/>
                    <a:pt x="24177" y="45322"/>
                    <a:pt x="27849" y="46929"/>
                  </a:cubicBezTo>
                  <a:cubicBezTo>
                    <a:pt x="30068" y="47847"/>
                    <a:pt x="32363" y="48688"/>
                    <a:pt x="34734" y="49300"/>
                  </a:cubicBezTo>
                  <a:cubicBezTo>
                    <a:pt x="38466" y="50338"/>
                    <a:pt x="42166" y="50852"/>
                    <a:pt x="45715" y="50852"/>
                  </a:cubicBezTo>
                  <a:cubicBezTo>
                    <a:pt x="51844" y="50852"/>
                    <a:pt x="57521" y="49320"/>
                    <a:pt x="62124" y="46316"/>
                  </a:cubicBezTo>
                  <a:cubicBezTo>
                    <a:pt x="68397" y="42185"/>
                    <a:pt x="72375" y="35376"/>
                    <a:pt x="72911" y="27955"/>
                  </a:cubicBezTo>
                  <a:cubicBezTo>
                    <a:pt x="73293" y="20381"/>
                    <a:pt x="69698" y="13189"/>
                    <a:pt x="63348" y="8982"/>
                  </a:cubicBezTo>
                  <a:cubicBezTo>
                    <a:pt x="58681" y="5998"/>
                    <a:pt x="52943" y="5156"/>
                    <a:pt x="47434" y="4315"/>
                  </a:cubicBezTo>
                  <a:cubicBezTo>
                    <a:pt x="45522" y="4009"/>
                    <a:pt x="43609" y="3703"/>
                    <a:pt x="41696" y="3397"/>
                  </a:cubicBezTo>
                  <a:cubicBezTo>
                    <a:pt x="39860" y="3014"/>
                    <a:pt x="37948" y="2555"/>
                    <a:pt x="36112" y="2096"/>
                  </a:cubicBezTo>
                  <a:cubicBezTo>
                    <a:pt x="32061" y="1048"/>
                    <a:pt x="27819" y="1"/>
                    <a:pt x="23502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52"/>
            <p:cNvSpPr/>
            <p:nvPr/>
          </p:nvSpPr>
          <p:spPr>
            <a:xfrm>
              <a:off x="2415675" y="3289875"/>
              <a:ext cx="1566475" cy="1088300"/>
            </a:xfrm>
            <a:custGeom>
              <a:avLst/>
              <a:gdLst/>
              <a:ahLst/>
              <a:cxnLst/>
              <a:rect l="l" t="t" r="r" b="b"/>
              <a:pathLst>
                <a:path w="62659" h="43532" extrusionOk="0">
                  <a:moveTo>
                    <a:pt x="20008" y="399"/>
                  </a:moveTo>
                  <a:cubicBezTo>
                    <a:pt x="23682" y="399"/>
                    <a:pt x="27290" y="1255"/>
                    <a:pt x="30832" y="2176"/>
                  </a:cubicBezTo>
                  <a:cubicBezTo>
                    <a:pt x="32362" y="2558"/>
                    <a:pt x="33969" y="2941"/>
                    <a:pt x="35575" y="3247"/>
                  </a:cubicBezTo>
                  <a:cubicBezTo>
                    <a:pt x="37182" y="3629"/>
                    <a:pt x="38865" y="3859"/>
                    <a:pt x="40472" y="4088"/>
                  </a:cubicBezTo>
                  <a:cubicBezTo>
                    <a:pt x="45139" y="4777"/>
                    <a:pt x="49959" y="5466"/>
                    <a:pt x="53860" y="7990"/>
                  </a:cubicBezTo>
                  <a:cubicBezTo>
                    <a:pt x="59139" y="11510"/>
                    <a:pt x="62123" y="17477"/>
                    <a:pt x="61817" y="23750"/>
                  </a:cubicBezTo>
                  <a:cubicBezTo>
                    <a:pt x="61358" y="30024"/>
                    <a:pt x="58068" y="35762"/>
                    <a:pt x="52789" y="39205"/>
                  </a:cubicBezTo>
                  <a:cubicBezTo>
                    <a:pt x="48952" y="41730"/>
                    <a:pt x="44190" y="43023"/>
                    <a:pt x="39011" y="43023"/>
                  </a:cubicBezTo>
                  <a:cubicBezTo>
                    <a:pt x="36033" y="43023"/>
                    <a:pt x="32917" y="42595"/>
                    <a:pt x="29761" y="41729"/>
                  </a:cubicBezTo>
                  <a:cubicBezTo>
                    <a:pt x="24559" y="40123"/>
                    <a:pt x="19509" y="37828"/>
                    <a:pt x="14842" y="34844"/>
                  </a:cubicBezTo>
                  <a:lnTo>
                    <a:pt x="14766" y="34767"/>
                  </a:lnTo>
                  <a:cubicBezTo>
                    <a:pt x="11170" y="32778"/>
                    <a:pt x="7880" y="30483"/>
                    <a:pt x="4820" y="27805"/>
                  </a:cubicBezTo>
                  <a:cubicBezTo>
                    <a:pt x="2984" y="26122"/>
                    <a:pt x="1760" y="23980"/>
                    <a:pt x="1224" y="21532"/>
                  </a:cubicBezTo>
                  <a:cubicBezTo>
                    <a:pt x="459" y="17936"/>
                    <a:pt x="1071" y="14111"/>
                    <a:pt x="2907" y="10821"/>
                  </a:cubicBezTo>
                  <a:cubicBezTo>
                    <a:pt x="6121" y="4777"/>
                    <a:pt x="12241" y="875"/>
                    <a:pt x="19127" y="416"/>
                  </a:cubicBezTo>
                  <a:cubicBezTo>
                    <a:pt x="19421" y="405"/>
                    <a:pt x="19715" y="399"/>
                    <a:pt x="20008" y="399"/>
                  </a:cubicBezTo>
                  <a:close/>
                  <a:moveTo>
                    <a:pt x="20252" y="0"/>
                  </a:moveTo>
                  <a:cubicBezTo>
                    <a:pt x="19852" y="0"/>
                    <a:pt x="19451" y="11"/>
                    <a:pt x="19050" y="34"/>
                  </a:cubicBezTo>
                  <a:cubicBezTo>
                    <a:pt x="12088" y="493"/>
                    <a:pt x="5815" y="4471"/>
                    <a:pt x="2448" y="10668"/>
                  </a:cubicBezTo>
                  <a:cubicBezTo>
                    <a:pt x="612" y="14034"/>
                    <a:pt x="0" y="17936"/>
                    <a:pt x="765" y="21685"/>
                  </a:cubicBezTo>
                  <a:cubicBezTo>
                    <a:pt x="1301" y="24210"/>
                    <a:pt x="2601" y="26428"/>
                    <a:pt x="4514" y="28188"/>
                  </a:cubicBezTo>
                  <a:cubicBezTo>
                    <a:pt x="7574" y="30866"/>
                    <a:pt x="10941" y="33237"/>
                    <a:pt x="14460" y="35226"/>
                  </a:cubicBezTo>
                  <a:lnTo>
                    <a:pt x="14613" y="35303"/>
                  </a:lnTo>
                  <a:cubicBezTo>
                    <a:pt x="17597" y="37139"/>
                    <a:pt x="20657" y="38669"/>
                    <a:pt x="23794" y="40123"/>
                  </a:cubicBezTo>
                  <a:cubicBezTo>
                    <a:pt x="25706" y="40888"/>
                    <a:pt x="27695" y="41653"/>
                    <a:pt x="29684" y="42188"/>
                  </a:cubicBezTo>
                  <a:cubicBezTo>
                    <a:pt x="32883" y="43086"/>
                    <a:pt x="36050" y="43531"/>
                    <a:pt x="39085" y="43531"/>
                  </a:cubicBezTo>
                  <a:cubicBezTo>
                    <a:pt x="44326" y="43531"/>
                    <a:pt x="49171" y="42204"/>
                    <a:pt x="53095" y="39587"/>
                  </a:cubicBezTo>
                  <a:cubicBezTo>
                    <a:pt x="58451" y="36068"/>
                    <a:pt x="61817" y="30254"/>
                    <a:pt x="62276" y="23827"/>
                  </a:cubicBezTo>
                  <a:cubicBezTo>
                    <a:pt x="62659" y="17400"/>
                    <a:pt x="59522" y="11280"/>
                    <a:pt x="54166" y="7684"/>
                  </a:cubicBezTo>
                  <a:cubicBezTo>
                    <a:pt x="50112" y="5083"/>
                    <a:pt x="45215" y="4394"/>
                    <a:pt x="40548" y="3706"/>
                  </a:cubicBezTo>
                  <a:cubicBezTo>
                    <a:pt x="38942" y="3400"/>
                    <a:pt x="37259" y="3170"/>
                    <a:pt x="35652" y="2864"/>
                  </a:cubicBezTo>
                  <a:cubicBezTo>
                    <a:pt x="34045" y="2558"/>
                    <a:pt x="32439" y="2176"/>
                    <a:pt x="30909" y="1717"/>
                  </a:cubicBezTo>
                  <a:cubicBezTo>
                    <a:pt x="27462" y="890"/>
                    <a:pt x="23891" y="0"/>
                    <a:pt x="20252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52"/>
            <p:cNvSpPr/>
            <p:nvPr/>
          </p:nvSpPr>
          <p:spPr>
            <a:xfrm>
              <a:off x="2540000" y="3368625"/>
              <a:ext cx="1319750" cy="917875"/>
            </a:xfrm>
            <a:custGeom>
              <a:avLst/>
              <a:gdLst/>
              <a:ahLst/>
              <a:cxnLst/>
              <a:rect l="l" t="t" r="r" b="b"/>
              <a:pathLst>
                <a:path w="52790" h="36715" extrusionOk="0">
                  <a:moveTo>
                    <a:pt x="16877" y="461"/>
                  </a:moveTo>
                  <a:cubicBezTo>
                    <a:pt x="19961" y="461"/>
                    <a:pt x="22981" y="1229"/>
                    <a:pt x="25936" y="1933"/>
                  </a:cubicBezTo>
                  <a:cubicBezTo>
                    <a:pt x="27236" y="2316"/>
                    <a:pt x="28613" y="2622"/>
                    <a:pt x="29990" y="2928"/>
                  </a:cubicBezTo>
                  <a:cubicBezTo>
                    <a:pt x="31291" y="3157"/>
                    <a:pt x="32745" y="3387"/>
                    <a:pt x="34045" y="3616"/>
                  </a:cubicBezTo>
                  <a:cubicBezTo>
                    <a:pt x="37182" y="3922"/>
                    <a:pt x="40242" y="4611"/>
                    <a:pt x="43149" y="5758"/>
                  </a:cubicBezTo>
                  <a:cubicBezTo>
                    <a:pt x="43914" y="6064"/>
                    <a:pt x="44603" y="6447"/>
                    <a:pt x="45292" y="6906"/>
                  </a:cubicBezTo>
                  <a:cubicBezTo>
                    <a:pt x="49729" y="9813"/>
                    <a:pt x="52254" y="14786"/>
                    <a:pt x="51948" y="20065"/>
                  </a:cubicBezTo>
                  <a:cubicBezTo>
                    <a:pt x="51642" y="25344"/>
                    <a:pt x="48811" y="30164"/>
                    <a:pt x="44450" y="32994"/>
                  </a:cubicBezTo>
                  <a:cubicBezTo>
                    <a:pt x="41190" y="35135"/>
                    <a:pt x="37156" y="36255"/>
                    <a:pt x="32801" y="36255"/>
                  </a:cubicBezTo>
                  <a:cubicBezTo>
                    <a:pt x="30309" y="36255"/>
                    <a:pt x="27712" y="35888"/>
                    <a:pt x="25094" y="35137"/>
                  </a:cubicBezTo>
                  <a:cubicBezTo>
                    <a:pt x="20657" y="33836"/>
                    <a:pt x="16449" y="31923"/>
                    <a:pt x="12471" y="29399"/>
                  </a:cubicBezTo>
                  <a:lnTo>
                    <a:pt x="12394" y="29322"/>
                  </a:lnTo>
                  <a:cubicBezTo>
                    <a:pt x="9410" y="27716"/>
                    <a:pt x="6656" y="25726"/>
                    <a:pt x="4055" y="23508"/>
                  </a:cubicBezTo>
                  <a:cubicBezTo>
                    <a:pt x="2525" y="22054"/>
                    <a:pt x="1530" y="20218"/>
                    <a:pt x="1071" y="18229"/>
                  </a:cubicBezTo>
                  <a:cubicBezTo>
                    <a:pt x="459" y="15169"/>
                    <a:pt x="918" y="11955"/>
                    <a:pt x="2448" y="9278"/>
                  </a:cubicBezTo>
                  <a:cubicBezTo>
                    <a:pt x="5202" y="4152"/>
                    <a:pt x="10328" y="862"/>
                    <a:pt x="16066" y="479"/>
                  </a:cubicBezTo>
                  <a:cubicBezTo>
                    <a:pt x="16337" y="467"/>
                    <a:pt x="16607" y="461"/>
                    <a:pt x="16877" y="461"/>
                  </a:cubicBezTo>
                  <a:close/>
                  <a:moveTo>
                    <a:pt x="16943" y="1"/>
                  </a:moveTo>
                  <a:cubicBezTo>
                    <a:pt x="16651" y="1"/>
                    <a:pt x="16358" y="7"/>
                    <a:pt x="16066" y="20"/>
                  </a:cubicBezTo>
                  <a:cubicBezTo>
                    <a:pt x="10175" y="403"/>
                    <a:pt x="4896" y="3769"/>
                    <a:pt x="2066" y="9048"/>
                  </a:cubicBezTo>
                  <a:cubicBezTo>
                    <a:pt x="536" y="11879"/>
                    <a:pt x="0" y="15169"/>
                    <a:pt x="612" y="18382"/>
                  </a:cubicBezTo>
                  <a:cubicBezTo>
                    <a:pt x="1148" y="20447"/>
                    <a:pt x="2219" y="22360"/>
                    <a:pt x="3749" y="23814"/>
                  </a:cubicBezTo>
                  <a:cubicBezTo>
                    <a:pt x="6350" y="26109"/>
                    <a:pt x="9181" y="28098"/>
                    <a:pt x="12165" y="29781"/>
                  </a:cubicBezTo>
                  <a:lnTo>
                    <a:pt x="12318" y="29858"/>
                  </a:lnTo>
                  <a:cubicBezTo>
                    <a:pt x="14766" y="31388"/>
                    <a:pt x="17367" y="32688"/>
                    <a:pt x="20045" y="33913"/>
                  </a:cubicBezTo>
                  <a:cubicBezTo>
                    <a:pt x="21651" y="34601"/>
                    <a:pt x="23334" y="35137"/>
                    <a:pt x="25018" y="35596"/>
                  </a:cubicBezTo>
                  <a:cubicBezTo>
                    <a:pt x="27691" y="36348"/>
                    <a:pt x="30344" y="36714"/>
                    <a:pt x="32888" y="36714"/>
                  </a:cubicBezTo>
                  <a:cubicBezTo>
                    <a:pt x="37334" y="36714"/>
                    <a:pt x="41447" y="35595"/>
                    <a:pt x="44756" y="33454"/>
                  </a:cubicBezTo>
                  <a:cubicBezTo>
                    <a:pt x="49270" y="30470"/>
                    <a:pt x="52101" y="25497"/>
                    <a:pt x="52483" y="20141"/>
                  </a:cubicBezTo>
                  <a:cubicBezTo>
                    <a:pt x="52789" y="14710"/>
                    <a:pt x="50188" y="9507"/>
                    <a:pt x="45598" y="6447"/>
                  </a:cubicBezTo>
                  <a:cubicBezTo>
                    <a:pt x="42231" y="4305"/>
                    <a:pt x="38100" y="3693"/>
                    <a:pt x="34122" y="3081"/>
                  </a:cubicBezTo>
                  <a:cubicBezTo>
                    <a:pt x="32821" y="2928"/>
                    <a:pt x="31367" y="2698"/>
                    <a:pt x="30067" y="2392"/>
                  </a:cubicBezTo>
                  <a:cubicBezTo>
                    <a:pt x="28690" y="2163"/>
                    <a:pt x="27313" y="1780"/>
                    <a:pt x="26012" y="1474"/>
                  </a:cubicBezTo>
                  <a:cubicBezTo>
                    <a:pt x="23078" y="705"/>
                    <a:pt x="20016" y="1"/>
                    <a:pt x="16943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52"/>
            <p:cNvSpPr/>
            <p:nvPr/>
          </p:nvSpPr>
          <p:spPr>
            <a:xfrm>
              <a:off x="2664300" y="3451150"/>
              <a:ext cx="1073025" cy="746950"/>
            </a:xfrm>
            <a:custGeom>
              <a:avLst/>
              <a:gdLst/>
              <a:ahLst/>
              <a:cxnLst/>
              <a:rect l="l" t="t" r="r" b="b"/>
              <a:pathLst>
                <a:path w="42921" h="29878" extrusionOk="0">
                  <a:moveTo>
                    <a:pt x="13083" y="392"/>
                  </a:moveTo>
                  <a:cubicBezTo>
                    <a:pt x="15838" y="392"/>
                    <a:pt x="18515" y="774"/>
                    <a:pt x="21117" y="1616"/>
                  </a:cubicBezTo>
                  <a:cubicBezTo>
                    <a:pt x="22188" y="1845"/>
                    <a:pt x="23259" y="2151"/>
                    <a:pt x="24330" y="2381"/>
                  </a:cubicBezTo>
                  <a:cubicBezTo>
                    <a:pt x="25477" y="2610"/>
                    <a:pt x="26625" y="2763"/>
                    <a:pt x="27696" y="2916"/>
                  </a:cubicBezTo>
                  <a:cubicBezTo>
                    <a:pt x="30833" y="3375"/>
                    <a:pt x="34199" y="3911"/>
                    <a:pt x="36877" y="5594"/>
                  </a:cubicBezTo>
                  <a:cubicBezTo>
                    <a:pt x="40396" y="7966"/>
                    <a:pt x="42462" y="12021"/>
                    <a:pt x="42232" y="16305"/>
                  </a:cubicBezTo>
                  <a:cubicBezTo>
                    <a:pt x="41926" y="20589"/>
                    <a:pt x="39708" y="24415"/>
                    <a:pt x="36112" y="26786"/>
                  </a:cubicBezTo>
                  <a:cubicBezTo>
                    <a:pt x="33491" y="28485"/>
                    <a:pt x="30254" y="29383"/>
                    <a:pt x="26734" y="29383"/>
                  </a:cubicBezTo>
                  <a:cubicBezTo>
                    <a:pt x="24705" y="29383"/>
                    <a:pt x="22582" y="29085"/>
                    <a:pt x="20428" y="28469"/>
                  </a:cubicBezTo>
                  <a:cubicBezTo>
                    <a:pt x="16832" y="27398"/>
                    <a:pt x="13466" y="25868"/>
                    <a:pt x="10253" y="23803"/>
                  </a:cubicBezTo>
                  <a:lnTo>
                    <a:pt x="10176" y="23803"/>
                  </a:lnTo>
                  <a:cubicBezTo>
                    <a:pt x="7805" y="22425"/>
                    <a:pt x="5509" y="20819"/>
                    <a:pt x="3444" y="18983"/>
                  </a:cubicBezTo>
                  <a:cubicBezTo>
                    <a:pt x="2220" y="17835"/>
                    <a:pt x="1378" y="16381"/>
                    <a:pt x="996" y="14775"/>
                  </a:cubicBezTo>
                  <a:lnTo>
                    <a:pt x="919" y="14775"/>
                  </a:lnTo>
                  <a:cubicBezTo>
                    <a:pt x="460" y="12327"/>
                    <a:pt x="843" y="9725"/>
                    <a:pt x="2067" y="7507"/>
                  </a:cubicBezTo>
                  <a:cubicBezTo>
                    <a:pt x="4285" y="3375"/>
                    <a:pt x="8493" y="698"/>
                    <a:pt x="13083" y="392"/>
                  </a:cubicBezTo>
                  <a:close/>
                  <a:moveTo>
                    <a:pt x="13683" y="1"/>
                  </a:moveTo>
                  <a:cubicBezTo>
                    <a:pt x="13483" y="1"/>
                    <a:pt x="13283" y="4"/>
                    <a:pt x="13083" y="9"/>
                  </a:cubicBezTo>
                  <a:cubicBezTo>
                    <a:pt x="8264" y="315"/>
                    <a:pt x="3979" y="3069"/>
                    <a:pt x="1684" y="7354"/>
                  </a:cubicBezTo>
                  <a:cubicBezTo>
                    <a:pt x="383" y="9649"/>
                    <a:pt x="1" y="12327"/>
                    <a:pt x="460" y="14928"/>
                  </a:cubicBezTo>
                  <a:cubicBezTo>
                    <a:pt x="919" y="16611"/>
                    <a:pt x="1761" y="18218"/>
                    <a:pt x="3061" y="19365"/>
                  </a:cubicBezTo>
                  <a:cubicBezTo>
                    <a:pt x="5203" y="21201"/>
                    <a:pt x="7499" y="22808"/>
                    <a:pt x="9870" y="24185"/>
                  </a:cubicBezTo>
                  <a:lnTo>
                    <a:pt x="10023" y="24262"/>
                  </a:lnTo>
                  <a:cubicBezTo>
                    <a:pt x="12012" y="25486"/>
                    <a:pt x="14155" y="26557"/>
                    <a:pt x="16297" y="27551"/>
                  </a:cubicBezTo>
                  <a:cubicBezTo>
                    <a:pt x="17597" y="28087"/>
                    <a:pt x="18974" y="28546"/>
                    <a:pt x="20275" y="29005"/>
                  </a:cubicBezTo>
                  <a:cubicBezTo>
                    <a:pt x="22436" y="29587"/>
                    <a:pt x="24586" y="29877"/>
                    <a:pt x="26651" y="29877"/>
                  </a:cubicBezTo>
                  <a:cubicBezTo>
                    <a:pt x="30288" y="29877"/>
                    <a:pt x="33657" y="28975"/>
                    <a:pt x="36341" y="27169"/>
                  </a:cubicBezTo>
                  <a:cubicBezTo>
                    <a:pt x="40014" y="24721"/>
                    <a:pt x="42385" y="20742"/>
                    <a:pt x="42691" y="16381"/>
                  </a:cubicBezTo>
                  <a:cubicBezTo>
                    <a:pt x="42921" y="11944"/>
                    <a:pt x="40779" y="7660"/>
                    <a:pt x="37106" y="5212"/>
                  </a:cubicBezTo>
                  <a:cubicBezTo>
                    <a:pt x="34276" y="3452"/>
                    <a:pt x="30986" y="2993"/>
                    <a:pt x="27773" y="2457"/>
                  </a:cubicBezTo>
                  <a:cubicBezTo>
                    <a:pt x="26625" y="2304"/>
                    <a:pt x="25554" y="2151"/>
                    <a:pt x="24406" y="1922"/>
                  </a:cubicBezTo>
                  <a:cubicBezTo>
                    <a:pt x="23335" y="1692"/>
                    <a:pt x="22264" y="1463"/>
                    <a:pt x="21193" y="1157"/>
                  </a:cubicBezTo>
                  <a:cubicBezTo>
                    <a:pt x="18781" y="447"/>
                    <a:pt x="16237" y="1"/>
                    <a:pt x="13683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52"/>
            <p:cNvSpPr/>
            <p:nvPr/>
          </p:nvSpPr>
          <p:spPr>
            <a:xfrm>
              <a:off x="3597675" y="2583850"/>
              <a:ext cx="2484575" cy="1984525"/>
            </a:xfrm>
            <a:custGeom>
              <a:avLst/>
              <a:gdLst/>
              <a:ahLst/>
              <a:cxnLst/>
              <a:rect l="l" t="t" r="r" b="b"/>
              <a:pathLst>
                <a:path w="99383" h="79381" extrusionOk="0">
                  <a:moveTo>
                    <a:pt x="62584" y="1"/>
                  </a:moveTo>
                  <a:cubicBezTo>
                    <a:pt x="58851" y="1"/>
                    <a:pt x="55609" y="3073"/>
                    <a:pt x="53172" y="6011"/>
                  </a:cubicBezTo>
                  <a:cubicBezTo>
                    <a:pt x="48888" y="10984"/>
                    <a:pt x="44910" y="16340"/>
                    <a:pt x="41314" y="21848"/>
                  </a:cubicBezTo>
                  <a:cubicBezTo>
                    <a:pt x="40166" y="23684"/>
                    <a:pt x="38866" y="25673"/>
                    <a:pt x="36877" y="26591"/>
                  </a:cubicBezTo>
                  <a:cubicBezTo>
                    <a:pt x="35990" y="26963"/>
                    <a:pt x="35062" y="27089"/>
                    <a:pt x="34110" y="27089"/>
                  </a:cubicBezTo>
                  <a:cubicBezTo>
                    <a:pt x="32515" y="27089"/>
                    <a:pt x="30855" y="26735"/>
                    <a:pt x="29226" y="26591"/>
                  </a:cubicBezTo>
                  <a:cubicBezTo>
                    <a:pt x="28670" y="26537"/>
                    <a:pt x="28116" y="26510"/>
                    <a:pt x="27564" y="26510"/>
                  </a:cubicBezTo>
                  <a:cubicBezTo>
                    <a:pt x="19611" y="26510"/>
                    <a:pt x="12174" y="32036"/>
                    <a:pt x="7881" y="38832"/>
                  </a:cubicBezTo>
                  <a:cubicBezTo>
                    <a:pt x="3367" y="46177"/>
                    <a:pt x="1607" y="54899"/>
                    <a:pt x="1" y="63391"/>
                  </a:cubicBezTo>
                  <a:cubicBezTo>
                    <a:pt x="28920" y="68134"/>
                    <a:pt x="57916" y="73260"/>
                    <a:pt x="86606" y="79381"/>
                  </a:cubicBezTo>
                  <a:cubicBezTo>
                    <a:pt x="90354" y="62626"/>
                    <a:pt x="94103" y="45871"/>
                    <a:pt x="97852" y="29040"/>
                  </a:cubicBezTo>
                  <a:cubicBezTo>
                    <a:pt x="98617" y="25520"/>
                    <a:pt x="99382" y="21925"/>
                    <a:pt x="99229" y="18329"/>
                  </a:cubicBezTo>
                  <a:cubicBezTo>
                    <a:pt x="99000" y="14657"/>
                    <a:pt x="97699" y="10984"/>
                    <a:pt x="94868" y="8613"/>
                  </a:cubicBezTo>
                  <a:cubicBezTo>
                    <a:pt x="93313" y="7351"/>
                    <a:pt x="91272" y="6645"/>
                    <a:pt x="89292" y="6645"/>
                  </a:cubicBezTo>
                  <a:cubicBezTo>
                    <a:pt x="87669" y="6645"/>
                    <a:pt x="86087" y="7120"/>
                    <a:pt x="84846" y="8154"/>
                  </a:cubicBezTo>
                  <a:cubicBezTo>
                    <a:pt x="82857" y="9837"/>
                    <a:pt x="82015" y="12361"/>
                    <a:pt x="80485" y="14504"/>
                  </a:cubicBezTo>
                  <a:cubicBezTo>
                    <a:pt x="79412" y="16028"/>
                    <a:pt x="77547" y="17345"/>
                    <a:pt x="75782" y="17345"/>
                  </a:cubicBezTo>
                  <a:cubicBezTo>
                    <a:pt x="75156" y="17345"/>
                    <a:pt x="74543" y="17179"/>
                    <a:pt x="73982" y="16799"/>
                  </a:cubicBezTo>
                  <a:cubicBezTo>
                    <a:pt x="72452" y="15804"/>
                    <a:pt x="72069" y="13815"/>
                    <a:pt x="71840" y="11979"/>
                  </a:cubicBezTo>
                  <a:cubicBezTo>
                    <a:pt x="71534" y="9378"/>
                    <a:pt x="70769" y="6853"/>
                    <a:pt x="69545" y="4481"/>
                  </a:cubicBezTo>
                  <a:cubicBezTo>
                    <a:pt x="68244" y="2110"/>
                    <a:pt x="66025" y="503"/>
                    <a:pt x="63348" y="44"/>
                  </a:cubicBezTo>
                  <a:cubicBezTo>
                    <a:pt x="63091" y="15"/>
                    <a:pt x="62836" y="1"/>
                    <a:pt x="62584" y="1"/>
                  </a:cubicBezTo>
                  <a:close/>
                </a:path>
              </a:pathLst>
            </a:custGeom>
            <a:solidFill>
              <a:srgbClr val="C69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52"/>
            <p:cNvSpPr/>
            <p:nvPr/>
          </p:nvSpPr>
          <p:spPr>
            <a:xfrm>
              <a:off x="2406100" y="2007425"/>
              <a:ext cx="3963025" cy="2751400"/>
            </a:xfrm>
            <a:custGeom>
              <a:avLst/>
              <a:gdLst/>
              <a:ahLst/>
              <a:cxnLst/>
              <a:rect l="l" t="t" r="r" b="b"/>
              <a:pathLst>
                <a:path w="158521" h="110056" extrusionOk="0">
                  <a:moveTo>
                    <a:pt x="51317" y="439"/>
                  </a:moveTo>
                  <a:cubicBezTo>
                    <a:pt x="60359" y="439"/>
                    <a:pt x="69321" y="2696"/>
                    <a:pt x="78037" y="4892"/>
                  </a:cubicBezTo>
                  <a:cubicBezTo>
                    <a:pt x="82015" y="5964"/>
                    <a:pt x="86146" y="6958"/>
                    <a:pt x="90201" y="7800"/>
                  </a:cubicBezTo>
                  <a:cubicBezTo>
                    <a:pt x="94256" y="8565"/>
                    <a:pt x="98540" y="9253"/>
                    <a:pt x="102595" y="9865"/>
                  </a:cubicBezTo>
                  <a:cubicBezTo>
                    <a:pt x="111929" y="11242"/>
                    <a:pt x="121492" y="12620"/>
                    <a:pt x="130137" y="16368"/>
                  </a:cubicBezTo>
                  <a:cubicBezTo>
                    <a:pt x="132509" y="17363"/>
                    <a:pt x="134728" y="18511"/>
                    <a:pt x="136870" y="19888"/>
                  </a:cubicBezTo>
                  <a:cubicBezTo>
                    <a:pt x="150029" y="28227"/>
                    <a:pt x="157985" y="44140"/>
                    <a:pt x="157220" y="60206"/>
                  </a:cubicBezTo>
                  <a:cubicBezTo>
                    <a:pt x="156379" y="75661"/>
                    <a:pt x="147581" y="90809"/>
                    <a:pt x="134192" y="99683"/>
                  </a:cubicBezTo>
                  <a:cubicBezTo>
                    <a:pt x="124313" y="106156"/>
                    <a:pt x="112051" y="109471"/>
                    <a:pt x="98802" y="109471"/>
                  </a:cubicBezTo>
                  <a:cubicBezTo>
                    <a:pt x="91223" y="109471"/>
                    <a:pt x="83322" y="108386"/>
                    <a:pt x="75359" y="106186"/>
                  </a:cubicBezTo>
                  <a:cubicBezTo>
                    <a:pt x="63730" y="102897"/>
                    <a:pt x="51642" y="97388"/>
                    <a:pt x="37259" y="88743"/>
                  </a:cubicBezTo>
                  <a:lnTo>
                    <a:pt x="36953" y="88514"/>
                  </a:lnTo>
                  <a:cubicBezTo>
                    <a:pt x="28231" y="83235"/>
                    <a:pt x="19204" y="77803"/>
                    <a:pt x="11706" y="70688"/>
                  </a:cubicBezTo>
                  <a:cubicBezTo>
                    <a:pt x="7116" y="66403"/>
                    <a:pt x="3902" y="60818"/>
                    <a:pt x="2449" y="54698"/>
                  </a:cubicBezTo>
                  <a:cubicBezTo>
                    <a:pt x="536" y="45900"/>
                    <a:pt x="1990" y="36183"/>
                    <a:pt x="6733" y="27156"/>
                  </a:cubicBezTo>
                  <a:cubicBezTo>
                    <a:pt x="15072" y="11778"/>
                    <a:pt x="30756" y="1679"/>
                    <a:pt x="48199" y="532"/>
                  </a:cubicBezTo>
                  <a:cubicBezTo>
                    <a:pt x="49240" y="469"/>
                    <a:pt x="50279" y="439"/>
                    <a:pt x="51317" y="439"/>
                  </a:cubicBezTo>
                  <a:close/>
                  <a:moveTo>
                    <a:pt x="50998" y="0"/>
                  </a:moveTo>
                  <a:cubicBezTo>
                    <a:pt x="50067" y="0"/>
                    <a:pt x="49134" y="23"/>
                    <a:pt x="48199" y="73"/>
                  </a:cubicBezTo>
                  <a:cubicBezTo>
                    <a:pt x="30527" y="1297"/>
                    <a:pt x="14690" y="11395"/>
                    <a:pt x="6351" y="27003"/>
                  </a:cubicBezTo>
                  <a:cubicBezTo>
                    <a:pt x="1531" y="36107"/>
                    <a:pt x="1" y="45976"/>
                    <a:pt x="1990" y="54851"/>
                  </a:cubicBezTo>
                  <a:cubicBezTo>
                    <a:pt x="3443" y="61048"/>
                    <a:pt x="6733" y="66709"/>
                    <a:pt x="11400" y="71070"/>
                  </a:cubicBezTo>
                  <a:cubicBezTo>
                    <a:pt x="18974" y="78185"/>
                    <a:pt x="28002" y="83694"/>
                    <a:pt x="36723" y="88973"/>
                  </a:cubicBezTo>
                  <a:lnTo>
                    <a:pt x="37030" y="89126"/>
                  </a:lnTo>
                  <a:cubicBezTo>
                    <a:pt x="44527" y="93792"/>
                    <a:pt x="52331" y="97847"/>
                    <a:pt x="60440" y="101367"/>
                  </a:cubicBezTo>
                  <a:cubicBezTo>
                    <a:pt x="65260" y="103509"/>
                    <a:pt x="70157" y="105268"/>
                    <a:pt x="75282" y="106722"/>
                  </a:cubicBezTo>
                  <a:cubicBezTo>
                    <a:pt x="83287" y="108953"/>
                    <a:pt x="91241" y="110056"/>
                    <a:pt x="98873" y="110056"/>
                  </a:cubicBezTo>
                  <a:cubicBezTo>
                    <a:pt x="112177" y="110056"/>
                    <a:pt x="124504" y="106706"/>
                    <a:pt x="134422" y="100142"/>
                  </a:cubicBezTo>
                  <a:cubicBezTo>
                    <a:pt x="147963" y="91191"/>
                    <a:pt x="156838" y="75967"/>
                    <a:pt x="157679" y="60359"/>
                  </a:cubicBezTo>
                  <a:cubicBezTo>
                    <a:pt x="158521" y="44064"/>
                    <a:pt x="150411" y="28074"/>
                    <a:pt x="137176" y="19582"/>
                  </a:cubicBezTo>
                  <a:cubicBezTo>
                    <a:pt x="126924" y="13079"/>
                    <a:pt x="114607" y="11242"/>
                    <a:pt x="102748" y="9483"/>
                  </a:cubicBezTo>
                  <a:cubicBezTo>
                    <a:pt x="98617" y="8871"/>
                    <a:pt x="94332" y="8259"/>
                    <a:pt x="90278" y="7417"/>
                  </a:cubicBezTo>
                  <a:cubicBezTo>
                    <a:pt x="86223" y="6576"/>
                    <a:pt x="82168" y="5505"/>
                    <a:pt x="78190" y="4510"/>
                  </a:cubicBezTo>
                  <a:cubicBezTo>
                    <a:pt x="69296" y="2287"/>
                    <a:pt x="60213" y="0"/>
                    <a:pt x="50998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52"/>
            <p:cNvSpPr/>
            <p:nvPr/>
          </p:nvSpPr>
          <p:spPr>
            <a:xfrm>
              <a:off x="2509375" y="2074250"/>
              <a:ext cx="3758400" cy="2606100"/>
            </a:xfrm>
            <a:custGeom>
              <a:avLst/>
              <a:gdLst/>
              <a:ahLst/>
              <a:cxnLst/>
              <a:rect l="l" t="t" r="r" b="b"/>
              <a:pathLst>
                <a:path w="150336" h="104244" extrusionOk="0">
                  <a:moveTo>
                    <a:pt x="48528" y="460"/>
                  </a:moveTo>
                  <a:cubicBezTo>
                    <a:pt x="57163" y="460"/>
                    <a:pt x="65774" y="2602"/>
                    <a:pt x="74135" y="4744"/>
                  </a:cubicBezTo>
                  <a:cubicBezTo>
                    <a:pt x="77808" y="5662"/>
                    <a:pt x="81709" y="6733"/>
                    <a:pt x="85611" y="7422"/>
                  </a:cubicBezTo>
                  <a:cubicBezTo>
                    <a:pt x="89436" y="8187"/>
                    <a:pt x="93491" y="8722"/>
                    <a:pt x="97393" y="9335"/>
                  </a:cubicBezTo>
                  <a:cubicBezTo>
                    <a:pt x="106191" y="10635"/>
                    <a:pt x="115295" y="12012"/>
                    <a:pt x="123405" y="15532"/>
                  </a:cubicBezTo>
                  <a:cubicBezTo>
                    <a:pt x="125624" y="16450"/>
                    <a:pt x="127842" y="17597"/>
                    <a:pt x="129832" y="18898"/>
                  </a:cubicBezTo>
                  <a:cubicBezTo>
                    <a:pt x="142302" y="26854"/>
                    <a:pt x="149876" y="41850"/>
                    <a:pt x="149111" y="57151"/>
                  </a:cubicBezTo>
                  <a:cubicBezTo>
                    <a:pt x="148346" y="71840"/>
                    <a:pt x="140007" y="86147"/>
                    <a:pt x="127307" y="94562"/>
                  </a:cubicBezTo>
                  <a:cubicBezTo>
                    <a:pt x="117971" y="100738"/>
                    <a:pt x="106347" y="103885"/>
                    <a:pt x="93792" y="103885"/>
                  </a:cubicBezTo>
                  <a:cubicBezTo>
                    <a:pt x="86594" y="103885"/>
                    <a:pt x="79089" y="102850"/>
                    <a:pt x="71534" y="100759"/>
                  </a:cubicBezTo>
                  <a:cubicBezTo>
                    <a:pt x="60441" y="97622"/>
                    <a:pt x="48965" y="92344"/>
                    <a:pt x="35423" y="84157"/>
                  </a:cubicBezTo>
                  <a:lnTo>
                    <a:pt x="35117" y="84004"/>
                  </a:lnTo>
                  <a:cubicBezTo>
                    <a:pt x="26778" y="78955"/>
                    <a:pt x="18286" y="73753"/>
                    <a:pt x="11094" y="67097"/>
                  </a:cubicBezTo>
                  <a:cubicBezTo>
                    <a:pt x="6733" y="63042"/>
                    <a:pt x="3673" y="57686"/>
                    <a:pt x="2373" y="51872"/>
                  </a:cubicBezTo>
                  <a:cubicBezTo>
                    <a:pt x="460" y="43609"/>
                    <a:pt x="1914" y="34352"/>
                    <a:pt x="6427" y="25860"/>
                  </a:cubicBezTo>
                  <a:cubicBezTo>
                    <a:pt x="14308" y="11171"/>
                    <a:pt x="29150" y="1607"/>
                    <a:pt x="45752" y="536"/>
                  </a:cubicBezTo>
                  <a:cubicBezTo>
                    <a:pt x="46677" y="484"/>
                    <a:pt x="47603" y="460"/>
                    <a:pt x="48528" y="460"/>
                  </a:cubicBezTo>
                  <a:close/>
                  <a:moveTo>
                    <a:pt x="48548" y="1"/>
                  </a:moveTo>
                  <a:cubicBezTo>
                    <a:pt x="47617" y="1"/>
                    <a:pt x="46685" y="25"/>
                    <a:pt x="45752" y="77"/>
                  </a:cubicBezTo>
                  <a:cubicBezTo>
                    <a:pt x="28997" y="1148"/>
                    <a:pt x="14002" y="10865"/>
                    <a:pt x="6045" y="25630"/>
                  </a:cubicBezTo>
                  <a:cubicBezTo>
                    <a:pt x="1455" y="34275"/>
                    <a:pt x="1" y="43609"/>
                    <a:pt x="1914" y="52025"/>
                  </a:cubicBezTo>
                  <a:cubicBezTo>
                    <a:pt x="3291" y="57992"/>
                    <a:pt x="6351" y="63348"/>
                    <a:pt x="10788" y="67479"/>
                  </a:cubicBezTo>
                  <a:cubicBezTo>
                    <a:pt x="18056" y="74212"/>
                    <a:pt x="26549" y="79414"/>
                    <a:pt x="34888" y="84387"/>
                  </a:cubicBezTo>
                  <a:lnTo>
                    <a:pt x="35194" y="84540"/>
                  </a:lnTo>
                  <a:cubicBezTo>
                    <a:pt x="42232" y="88901"/>
                    <a:pt x="49653" y="92803"/>
                    <a:pt x="57304" y="96169"/>
                  </a:cubicBezTo>
                  <a:cubicBezTo>
                    <a:pt x="61894" y="98158"/>
                    <a:pt x="66561" y="99765"/>
                    <a:pt x="71381" y="101065"/>
                  </a:cubicBezTo>
                  <a:cubicBezTo>
                    <a:pt x="79020" y="103192"/>
                    <a:pt x="86607" y="104244"/>
                    <a:pt x="93881" y="104244"/>
                  </a:cubicBezTo>
                  <a:cubicBezTo>
                    <a:pt x="106497" y="104244"/>
                    <a:pt x="118171" y="101080"/>
                    <a:pt x="127536" y="94868"/>
                  </a:cubicBezTo>
                  <a:cubicBezTo>
                    <a:pt x="140389" y="86376"/>
                    <a:pt x="148805" y="71916"/>
                    <a:pt x="149570" y="57151"/>
                  </a:cubicBezTo>
                  <a:cubicBezTo>
                    <a:pt x="150335" y="41697"/>
                    <a:pt x="142761" y="26472"/>
                    <a:pt x="130138" y="18439"/>
                  </a:cubicBezTo>
                  <a:cubicBezTo>
                    <a:pt x="120421" y="12242"/>
                    <a:pt x="108716" y="10559"/>
                    <a:pt x="97470" y="8875"/>
                  </a:cubicBezTo>
                  <a:cubicBezTo>
                    <a:pt x="93568" y="8340"/>
                    <a:pt x="89513" y="7728"/>
                    <a:pt x="85688" y="6963"/>
                  </a:cubicBezTo>
                  <a:cubicBezTo>
                    <a:pt x="81862" y="6198"/>
                    <a:pt x="77961" y="5203"/>
                    <a:pt x="74212" y="4285"/>
                  </a:cubicBezTo>
                  <a:cubicBezTo>
                    <a:pt x="65851" y="2143"/>
                    <a:pt x="57240" y="1"/>
                    <a:pt x="48548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52"/>
            <p:cNvSpPr/>
            <p:nvPr/>
          </p:nvSpPr>
          <p:spPr>
            <a:xfrm>
              <a:off x="2664300" y="2174100"/>
              <a:ext cx="3450450" cy="2396050"/>
            </a:xfrm>
            <a:custGeom>
              <a:avLst/>
              <a:gdLst/>
              <a:ahLst/>
              <a:cxnLst/>
              <a:rect l="l" t="t" r="r" b="b"/>
              <a:pathLst>
                <a:path w="138018" h="95842" extrusionOk="0">
                  <a:moveTo>
                    <a:pt x="44767" y="516"/>
                  </a:moveTo>
                  <a:cubicBezTo>
                    <a:pt x="52603" y="516"/>
                    <a:pt x="60463" y="2500"/>
                    <a:pt x="68015" y="4422"/>
                  </a:cubicBezTo>
                  <a:cubicBezTo>
                    <a:pt x="71457" y="5264"/>
                    <a:pt x="75053" y="6182"/>
                    <a:pt x="78573" y="6871"/>
                  </a:cubicBezTo>
                  <a:cubicBezTo>
                    <a:pt x="82168" y="7559"/>
                    <a:pt x="85841" y="8095"/>
                    <a:pt x="89436" y="8630"/>
                  </a:cubicBezTo>
                  <a:cubicBezTo>
                    <a:pt x="99765" y="10160"/>
                    <a:pt x="110399" y="11767"/>
                    <a:pt x="119274" y="17428"/>
                  </a:cubicBezTo>
                  <a:cubicBezTo>
                    <a:pt x="130673" y="24697"/>
                    <a:pt x="137635" y="38468"/>
                    <a:pt x="136870" y="52545"/>
                  </a:cubicBezTo>
                  <a:cubicBezTo>
                    <a:pt x="136182" y="65933"/>
                    <a:pt x="128531" y="79092"/>
                    <a:pt x="116826" y="86819"/>
                  </a:cubicBezTo>
                  <a:cubicBezTo>
                    <a:pt x="108284" y="92498"/>
                    <a:pt x="97649" y="95405"/>
                    <a:pt x="86151" y="95405"/>
                  </a:cubicBezTo>
                  <a:cubicBezTo>
                    <a:pt x="79523" y="95405"/>
                    <a:pt x="72609" y="94439"/>
                    <a:pt x="65643" y="92481"/>
                  </a:cubicBezTo>
                  <a:cubicBezTo>
                    <a:pt x="55468" y="89650"/>
                    <a:pt x="44910" y="84830"/>
                    <a:pt x="32516" y="77333"/>
                  </a:cubicBezTo>
                  <a:lnTo>
                    <a:pt x="32210" y="77103"/>
                  </a:lnTo>
                  <a:cubicBezTo>
                    <a:pt x="24636" y="72513"/>
                    <a:pt x="16832" y="67769"/>
                    <a:pt x="10253" y="61649"/>
                  </a:cubicBezTo>
                  <a:cubicBezTo>
                    <a:pt x="6198" y="57900"/>
                    <a:pt x="3444" y="53004"/>
                    <a:pt x="2220" y="47648"/>
                  </a:cubicBezTo>
                  <a:cubicBezTo>
                    <a:pt x="536" y="40074"/>
                    <a:pt x="1837" y="31582"/>
                    <a:pt x="5968" y="23778"/>
                  </a:cubicBezTo>
                  <a:cubicBezTo>
                    <a:pt x="13160" y="10313"/>
                    <a:pt x="26855" y="1592"/>
                    <a:pt x="42079" y="597"/>
                  </a:cubicBezTo>
                  <a:cubicBezTo>
                    <a:pt x="42974" y="542"/>
                    <a:pt x="43870" y="516"/>
                    <a:pt x="44767" y="516"/>
                  </a:cubicBezTo>
                  <a:close/>
                  <a:moveTo>
                    <a:pt x="44395" y="1"/>
                  </a:moveTo>
                  <a:cubicBezTo>
                    <a:pt x="43599" y="1"/>
                    <a:pt x="42801" y="20"/>
                    <a:pt x="42003" y="62"/>
                  </a:cubicBezTo>
                  <a:cubicBezTo>
                    <a:pt x="26625" y="1133"/>
                    <a:pt x="12854" y="9931"/>
                    <a:pt x="5509" y="23549"/>
                  </a:cubicBezTo>
                  <a:cubicBezTo>
                    <a:pt x="1378" y="31429"/>
                    <a:pt x="1" y="40074"/>
                    <a:pt x="1761" y="47801"/>
                  </a:cubicBezTo>
                  <a:cubicBezTo>
                    <a:pt x="2985" y="53233"/>
                    <a:pt x="5815" y="58130"/>
                    <a:pt x="9947" y="61955"/>
                  </a:cubicBezTo>
                  <a:cubicBezTo>
                    <a:pt x="16526" y="68152"/>
                    <a:pt x="24406" y="72895"/>
                    <a:pt x="32057" y="77562"/>
                  </a:cubicBezTo>
                  <a:lnTo>
                    <a:pt x="32286" y="77715"/>
                  </a:lnTo>
                  <a:cubicBezTo>
                    <a:pt x="38789" y="81694"/>
                    <a:pt x="45598" y="85289"/>
                    <a:pt x="52637" y="88350"/>
                  </a:cubicBezTo>
                  <a:cubicBezTo>
                    <a:pt x="56845" y="90186"/>
                    <a:pt x="61129" y="91716"/>
                    <a:pt x="65490" y="92940"/>
                  </a:cubicBezTo>
                  <a:cubicBezTo>
                    <a:pt x="72465" y="94885"/>
                    <a:pt x="79389" y="95841"/>
                    <a:pt x="86028" y="95841"/>
                  </a:cubicBezTo>
                  <a:cubicBezTo>
                    <a:pt x="97668" y="95841"/>
                    <a:pt x="108432" y="92902"/>
                    <a:pt x="117055" y="87202"/>
                  </a:cubicBezTo>
                  <a:cubicBezTo>
                    <a:pt x="128837" y="79398"/>
                    <a:pt x="136641" y="66086"/>
                    <a:pt x="137329" y="52545"/>
                  </a:cubicBezTo>
                  <a:cubicBezTo>
                    <a:pt x="138018" y="38315"/>
                    <a:pt x="131056" y="24391"/>
                    <a:pt x="119427" y="16969"/>
                  </a:cubicBezTo>
                  <a:cubicBezTo>
                    <a:pt x="110552" y="11308"/>
                    <a:pt x="99841" y="9701"/>
                    <a:pt x="89436" y="8171"/>
                  </a:cubicBezTo>
                  <a:cubicBezTo>
                    <a:pt x="85841" y="7636"/>
                    <a:pt x="82092" y="7100"/>
                    <a:pt x="78649" y="6412"/>
                  </a:cubicBezTo>
                  <a:cubicBezTo>
                    <a:pt x="75130" y="5647"/>
                    <a:pt x="71534" y="4805"/>
                    <a:pt x="68091" y="3887"/>
                  </a:cubicBezTo>
                  <a:cubicBezTo>
                    <a:pt x="60363" y="2007"/>
                    <a:pt x="52445" y="1"/>
                    <a:pt x="44395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52"/>
            <p:cNvSpPr/>
            <p:nvPr/>
          </p:nvSpPr>
          <p:spPr>
            <a:xfrm>
              <a:off x="2809675" y="2269600"/>
              <a:ext cx="3163550" cy="2195200"/>
            </a:xfrm>
            <a:custGeom>
              <a:avLst/>
              <a:gdLst/>
              <a:ahLst/>
              <a:cxnLst/>
              <a:rect l="l" t="t" r="r" b="b"/>
              <a:pathLst>
                <a:path w="126542" h="87808" extrusionOk="0">
                  <a:moveTo>
                    <a:pt x="40865" y="385"/>
                  </a:moveTo>
                  <a:cubicBezTo>
                    <a:pt x="48115" y="385"/>
                    <a:pt x="55297" y="2239"/>
                    <a:pt x="62353" y="3969"/>
                  </a:cubicBezTo>
                  <a:cubicBezTo>
                    <a:pt x="65489" y="4810"/>
                    <a:pt x="68779" y="5575"/>
                    <a:pt x="71992" y="6264"/>
                  </a:cubicBezTo>
                  <a:cubicBezTo>
                    <a:pt x="75206" y="6952"/>
                    <a:pt x="78649" y="7411"/>
                    <a:pt x="81938" y="7871"/>
                  </a:cubicBezTo>
                  <a:cubicBezTo>
                    <a:pt x="89359" y="9018"/>
                    <a:pt x="97010" y="10166"/>
                    <a:pt x="103819" y="13073"/>
                  </a:cubicBezTo>
                  <a:cubicBezTo>
                    <a:pt x="105732" y="13914"/>
                    <a:pt x="107491" y="14833"/>
                    <a:pt x="109251" y="15904"/>
                  </a:cubicBezTo>
                  <a:cubicBezTo>
                    <a:pt x="119656" y="22636"/>
                    <a:pt x="126082" y="35260"/>
                    <a:pt x="125394" y="48113"/>
                  </a:cubicBezTo>
                  <a:cubicBezTo>
                    <a:pt x="124782" y="60430"/>
                    <a:pt x="117743" y="72442"/>
                    <a:pt x="107032" y="79557"/>
                  </a:cubicBezTo>
                  <a:cubicBezTo>
                    <a:pt x="99217" y="84702"/>
                    <a:pt x="89493" y="87352"/>
                    <a:pt x="78974" y="87352"/>
                  </a:cubicBezTo>
                  <a:cubicBezTo>
                    <a:pt x="72913" y="87352"/>
                    <a:pt x="66587" y="86472"/>
                    <a:pt x="60211" y="84683"/>
                  </a:cubicBezTo>
                  <a:cubicBezTo>
                    <a:pt x="50877" y="82081"/>
                    <a:pt x="41237" y="77721"/>
                    <a:pt x="29838" y="70758"/>
                  </a:cubicBezTo>
                  <a:lnTo>
                    <a:pt x="29532" y="70605"/>
                  </a:lnTo>
                  <a:cubicBezTo>
                    <a:pt x="22570" y="66398"/>
                    <a:pt x="15378" y="62037"/>
                    <a:pt x="9411" y="56375"/>
                  </a:cubicBezTo>
                  <a:cubicBezTo>
                    <a:pt x="5738" y="53009"/>
                    <a:pt x="3137" y="48572"/>
                    <a:pt x="2066" y="43599"/>
                  </a:cubicBezTo>
                  <a:cubicBezTo>
                    <a:pt x="459" y="36637"/>
                    <a:pt x="1684" y="28910"/>
                    <a:pt x="5432" y="21718"/>
                  </a:cubicBezTo>
                  <a:cubicBezTo>
                    <a:pt x="12088" y="9401"/>
                    <a:pt x="24559" y="1368"/>
                    <a:pt x="38559" y="449"/>
                  </a:cubicBezTo>
                  <a:cubicBezTo>
                    <a:pt x="39329" y="405"/>
                    <a:pt x="40097" y="385"/>
                    <a:pt x="40865" y="385"/>
                  </a:cubicBezTo>
                  <a:close/>
                  <a:moveTo>
                    <a:pt x="40882" y="0"/>
                  </a:moveTo>
                  <a:cubicBezTo>
                    <a:pt x="40082" y="0"/>
                    <a:pt x="39283" y="22"/>
                    <a:pt x="38483" y="67"/>
                  </a:cubicBezTo>
                  <a:cubicBezTo>
                    <a:pt x="24406" y="985"/>
                    <a:pt x="11782" y="9095"/>
                    <a:pt x="5050" y="21565"/>
                  </a:cubicBezTo>
                  <a:cubicBezTo>
                    <a:pt x="1224" y="28833"/>
                    <a:pt x="0" y="36713"/>
                    <a:pt x="1607" y="43752"/>
                  </a:cubicBezTo>
                  <a:cubicBezTo>
                    <a:pt x="2755" y="48801"/>
                    <a:pt x="5356" y="53315"/>
                    <a:pt x="9105" y="56758"/>
                  </a:cubicBezTo>
                  <a:cubicBezTo>
                    <a:pt x="15149" y="62419"/>
                    <a:pt x="22340" y="66857"/>
                    <a:pt x="29302" y="71065"/>
                  </a:cubicBezTo>
                  <a:lnTo>
                    <a:pt x="29608" y="71218"/>
                  </a:lnTo>
                  <a:cubicBezTo>
                    <a:pt x="35576" y="74890"/>
                    <a:pt x="41773" y="78180"/>
                    <a:pt x="48199" y="81010"/>
                  </a:cubicBezTo>
                  <a:cubicBezTo>
                    <a:pt x="52101" y="82617"/>
                    <a:pt x="56003" y="84071"/>
                    <a:pt x="60058" y="85142"/>
                  </a:cubicBezTo>
                  <a:cubicBezTo>
                    <a:pt x="66476" y="86928"/>
                    <a:pt x="72844" y="87808"/>
                    <a:pt x="78950" y="87808"/>
                  </a:cubicBezTo>
                  <a:cubicBezTo>
                    <a:pt x="89581" y="87808"/>
                    <a:pt x="99417" y="85139"/>
                    <a:pt x="107338" y="79939"/>
                  </a:cubicBezTo>
                  <a:cubicBezTo>
                    <a:pt x="118126" y="72748"/>
                    <a:pt x="125241" y="60583"/>
                    <a:pt x="125929" y="48113"/>
                  </a:cubicBezTo>
                  <a:cubicBezTo>
                    <a:pt x="126541" y="35107"/>
                    <a:pt x="120115" y="22330"/>
                    <a:pt x="109480" y="15521"/>
                  </a:cubicBezTo>
                  <a:cubicBezTo>
                    <a:pt x="101371" y="10319"/>
                    <a:pt x="91502" y="8865"/>
                    <a:pt x="82015" y="7488"/>
                  </a:cubicBezTo>
                  <a:cubicBezTo>
                    <a:pt x="78725" y="6952"/>
                    <a:pt x="75359" y="6493"/>
                    <a:pt x="72069" y="5805"/>
                  </a:cubicBezTo>
                  <a:cubicBezTo>
                    <a:pt x="68856" y="5193"/>
                    <a:pt x="65566" y="4351"/>
                    <a:pt x="62429" y="3586"/>
                  </a:cubicBezTo>
                  <a:cubicBezTo>
                    <a:pt x="55464" y="1793"/>
                    <a:pt x="48188" y="0"/>
                    <a:pt x="40882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52"/>
            <p:cNvSpPr/>
            <p:nvPr/>
          </p:nvSpPr>
          <p:spPr>
            <a:xfrm>
              <a:off x="2976075" y="2376575"/>
              <a:ext cx="2834575" cy="1969025"/>
            </a:xfrm>
            <a:custGeom>
              <a:avLst/>
              <a:gdLst/>
              <a:ahLst/>
              <a:cxnLst/>
              <a:rect l="l" t="t" r="r" b="b"/>
              <a:pathLst>
                <a:path w="113383" h="78761" extrusionOk="0">
                  <a:moveTo>
                    <a:pt x="36459" y="404"/>
                  </a:moveTo>
                  <a:cubicBezTo>
                    <a:pt x="42997" y="404"/>
                    <a:pt x="49518" y="2061"/>
                    <a:pt x="55850" y="3592"/>
                  </a:cubicBezTo>
                  <a:cubicBezTo>
                    <a:pt x="58680" y="4357"/>
                    <a:pt x="61588" y="5045"/>
                    <a:pt x="64495" y="5657"/>
                  </a:cubicBezTo>
                  <a:cubicBezTo>
                    <a:pt x="67402" y="6269"/>
                    <a:pt x="70462" y="6728"/>
                    <a:pt x="73370" y="7111"/>
                  </a:cubicBezTo>
                  <a:cubicBezTo>
                    <a:pt x="81862" y="8411"/>
                    <a:pt x="90660" y="9712"/>
                    <a:pt x="97852" y="14302"/>
                  </a:cubicBezTo>
                  <a:cubicBezTo>
                    <a:pt x="107262" y="20270"/>
                    <a:pt x="112923" y="31669"/>
                    <a:pt x="112311" y="43145"/>
                  </a:cubicBezTo>
                  <a:cubicBezTo>
                    <a:pt x="111776" y="54162"/>
                    <a:pt x="105502" y="64949"/>
                    <a:pt x="95939" y="71223"/>
                  </a:cubicBezTo>
                  <a:cubicBezTo>
                    <a:pt x="88894" y="75887"/>
                    <a:pt x="80153" y="78268"/>
                    <a:pt x="70714" y="78268"/>
                  </a:cubicBezTo>
                  <a:cubicBezTo>
                    <a:pt x="65289" y="78268"/>
                    <a:pt x="59633" y="77481"/>
                    <a:pt x="53937" y="75890"/>
                  </a:cubicBezTo>
                  <a:cubicBezTo>
                    <a:pt x="45598" y="73595"/>
                    <a:pt x="36953" y="69693"/>
                    <a:pt x="26701" y="63496"/>
                  </a:cubicBezTo>
                  <a:lnTo>
                    <a:pt x="26471" y="63343"/>
                  </a:lnTo>
                  <a:cubicBezTo>
                    <a:pt x="20274" y="59594"/>
                    <a:pt x="13771" y="55692"/>
                    <a:pt x="8416" y="50643"/>
                  </a:cubicBezTo>
                  <a:cubicBezTo>
                    <a:pt x="5126" y="47506"/>
                    <a:pt x="2831" y="43528"/>
                    <a:pt x="1837" y="39167"/>
                  </a:cubicBezTo>
                  <a:cubicBezTo>
                    <a:pt x="459" y="32434"/>
                    <a:pt x="1531" y="25472"/>
                    <a:pt x="4897" y="19505"/>
                  </a:cubicBezTo>
                  <a:cubicBezTo>
                    <a:pt x="10788" y="8488"/>
                    <a:pt x="22034" y="1296"/>
                    <a:pt x="34505" y="455"/>
                  </a:cubicBezTo>
                  <a:cubicBezTo>
                    <a:pt x="35156" y="420"/>
                    <a:pt x="35808" y="404"/>
                    <a:pt x="36459" y="404"/>
                  </a:cubicBezTo>
                  <a:close/>
                  <a:moveTo>
                    <a:pt x="36808" y="1"/>
                  </a:moveTo>
                  <a:cubicBezTo>
                    <a:pt x="36041" y="1"/>
                    <a:pt x="35273" y="24"/>
                    <a:pt x="34505" y="72"/>
                  </a:cubicBezTo>
                  <a:cubicBezTo>
                    <a:pt x="21805" y="914"/>
                    <a:pt x="10482" y="8182"/>
                    <a:pt x="4514" y="19352"/>
                  </a:cubicBezTo>
                  <a:cubicBezTo>
                    <a:pt x="1148" y="25396"/>
                    <a:pt x="0" y="32434"/>
                    <a:pt x="1378" y="39243"/>
                  </a:cubicBezTo>
                  <a:cubicBezTo>
                    <a:pt x="2372" y="43757"/>
                    <a:pt x="4744" y="47812"/>
                    <a:pt x="8110" y="50949"/>
                  </a:cubicBezTo>
                  <a:cubicBezTo>
                    <a:pt x="13542" y="55998"/>
                    <a:pt x="19968" y="59900"/>
                    <a:pt x="26242" y="63725"/>
                  </a:cubicBezTo>
                  <a:lnTo>
                    <a:pt x="26471" y="63878"/>
                  </a:lnTo>
                  <a:cubicBezTo>
                    <a:pt x="31827" y="67168"/>
                    <a:pt x="37412" y="70075"/>
                    <a:pt x="43226" y="72600"/>
                  </a:cubicBezTo>
                  <a:cubicBezTo>
                    <a:pt x="46669" y="74130"/>
                    <a:pt x="50188" y="75354"/>
                    <a:pt x="53784" y="76349"/>
                  </a:cubicBezTo>
                  <a:cubicBezTo>
                    <a:pt x="59530" y="77967"/>
                    <a:pt x="65235" y="78761"/>
                    <a:pt x="70707" y="78761"/>
                  </a:cubicBezTo>
                  <a:cubicBezTo>
                    <a:pt x="80244" y="78761"/>
                    <a:pt x="89071" y="76349"/>
                    <a:pt x="96168" y="71682"/>
                  </a:cubicBezTo>
                  <a:cubicBezTo>
                    <a:pt x="105885" y="65255"/>
                    <a:pt x="112235" y="54315"/>
                    <a:pt x="112770" y="43145"/>
                  </a:cubicBezTo>
                  <a:cubicBezTo>
                    <a:pt x="113382" y="31516"/>
                    <a:pt x="107644" y="20040"/>
                    <a:pt x="98081" y="13920"/>
                  </a:cubicBezTo>
                  <a:cubicBezTo>
                    <a:pt x="90813" y="9253"/>
                    <a:pt x="81938" y="7952"/>
                    <a:pt x="73446" y="6728"/>
                  </a:cubicBezTo>
                  <a:cubicBezTo>
                    <a:pt x="70539" y="6269"/>
                    <a:pt x="67479" y="5810"/>
                    <a:pt x="64571" y="5198"/>
                  </a:cubicBezTo>
                  <a:cubicBezTo>
                    <a:pt x="61664" y="4663"/>
                    <a:pt x="58757" y="3898"/>
                    <a:pt x="55926" y="3209"/>
                  </a:cubicBezTo>
                  <a:cubicBezTo>
                    <a:pt x="49701" y="1635"/>
                    <a:pt x="43292" y="1"/>
                    <a:pt x="36808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52"/>
            <p:cNvSpPr/>
            <p:nvPr/>
          </p:nvSpPr>
          <p:spPr>
            <a:xfrm>
              <a:off x="3161600" y="2495975"/>
              <a:ext cx="2467350" cy="1713525"/>
            </a:xfrm>
            <a:custGeom>
              <a:avLst/>
              <a:gdLst/>
              <a:ahLst/>
              <a:cxnLst/>
              <a:rect l="l" t="t" r="r" b="b"/>
              <a:pathLst>
                <a:path w="98694" h="68541" extrusionOk="0">
                  <a:moveTo>
                    <a:pt x="31901" y="518"/>
                  </a:moveTo>
                  <a:cubicBezTo>
                    <a:pt x="37535" y="518"/>
                    <a:pt x="43144" y="1955"/>
                    <a:pt x="48505" y="3329"/>
                  </a:cubicBezTo>
                  <a:cubicBezTo>
                    <a:pt x="51030" y="3941"/>
                    <a:pt x="53555" y="4553"/>
                    <a:pt x="56079" y="5089"/>
                  </a:cubicBezTo>
                  <a:cubicBezTo>
                    <a:pt x="58604" y="5548"/>
                    <a:pt x="61282" y="6007"/>
                    <a:pt x="63806" y="6390"/>
                  </a:cubicBezTo>
                  <a:cubicBezTo>
                    <a:pt x="69621" y="7231"/>
                    <a:pt x="75512" y="8073"/>
                    <a:pt x="80867" y="10368"/>
                  </a:cubicBezTo>
                  <a:cubicBezTo>
                    <a:pt x="82397" y="10980"/>
                    <a:pt x="83775" y="11745"/>
                    <a:pt x="85152" y="12587"/>
                  </a:cubicBezTo>
                  <a:cubicBezTo>
                    <a:pt x="93491" y="18172"/>
                    <a:pt x="98234" y="27658"/>
                    <a:pt x="97775" y="37681"/>
                  </a:cubicBezTo>
                  <a:cubicBezTo>
                    <a:pt x="97087" y="47550"/>
                    <a:pt x="91808" y="56578"/>
                    <a:pt x="83468" y="62086"/>
                  </a:cubicBezTo>
                  <a:cubicBezTo>
                    <a:pt x="77384" y="66126"/>
                    <a:pt x="69782" y="68215"/>
                    <a:pt x="61549" y="68215"/>
                  </a:cubicBezTo>
                  <a:cubicBezTo>
                    <a:pt x="56842" y="68215"/>
                    <a:pt x="51929" y="67532"/>
                    <a:pt x="46975" y="66141"/>
                  </a:cubicBezTo>
                  <a:cubicBezTo>
                    <a:pt x="39784" y="64075"/>
                    <a:pt x="32209" y="60632"/>
                    <a:pt x="23335" y="55277"/>
                  </a:cubicBezTo>
                  <a:lnTo>
                    <a:pt x="23182" y="55200"/>
                  </a:lnTo>
                  <a:cubicBezTo>
                    <a:pt x="17750" y="51911"/>
                    <a:pt x="12165" y="48468"/>
                    <a:pt x="7422" y="44107"/>
                  </a:cubicBezTo>
                  <a:cubicBezTo>
                    <a:pt x="4591" y="41429"/>
                    <a:pt x="2602" y="37987"/>
                    <a:pt x="1684" y="34161"/>
                  </a:cubicBezTo>
                  <a:cubicBezTo>
                    <a:pt x="536" y="28347"/>
                    <a:pt x="1531" y="22303"/>
                    <a:pt x="4361" y="17177"/>
                  </a:cubicBezTo>
                  <a:cubicBezTo>
                    <a:pt x="9487" y="7537"/>
                    <a:pt x="19203" y="1340"/>
                    <a:pt x="29991" y="575"/>
                  </a:cubicBezTo>
                  <a:cubicBezTo>
                    <a:pt x="30628" y="536"/>
                    <a:pt x="31264" y="518"/>
                    <a:pt x="31901" y="518"/>
                  </a:cubicBezTo>
                  <a:close/>
                  <a:moveTo>
                    <a:pt x="31649" y="0"/>
                  </a:moveTo>
                  <a:cubicBezTo>
                    <a:pt x="31097" y="0"/>
                    <a:pt x="30544" y="13"/>
                    <a:pt x="29991" y="40"/>
                  </a:cubicBezTo>
                  <a:cubicBezTo>
                    <a:pt x="18974" y="805"/>
                    <a:pt x="9181" y="7155"/>
                    <a:pt x="3902" y="16871"/>
                  </a:cubicBezTo>
                  <a:cubicBezTo>
                    <a:pt x="995" y="22150"/>
                    <a:pt x="0" y="28270"/>
                    <a:pt x="1225" y="34161"/>
                  </a:cubicBezTo>
                  <a:cubicBezTo>
                    <a:pt x="2066" y="38063"/>
                    <a:pt x="4132" y="41659"/>
                    <a:pt x="7039" y="44337"/>
                  </a:cubicBezTo>
                  <a:cubicBezTo>
                    <a:pt x="11782" y="48774"/>
                    <a:pt x="17367" y="52217"/>
                    <a:pt x="22876" y="55506"/>
                  </a:cubicBezTo>
                  <a:lnTo>
                    <a:pt x="23029" y="55583"/>
                  </a:lnTo>
                  <a:cubicBezTo>
                    <a:pt x="27696" y="58490"/>
                    <a:pt x="32592" y="61015"/>
                    <a:pt x="37565" y="63234"/>
                  </a:cubicBezTo>
                  <a:cubicBezTo>
                    <a:pt x="40549" y="64534"/>
                    <a:pt x="43685" y="65605"/>
                    <a:pt x="46822" y="66447"/>
                  </a:cubicBezTo>
                  <a:cubicBezTo>
                    <a:pt x="51837" y="67848"/>
                    <a:pt x="56821" y="68541"/>
                    <a:pt x="61598" y="68541"/>
                  </a:cubicBezTo>
                  <a:cubicBezTo>
                    <a:pt x="69866" y="68541"/>
                    <a:pt x="77512" y="66465"/>
                    <a:pt x="83621" y="62392"/>
                  </a:cubicBezTo>
                  <a:cubicBezTo>
                    <a:pt x="92114" y="56807"/>
                    <a:pt x="97469" y="47703"/>
                    <a:pt x="98158" y="37604"/>
                  </a:cubicBezTo>
                  <a:cubicBezTo>
                    <a:pt x="98693" y="27429"/>
                    <a:pt x="93797" y="17789"/>
                    <a:pt x="85381" y="12128"/>
                  </a:cubicBezTo>
                  <a:cubicBezTo>
                    <a:pt x="78955" y="8073"/>
                    <a:pt x="71304" y="6925"/>
                    <a:pt x="63883" y="5854"/>
                  </a:cubicBezTo>
                  <a:cubicBezTo>
                    <a:pt x="61358" y="5472"/>
                    <a:pt x="58681" y="5089"/>
                    <a:pt x="56156" y="4553"/>
                  </a:cubicBezTo>
                  <a:cubicBezTo>
                    <a:pt x="53708" y="4094"/>
                    <a:pt x="51106" y="3406"/>
                    <a:pt x="48658" y="2794"/>
                  </a:cubicBezTo>
                  <a:cubicBezTo>
                    <a:pt x="43141" y="1397"/>
                    <a:pt x="37432" y="0"/>
                    <a:pt x="31649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52"/>
            <p:cNvSpPr/>
            <p:nvPr/>
          </p:nvSpPr>
          <p:spPr>
            <a:xfrm>
              <a:off x="3349050" y="2618275"/>
              <a:ext cx="2096275" cy="1458375"/>
            </a:xfrm>
            <a:custGeom>
              <a:avLst/>
              <a:gdLst/>
              <a:ahLst/>
              <a:cxnLst/>
              <a:rect l="l" t="t" r="r" b="b"/>
              <a:pathLst>
                <a:path w="83851" h="58335" extrusionOk="0">
                  <a:moveTo>
                    <a:pt x="27085" y="458"/>
                  </a:moveTo>
                  <a:cubicBezTo>
                    <a:pt x="31889" y="458"/>
                    <a:pt x="36625" y="1628"/>
                    <a:pt x="41237" y="2798"/>
                  </a:cubicBezTo>
                  <a:cubicBezTo>
                    <a:pt x="43302" y="3334"/>
                    <a:pt x="45521" y="3869"/>
                    <a:pt x="47663" y="4328"/>
                  </a:cubicBezTo>
                  <a:cubicBezTo>
                    <a:pt x="49805" y="4711"/>
                    <a:pt x="52024" y="5093"/>
                    <a:pt x="54243" y="5399"/>
                  </a:cubicBezTo>
                  <a:cubicBezTo>
                    <a:pt x="59139" y="6164"/>
                    <a:pt x="64189" y="6930"/>
                    <a:pt x="68702" y="8842"/>
                  </a:cubicBezTo>
                  <a:cubicBezTo>
                    <a:pt x="69927" y="9378"/>
                    <a:pt x="71151" y="9990"/>
                    <a:pt x="72298" y="10755"/>
                  </a:cubicBezTo>
                  <a:cubicBezTo>
                    <a:pt x="79337" y="15422"/>
                    <a:pt x="83392" y="23455"/>
                    <a:pt x="82933" y="31947"/>
                  </a:cubicBezTo>
                  <a:cubicBezTo>
                    <a:pt x="82320" y="40363"/>
                    <a:pt x="77883" y="48013"/>
                    <a:pt x="70845" y="52680"/>
                  </a:cubicBezTo>
                  <a:cubicBezTo>
                    <a:pt x="65627" y="56094"/>
                    <a:pt x="59166" y="57860"/>
                    <a:pt x="52175" y="57860"/>
                  </a:cubicBezTo>
                  <a:cubicBezTo>
                    <a:pt x="48198" y="57860"/>
                    <a:pt x="44049" y="57288"/>
                    <a:pt x="39860" y="56123"/>
                  </a:cubicBezTo>
                  <a:cubicBezTo>
                    <a:pt x="33739" y="54363"/>
                    <a:pt x="27313" y="51456"/>
                    <a:pt x="19739" y="46866"/>
                  </a:cubicBezTo>
                  <a:lnTo>
                    <a:pt x="19586" y="46789"/>
                  </a:lnTo>
                  <a:cubicBezTo>
                    <a:pt x="14995" y="44035"/>
                    <a:pt x="10252" y="41128"/>
                    <a:pt x="6274" y="37379"/>
                  </a:cubicBezTo>
                  <a:cubicBezTo>
                    <a:pt x="3825" y="35160"/>
                    <a:pt x="2142" y="32177"/>
                    <a:pt x="1454" y="28963"/>
                  </a:cubicBezTo>
                  <a:cubicBezTo>
                    <a:pt x="459" y="24067"/>
                    <a:pt x="1224" y="18941"/>
                    <a:pt x="3672" y="14504"/>
                  </a:cubicBezTo>
                  <a:cubicBezTo>
                    <a:pt x="8033" y="6394"/>
                    <a:pt x="16296" y="1115"/>
                    <a:pt x="25477" y="503"/>
                  </a:cubicBezTo>
                  <a:cubicBezTo>
                    <a:pt x="26014" y="472"/>
                    <a:pt x="26550" y="458"/>
                    <a:pt x="27085" y="458"/>
                  </a:cubicBezTo>
                  <a:close/>
                  <a:moveTo>
                    <a:pt x="27032" y="1"/>
                  </a:moveTo>
                  <a:cubicBezTo>
                    <a:pt x="26515" y="1"/>
                    <a:pt x="25996" y="15"/>
                    <a:pt x="25477" y="44"/>
                  </a:cubicBezTo>
                  <a:cubicBezTo>
                    <a:pt x="16143" y="656"/>
                    <a:pt x="7727" y="6088"/>
                    <a:pt x="3290" y="14351"/>
                  </a:cubicBezTo>
                  <a:cubicBezTo>
                    <a:pt x="765" y="18788"/>
                    <a:pt x="0" y="24067"/>
                    <a:pt x="995" y="29116"/>
                  </a:cubicBezTo>
                  <a:cubicBezTo>
                    <a:pt x="1760" y="32406"/>
                    <a:pt x="3519" y="35390"/>
                    <a:pt x="5968" y="37761"/>
                  </a:cubicBezTo>
                  <a:cubicBezTo>
                    <a:pt x="9946" y="41510"/>
                    <a:pt x="14766" y="44418"/>
                    <a:pt x="19356" y="47172"/>
                  </a:cubicBezTo>
                  <a:lnTo>
                    <a:pt x="19509" y="47325"/>
                  </a:lnTo>
                  <a:cubicBezTo>
                    <a:pt x="23487" y="49773"/>
                    <a:pt x="27619" y="51915"/>
                    <a:pt x="31903" y="53751"/>
                  </a:cubicBezTo>
                  <a:cubicBezTo>
                    <a:pt x="34428" y="54899"/>
                    <a:pt x="37105" y="55817"/>
                    <a:pt x="39783" y="56582"/>
                  </a:cubicBezTo>
                  <a:cubicBezTo>
                    <a:pt x="44020" y="57753"/>
                    <a:pt x="48227" y="58334"/>
                    <a:pt x="52262" y="58334"/>
                  </a:cubicBezTo>
                  <a:cubicBezTo>
                    <a:pt x="59303" y="58334"/>
                    <a:pt x="65822" y="56564"/>
                    <a:pt x="71074" y="53063"/>
                  </a:cubicBezTo>
                  <a:cubicBezTo>
                    <a:pt x="78266" y="48319"/>
                    <a:pt x="82856" y="40516"/>
                    <a:pt x="83468" y="31947"/>
                  </a:cubicBezTo>
                  <a:cubicBezTo>
                    <a:pt x="83851" y="23302"/>
                    <a:pt x="79719" y="15116"/>
                    <a:pt x="72528" y="10296"/>
                  </a:cubicBezTo>
                  <a:cubicBezTo>
                    <a:pt x="67172" y="6853"/>
                    <a:pt x="60593" y="5935"/>
                    <a:pt x="54319" y="4940"/>
                  </a:cubicBezTo>
                  <a:cubicBezTo>
                    <a:pt x="52177" y="4634"/>
                    <a:pt x="49882" y="4328"/>
                    <a:pt x="47740" y="3869"/>
                  </a:cubicBezTo>
                  <a:cubicBezTo>
                    <a:pt x="45598" y="3487"/>
                    <a:pt x="43455" y="2875"/>
                    <a:pt x="41390" y="2416"/>
                  </a:cubicBezTo>
                  <a:cubicBezTo>
                    <a:pt x="36685" y="1240"/>
                    <a:pt x="31918" y="1"/>
                    <a:pt x="27032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52"/>
            <p:cNvSpPr/>
            <p:nvPr/>
          </p:nvSpPr>
          <p:spPr>
            <a:xfrm>
              <a:off x="3482925" y="2708075"/>
              <a:ext cx="1828525" cy="1269725"/>
            </a:xfrm>
            <a:custGeom>
              <a:avLst/>
              <a:gdLst/>
              <a:ahLst/>
              <a:cxnLst/>
              <a:rect l="l" t="t" r="r" b="b"/>
              <a:pathLst>
                <a:path w="73141" h="50789" extrusionOk="0">
                  <a:moveTo>
                    <a:pt x="23485" y="401"/>
                  </a:moveTo>
                  <a:cubicBezTo>
                    <a:pt x="27732" y="401"/>
                    <a:pt x="31915" y="1442"/>
                    <a:pt x="36035" y="2419"/>
                  </a:cubicBezTo>
                  <a:cubicBezTo>
                    <a:pt x="37794" y="2879"/>
                    <a:pt x="39707" y="3414"/>
                    <a:pt x="41620" y="3797"/>
                  </a:cubicBezTo>
                  <a:cubicBezTo>
                    <a:pt x="43532" y="4103"/>
                    <a:pt x="45445" y="4409"/>
                    <a:pt x="47358" y="4715"/>
                  </a:cubicBezTo>
                  <a:cubicBezTo>
                    <a:pt x="51642" y="5327"/>
                    <a:pt x="56003" y="6015"/>
                    <a:pt x="59981" y="7698"/>
                  </a:cubicBezTo>
                  <a:cubicBezTo>
                    <a:pt x="61052" y="8157"/>
                    <a:pt x="62123" y="8693"/>
                    <a:pt x="63118" y="9305"/>
                  </a:cubicBezTo>
                  <a:cubicBezTo>
                    <a:pt x="69238" y="13436"/>
                    <a:pt x="72758" y="20475"/>
                    <a:pt x="72375" y="27819"/>
                  </a:cubicBezTo>
                  <a:cubicBezTo>
                    <a:pt x="71916" y="35164"/>
                    <a:pt x="68014" y="41820"/>
                    <a:pt x="61894" y="45875"/>
                  </a:cubicBezTo>
                  <a:cubicBezTo>
                    <a:pt x="57364" y="48846"/>
                    <a:pt x="51719" y="50391"/>
                    <a:pt x="45628" y="50391"/>
                  </a:cubicBezTo>
                  <a:cubicBezTo>
                    <a:pt x="42151" y="50391"/>
                    <a:pt x="38529" y="49887"/>
                    <a:pt x="34887" y="48859"/>
                  </a:cubicBezTo>
                  <a:cubicBezTo>
                    <a:pt x="28690" y="47022"/>
                    <a:pt x="22799" y="44268"/>
                    <a:pt x="17367" y="40826"/>
                  </a:cubicBezTo>
                  <a:lnTo>
                    <a:pt x="17214" y="40749"/>
                  </a:lnTo>
                  <a:cubicBezTo>
                    <a:pt x="13236" y="38301"/>
                    <a:pt x="9028" y="35853"/>
                    <a:pt x="5585" y="32563"/>
                  </a:cubicBezTo>
                  <a:cubicBezTo>
                    <a:pt x="3443" y="30574"/>
                    <a:pt x="1990" y="28049"/>
                    <a:pt x="1378" y="25218"/>
                  </a:cubicBezTo>
                  <a:cubicBezTo>
                    <a:pt x="460" y="20934"/>
                    <a:pt x="1148" y="16497"/>
                    <a:pt x="3290" y="12671"/>
                  </a:cubicBezTo>
                  <a:cubicBezTo>
                    <a:pt x="7116" y="5556"/>
                    <a:pt x="14307" y="966"/>
                    <a:pt x="22264" y="430"/>
                  </a:cubicBezTo>
                  <a:cubicBezTo>
                    <a:pt x="22671" y="410"/>
                    <a:pt x="23079" y="401"/>
                    <a:pt x="23485" y="401"/>
                  </a:cubicBezTo>
                  <a:close/>
                  <a:moveTo>
                    <a:pt x="23770" y="0"/>
                  </a:moveTo>
                  <a:cubicBezTo>
                    <a:pt x="23270" y="0"/>
                    <a:pt x="22767" y="15"/>
                    <a:pt x="22264" y="48"/>
                  </a:cubicBezTo>
                  <a:cubicBezTo>
                    <a:pt x="14078" y="507"/>
                    <a:pt x="6733" y="5250"/>
                    <a:pt x="2908" y="12442"/>
                  </a:cubicBezTo>
                  <a:cubicBezTo>
                    <a:pt x="689" y="16420"/>
                    <a:pt x="0" y="20934"/>
                    <a:pt x="842" y="25371"/>
                  </a:cubicBezTo>
                  <a:cubicBezTo>
                    <a:pt x="1531" y="28279"/>
                    <a:pt x="3061" y="30880"/>
                    <a:pt x="5203" y="32945"/>
                  </a:cubicBezTo>
                  <a:cubicBezTo>
                    <a:pt x="8722" y="36235"/>
                    <a:pt x="12930" y="38760"/>
                    <a:pt x="16908" y="41208"/>
                  </a:cubicBezTo>
                  <a:lnTo>
                    <a:pt x="17061" y="41285"/>
                  </a:lnTo>
                  <a:cubicBezTo>
                    <a:pt x="20504" y="43427"/>
                    <a:pt x="24100" y="45263"/>
                    <a:pt x="27849" y="46946"/>
                  </a:cubicBezTo>
                  <a:cubicBezTo>
                    <a:pt x="30067" y="47864"/>
                    <a:pt x="32363" y="48629"/>
                    <a:pt x="34658" y="49241"/>
                  </a:cubicBezTo>
                  <a:cubicBezTo>
                    <a:pt x="38375" y="50275"/>
                    <a:pt x="42073" y="50789"/>
                    <a:pt x="45619" y="50789"/>
                  </a:cubicBezTo>
                  <a:cubicBezTo>
                    <a:pt x="51779" y="50789"/>
                    <a:pt x="57483" y="49240"/>
                    <a:pt x="62047" y="46181"/>
                  </a:cubicBezTo>
                  <a:cubicBezTo>
                    <a:pt x="68320" y="42050"/>
                    <a:pt x="72299" y="35241"/>
                    <a:pt x="72834" y="27819"/>
                  </a:cubicBezTo>
                  <a:cubicBezTo>
                    <a:pt x="73140" y="20322"/>
                    <a:pt x="69544" y="13207"/>
                    <a:pt x="63347" y="8999"/>
                  </a:cubicBezTo>
                  <a:cubicBezTo>
                    <a:pt x="58604" y="6015"/>
                    <a:pt x="52943" y="5174"/>
                    <a:pt x="47434" y="4332"/>
                  </a:cubicBezTo>
                  <a:cubicBezTo>
                    <a:pt x="45522" y="4026"/>
                    <a:pt x="43532" y="3720"/>
                    <a:pt x="41696" y="3338"/>
                  </a:cubicBezTo>
                  <a:cubicBezTo>
                    <a:pt x="39860" y="3032"/>
                    <a:pt x="37947" y="2496"/>
                    <a:pt x="36111" y="2037"/>
                  </a:cubicBezTo>
                  <a:cubicBezTo>
                    <a:pt x="32077" y="1080"/>
                    <a:pt x="27981" y="0"/>
                    <a:pt x="23770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52"/>
            <p:cNvSpPr/>
            <p:nvPr/>
          </p:nvSpPr>
          <p:spPr>
            <a:xfrm>
              <a:off x="3616800" y="2792575"/>
              <a:ext cx="1564575" cy="1089725"/>
            </a:xfrm>
            <a:custGeom>
              <a:avLst/>
              <a:gdLst/>
              <a:ahLst/>
              <a:cxnLst/>
              <a:rect l="l" t="t" r="r" b="b"/>
              <a:pathLst>
                <a:path w="62583" h="43589" extrusionOk="0">
                  <a:moveTo>
                    <a:pt x="20286" y="536"/>
                  </a:moveTo>
                  <a:cubicBezTo>
                    <a:pt x="23801" y="536"/>
                    <a:pt x="27310" y="1425"/>
                    <a:pt x="30756" y="2253"/>
                  </a:cubicBezTo>
                  <a:cubicBezTo>
                    <a:pt x="32363" y="2635"/>
                    <a:pt x="33970" y="3094"/>
                    <a:pt x="35576" y="3400"/>
                  </a:cubicBezTo>
                  <a:cubicBezTo>
                    <a:pt x="37183" y="3706"/>
                    <a:pt x="38866" y="3936"/>
                    <a:pt x="40473" y="4242"/>
                  </a:cubicBezTo>
                  <a:cubicBezTo>
                    <a:pt x="45063" y="4930"/>
                    <a:pt x="49883" y="5619"/>
                    <a:pt x="53861" y="8144"/>
                  </a:cubicBezTo>
                  <a:cubicBezTo>
                    <a:pt x="59140" y="11663"/>
                    <a:pt x="62124" y="17630"/>
                    <a:pt x="61818" y="23904"/>
                  </a:cubicBezTo>
                  <a:cubicBezTo>
                    <a:pt x="61359" y="30177"/>
                    <a:pt x="57992" y="35839"/>
                    <a:pt x="52790" y="39282"/>
                  </a:cubicBezTo>
                  <a:cubicBezTo>
                    <a:pt x="48943" y="41862"/>
                    <a:pt x="44167" y="43172"/>
                    <a:pt x="38973" y="43172"/>
                  </a:cubicBezTo>
                  <a:cubicBezTo>
                    <a:pt x="36007" y="43172"/>
                    <a:pt x="32905" y="42745"/>
                    <a:pt x="29762" y="41883"/>
                  </a:cubicBezTo>
                  <a:cubicBezTo>
                    <a:pt x="24483" y="40276"/>
                    <a:pt x="19510" y="37981"/>
                    <a:pt x="14843" y="34997"/>
                  </a:cubicBezTo>
                  <a:lnTo>
                    <a:pt x="14690" y="34921"/>
                  </a:lnTo>
                  <a:cubicBezTo>
                    <a:pt x="11171" y="32932"/>
                    <a:pt x="7805" y="30560"/>
                    <a:pt x="4821" y="27882"/>
                  </a:cubicBezTo>
                  <a:cubicBezTo>
                    <a:pt x="2985" y="26199"/>
                    <a:pt x="1761" y="24057"/>
                    <a:pt x="1225" y="21685"/>
                  </a:cubicBezTo>
                  <a:cubicBezTo>
                    <a:pt x="536" y="18013"/>
                    <a:pt x="1072" y="14264"/>
                    <a:pt x="2908" y="10974"/>
                  </a:cubicBezTo>
                  <a:cubicBezTo>
                    <a:pt x="6121" y="4930"/>
                    <a:pt x="12242" y="1029"/>
                    <a:pt x="19127" y="570"/>
                  </a:cubicBezTo>
                  <a:cubicBezTo>
                    <a:pt x="19513" y="547"/>
                    <a:pt x="19900" y="536"/>
                    <a:pt x="20286" y="536"/>
                  </a:cubicBezTo>
                  <a:close/>
                  <a:moveTo>
                    <a:pt x="20228" y="1"/>
                  </a:moveTo>
                  <a:cubicBezTo>
                    <a:pt x="19836" y="1"/>
                    <a:pt x="19443" y="11"/>
                    <a:pt x="19051" y="34"/>
                  </a:cubicBezTo>
                  <a:cubicBezTo>
                    <a:pt x="12012" y="493"/>
                    <a:pt x="5739" y="4548"/>
                    <a:pt x="2449" y="10745"/>
                  </a:cubicBezTo>
                  <a:cubicBezTo>
                    <a:pt x="536" y="14111"/>
                    <a:pt x="1" y="18013"/>
                    <a:pt x="766" y="21762"/>
                  </a:cubicBezTo>
                  <a:cubicBezTo>
                    <a:pt x="1302" y="24210"/>
                    <a:pt x="2602" y="26505"/>
                    <a:pt x="4438" y="28265"/>
                  </a:cubicBezTo>
                  <a:cubicBezTo>
                    <a:pt x="7575" y="30942"/>
                    <a:pt x="10865" y="33314"/>
                    <a:pt x="14461" y="35303"/>
                  </a:cubicBezTo>
                  <a:lnTo>
                    <a:pt x="14614" y="35380"/>
                  </a:lnTo>
                  <a:cubicBezTo>
                    <a:pt x="17521" y="37139"/>
                    <a:pt x="20581" y="38746"/>
                    <a:pt x="23794" y="40200"/>
                  </a:cubicBezTo>
                  <a:cubicBezTo>
                    <a:pt x="25707" y="40965"/>
                    <a:pt x="27620" y="41653"/>
                    <a:pt x="29609" y="42265"/>
                  </a:cubicBezTo>
                  <a:cubicBezTo>
                    <a:pt x="32774" y="43154"/>
                    <a:pt x="35918" y="43589"/>
                    <a:pt x="38933" y="43589"/>
                  </a:cubicBezTo>
                  <a:cubicBezTo>
                    <a:pt x="44227" y="43589"/>
                    <a:pt x="49120" y="42248"/>
                    <a:pt x="53020" y="39664"/>
                  </a:cubicBezTo>
                  <a:cubicBezTo>
                    <a:pt x="58375" y="36145"/>
                    <a:pt x="61818" y="30254"/>
                    <a:pt x="62277" y="23904"/>
                  </a:cubicBezTo>
                  <a:cubicBezTo>
                    <a:pt x="62583" y="17401"/>
                    <a:pt x="59523" y="11280"/>
                    <a:pt x="54091" y="7685"/>
                  </a:cubicBezTo>
                  <a:cubicBezTo>
                    <a:pt x="50036" y="5160"/>
                    <a:pt x="45216" y="4395"/>
                    <a:pt x="40473" y="3706"/>
                  </a:cubicBezTo>
                  <a:cubicBezTo>
                    <a:pt x="38866" y="3477"/>
                    <a:pt x="37259" y="3247"/>
                    <a:pt x="35653" y="2941"/>
                  </a:cubicBezTo>
                  <a:cubicBezTo>
                    <a:pt x="34046" y="2559"/>
                    <a:pt x="32439" y="2176"/>
                    <a:pt x="30833" y="1794"/>
                  </a:cubicBezTo>
                  <a:cubicBezTo>
                    <a:pt x="27385" y="897"/>
                    <a:pt x="23812" y="1"/>
                    <a:pt x="20228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52"/>
            <p:cNvSpPr/>
            <p:nvPr/>
          </p:nvSpPr>
          <p:spPr>
            <a:xfrm>
              <a:off x="3741125" y="2873300"/>
              <a:ext cx="1317850" cy="918800"/>
            </a:xfrm>
            <a:custGeom>
              <a:avLst/>
              <a:gdLst/>
              <a:ahLst/>
              <a:cxnLst/>
              <a:rect l="l" t="t" r="r" b="b"/>
              <a:pathLst>
                <a:path w="52714" h="36752" extrusionOk="0">
                  <a:moveTo>
                    <a:pt x="16862" y="459"/>
                  </a:moveTo>
                  <a:cubicBezTo>
                    <a:pt x="19897" y="459"/>
                    <a:pt x="22981" y="1227"/>
                    <a:pt x="25936" y="1931"/>
                  </a:cubicBezTo>
                  <a:cubicBezTo>
                    <a:pt x="27237" y="2313"/>
                    <a:pt x="28538" y="2620"/>
                    <a:pt x="29915" y="2926"/>
                  </a:cubicBezTo>
                  <a:cubicBezTo>
                    <a:pt x="31292" y="3155"/>
                    <a:pt x="32669" y="3385"/>
                    <a:pt x="34046" y="3614"/>
                  </a:cubicBezTo>
                  <a:cubicBezTo>
                    <a:pt x="37106" y="3920"/>
                    <a:pt x="40166" y="4609"/>
                    <a:pt x="43074" y="5756"/>
                  </a:cubicBezTo>
                  <a:lnTo>
                    <a:pt x="43074" y="5680"/>
                  </a:lnTo>
                  <a:cubicBezTo>
                    <a:pt x="48812" y="8128"/>
                    <a:pt x="52407" y="13942"/>
                    <a:pt x="51948" y="20139"/>
                  </a:cubicBezTo>
                  <a:cubicBezTo>
                    <a:pt x="51566" y="25342"/>
                    <a:pt x="48812" y="30085"/>
                    <a:pt x="44451" y="32992"/>
                  </a:cubicBezTo>
                  <a:cubicBezTo>
                    <a:pt x="41195" y="35131"/>
                    <a:pt x="37167" y="36219"/>
                    <a:pt x="32819" y="36219"/>
                  </a:cubicBezTo>
                  <a:cubicBezTo>
                    <a:pt x="30321" y="36219"/>
                    <a:pt x="27718" y="35860"/>
                    <a:pt x="25095" y="35135"/>
                  </a:cubicBezTo>
                  <a:cubicBezTo>
                    <a:pt x="20657" y="33834"/>
                    <a:pt x="16450" y="31845"/>
                    <a:pt x="12548" y="29397"/>
                  </a:cubicBezTo>
                  <a:lnTo>
                    <a:pt x="12395" y="29320"/>
                  </a:lnTo>
                  <a:cubicBezTo>
                    <a:pt x="9411" y="27637"/>
                    <a:pt x="6657" y="25724"/>
                    <a:pt x="4056" y="23429"/>
                  </a:cubicBezTo>
                  <a:cubicBezTo>
                    <a:pt x="2602" y="22052"/>
                    <a:pt x="1531" y="20216"/>
                    <a:pt x="1072" y="18227"/>
                  </a:cubicBezTo>
                  <a:cubicBezTo>
                    <a:pt x="460" y="15166"/>
                    <a:pt x="919" y="11953"/>
                    <a:pt x="2449" y="9199"/>
                  </a:cubicBezTo>
                  <a:cubicBezTo>
                    <a:pt x="5203" y="4150"/>
                    <a:pt x="10329" y="860"/>
                    <a:pt x="16067" y="477"/>
                  </a:cubicBezTo>
                  <a:cubicBezTo>
                    <a:pt x="16332" y="465"/>
                    <a:pt x="16597" y="459"/>
                    <a:pt x="16862" y="459"/>
                  </a:cubicBezTo>
                  <a:close/>
                  <a:moveTo>
                    <a:pt x="16875" y="0"/>
                  </a:moveTo>
                  <a:cubicBezTo>
                    <a:pt x="16606" y="0"/>
                    <a:pt x="16337" y="6"/>
                    <a:pt x="16067" y="18"/>
                  </a:cubicBezTo>
                  <a:cubicBezTo>
                    <a:pt x="10176" y="401"/>
                    <a:pt x="4821" y="3844"/>
                    <a:pt x="2066" y="9046"/>
                  </a:cubicBezTo>
                  <a:cubicBezTo>
                    <a:pt x="460" y="11877"/>
                    <a:pt x="1" y="15166"/>
                    <a:pt x="613" y="18380"/>
                  </a:cubicBezTo>
                  <a:cubicBezTo>
                    <a:pt x="1072" y="20445"/>
                    <a:pt x="2219" y="22358"/>
                    <a:pt x="3750" y="23812"/>
                  </a:cubicBezTo>
                  <a:cubicBezTo>
                    <a:pt x="6351" y="26107"/>
                    <a:pt x="9182" y="28096"/>
                    <a:pt x="12165" y="29779"/>
                  </a:cubicBezTo>
                  <a:lnTo>
                    <a:pt x="12242" y="29856"/>
                  </a:lnTo>
                  <a:cubicBezTo>
                    <a:pt x="14766" y="31309"/>
                    <a:pt x="17368" y="32686"/>
                    <a:pt x="20045" y="33910"/>
                  </a:cubicBezTo>
                  <a:cubicBezTo>
                    <a:pt x="21652" y="34599"/>
                    <a:pt x="23259" y="35135"/>
                    <a:pt x="24942" y="35670"/>
                  </a:cubicBezTo>
                  <a:cubicBezTo>
                    <a:pt x="27607" y="36392"/>
                    <a:pt x="30253" y="36751"/>
                    <a:pt x="32790" y="36751"/>
                  </a:cubicBezTo>
                  <a:cubicBezTo>
                    <a:pt x="37244" y="36751"/>
                    <a:pt x="41366" y="35645"/>
                    <a:pt x="44680" y="33451"/>
                  </a:cubicBezTo>
                  <a:cubicBezTo>
                    <a:pt x="49194" y="30468"/>
                    <a:pt x="52101" y="25571"/>
                    <a:pt x="52484" y="20139"/>
                  </a:cubicBezTo>
                  <a:cubicBezTo>
                    <a:pt x="52713" y="14707"/>
                    <a:pt x="50112" y="9505"/>
                    <a:pt x="45598" y="6521"/>
                  </a:cubicBezTo>
                  <a:cubicBezTo>
                    <a:pt x="42156" y="4379"/>
                    <a:pt x="38101" y="3767"/>
                    <a:pt x="34122" y="3155"/>
                  </a:cubicBezTo>
                  <a:cubicBezTo>
                    <a:pt x="32745" y="2926"/>
                    <a:pt x="31368" y="2773"/>
                    <a:pt x="29991" y="2466"/>
                  </a:cubicBezTo>
                  <a:cubicBezTo>
                    <a:pt x="28691" y="2160"/>
                    <a:pt x="27313" y="1854"/>
                    <a:pt x="26013" y="1548"/>
                  </a:cubicBezTo>
                  <a:cubicBezTo>
                    <a:pt x="22987" y="774"/>
                    <a:pt x="19961" y="0"/>
                    <a:pt x="16875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52"/>
            <p:cNvSpPr/>
            <p:nvPr/>
          </p:nvSpPr>
          <p:spPr>
            <a:xfrm>
              <a:off x="3863550" y="2956000"/>
              <a:ext cx="1074925" cy="747575"/>
            </a:xfrm>
            <a:custGeom>
              <a:avLst/>
              <a:gdLst/>
              <a:ahLst/>
              <a:cxnLst/>
              <a:rect l="l" t="t" r="r" b="b"/>
              <a:pathLst>
                <a:path w="42997" h="29903" extrusionOk="0">
                  <a:moveTo>
                    <a:pt x="13757" y="451"/>
                  </a:moveTo>
                  <a:cubicBezTo>
                    <a:pt x="16302" y="451"/>
                    <a:pt x="18780" y="897"/>
                    <a:pt x="21192" y="1607"/>
                  </a:cubicBezTo>
                  <a:cubicBezTo>
                    <a:pt x="22263" y="1913"/>
                    <a:pt x="23334" y="2142"/>
                    <a:pt x="24406" y="2372"/>
                  </a:cubicBezTo>
                  <a:cubicBezTo>
                    <a:pt x="25553" y="2601"/>
                    <a:pt x="26701" y="2754"/>
                    <a:pt x="27772" y="2907"/>
                  </a:cubicBezTo>
                  <a:cubicBezTo>
                    <a:pt x="30985" y="3366"/>
                    <a:pt x="34275" y="3902"/>
                    <a:pt x="36953" y="5585"/>
                  </a:cubicBezTo>
                  <a:cubicBezTo>
                    <a:pt x="40472" y="7957"/>
                    <a:pt x="42537" y="12012"/>
                    <a:pt x="42308" y="16296"/>
                  </a:cubicBezTo>
                  <a:cubicBezTo>
                    <a:pt x="42002" y="20580"/>
                    <a:pt x="39783" y="24405"/>
                    <a:pt x="36187" y="26777"/>
                  </a:cubicBezTo>
                  <a:cubicBezTo>
                    <a:pt x="33538" y="28495"/>
                    <a:pt x="30258" y="29394"/>
                    <a:pt x="26692" y="29394"/>
                  </a:cubicBezTo>
                  <a:cubicBezTo>
                    <a:pt x="24699" y="29394"/>
                    <a:pt x="22616" y="29113"/>
                    <a:pt x="20504" y="28537"/>
                  </a:cubicBezTo>
                  <a:cubicBezTo>
                    <a:pt x="16908" y="27389"/>
                    <a:pt x="13465" y="25859"/>
                    <a:pt x="10328" y="23793"/>
                  </a:cubicBezTo>
                  <a:lnTo>
                    <a:pt x="10252" y="23793"/>
                  </a:lnTo>
                  <a:cubicBezTo>
                    <a:pt x="7804" y="22416"/>
                    <a:pt x="5585" y="20810"/>
                    <a:pt x="3443" y="18974"/>
                  </a:cubicBezTo>
                  <a:cubicBezTo>
                    <a:pt x="2295" y="17826"/>
                    <a:pt x="1377" y="16372"/>
                    <a:pt x="1071" y="14766"/>
                  </a:cubicBezTo>
                  <a:cubicBezTo>
                    <a:pt x="536" y="12318"/>
                    <a:pt x="918" y="9716"/>
                    <a:pt x="2219" y="7498"/>
                  </a:cubicBezTo>
                  <a:cubicBezTo>
                    <a:pt x="4361" y="3366"/>
                    <a:pt x="8569" y="765"/>
                    <a:pt x="13159" y="459"/>
                  </a:cubicBezTo>
                  <a:cubicBezTo>
                    <a:pt x="13359" y="454"/>
                    <a:pt x="13558" y="451"/>
                    <a:pt x="13757" y="451"/>
                  </a:cubicBezTo>
                  <a:close/>
                  <a:moveTo>
                    <a:pt x="13083" y="0"/>
                  </a:moveTo>
                  <a:cubicBezTo>
                    <a:pt x="8339" y="306"/>
                    <a:pt x="3978" y="3060"/>
                    <a:pt x="1683" y="7345"/>
                  </a:cubicBezTo>
                  <a:cubicBezTo>
                    <a:pt x="459" y="9640"/>
                    <a:pt x="0" y="12318"/>
                    <a:pt x="536" y="14919"/>
                  </a:cubicBezTo>
                  <a:cubicBezTo>
                    <a:pt x="918" y="16602"/>
                    <a:pt x="1836" y="18209"/>
                    <a:pt x="3137" y="19356"/>
                  </a:cubicBezTo>
                  <a:cubicBezTo>
                    <a:pt x="5203" y="21192"/>
                    <a:pt x="7498" y="22799"/>
                    <a:pt x="9946" y="24176"/>
                  </a:cubicBezTo>
                  <a:lnTo>
                    <a:pt x="10022" y="24252"/>
                  </a:lnTo>
                  <a:cubicBezTo>
                    <a:pt x="12088" y="25477"/>
                    <a:pt x="14154" y="26548"/>
                    <a:pt x="16372" y="27542"/>
                  </a:cubicBezTo>
                  <a:cubicBezTo>
                    <a:pt x="17673" y="28078"/>
                    <a:pt x="18974" y="28613"/>
                    <a:pt x="20351" y="28996"/>
                  </a:cubicBezTo>
                  <a:cubicBezTo>
                    <a:pt x="22506" y="29604"/>
                    <a:pt x="24641" y="29902"/>
                    <a:pt x="26691" y="29902"/>
                  </a:cubicBezTo>
                  <a:cubicBezTo>
                    <a:pt x="30318" y="29902"/>
                    <a:pt x="33680" y="28968"/>
                    <a:pt x="36417" y="27160"/>
                  </a:cubicBezTo>
                  <a:cubicBezTo>
                    <a:pt x="40089" y="24788"/>
                    <a:pt x="42461" y="20733"/>
                    <a:pt x="42690" y="16372"/>
                  </a:cubicBezTo>
                  <a:cubicBezTo>
                    <a:pt x="42997" y="11935"/>
                    <a:pt x="40854" y="7727"/>
                    <a:pt x="37106" y="5279"/>
                  </a:cubicBezTo>
                  <a:cubicBezTo>
                    <a:pt x="34351" y="3443"/>
                    <a:pt x="31062" y="2984"/>
                    <a:pt x="27772" y="2525"/>
                  </a:cubicBezTo>
                  <a:cubicBezTo>
                    <a:pt x="26701" y="2295"/>
                    <a:pt x="25553" y="2142"/>
                    <a:pt x="24482" y="1913"/>
                  </a:cubicBezTo>
                  <a:cubicBezTo>
                    <a:pt x="23411" y="1760"/>
                    <a:pt x="22263" y="1454"/>
                    <a:pt x="21192" y="1148"/>
                  </a:cubicBezTo>
                  <a:cubicBezTo>
                    <a:pt x="18591" y="383"/>
                    <a:pt x="15837" y="0"/>
                    <a:pt x="13083" y="0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52"/>
            <p:cNvSpPr/>
            <p:nvPr/>
          </p:nvSpPr>
          <p:spPr>
            <a:xfrm>
              <a:off x="4014650" y="3531575"/>
              <a:ext cx="1893550" cy="1084625"/>
            </a:xfrm>
            <a:custGeom>
              <a:avLst/>
              <a:gdLst/>
              <a:ahLst/>
              <a:cxnLst/>
              <a:rect l="l" t="t" r="r" b="b"/>
              <a:pathLst>
                <a:path w="75742" h="43385" extrusionOk="0">
                  <a:moveTo>
                    <a:pt x="44754" y="0"/>
                  </a:moveTo>
                  <a:cubicBezTo>
                    <a:pt x="40294" y="0"/>
                    <a:pt x="36425" y="3221"/>
                    <a:pt x="33433" y="6661"/>
                  </a:cubicBezTo>
                  <a:cubicBezTo>
                    <a:pt x="30373" y="10181"/>
                    <a:pt x="27619" y="14159"/>
                    <a:pt x="23487" y="16225"/>
                  </a:cubicBezTo>
                  <a:cubicBezTo>
                    <a:pt x="20121" y="17908"/>
                    <a:pt x="16143" y="18137"/>
                    <a:pt x="12777" y="19667"/>
                  </a:cubicBezTo>
                  <a:cubicBezTo>
                    <a:pt x="6733" y="22422"/>
                    <a:pt x="3366" y="28772"/>
                    <a:pt x="459" y="34739"/>
                  </a:cubicBezTo>
                  <a:lnTo>
                    <a:pt x="0" y="43384"/>
                  </a:lnTo>
                  <a:lnTo>
                    <a:pt x="68396" y="43384"/>
                  </a:lnTo>
                  <a:cubicBezTo>
                    <a:pt x="69125" y="43384"/>
                    <a:pt x="69784" y="42690"/>
                    <a:pt x="70506" y="42690"/>
                  </a:cubicBezTo>
                  <a:cubicBezTo>
                    <a:pt x="70542" y="42690"/>
                    <a:pt x="70579" y="42692"/>
                    <a:pt x="70615" y="42696"/>
                  </a:cubicBezTo>
                  <a:cubicBezTo>
                    <a:pt x="75741" y="35810"/>
                    <a:pt x="72145" y="25864"/>
                    <a:pt x="63730" y="23952"/>
                  </a:cubicBezTo>
                  <a:cubicBezTo>
                    <a:pt x="61740" y="23493"/>
                    <a:pt x="59445" y="23416"/>
                    <a:pt x="58145" y="21886"/>
                  </a:cubicBezTo>
                  <a:cubicBezTo>
                    <a:pt x="57150" y="20662"/>
                    <a:pt x="57150" y="18902"/>
                    <a:pt x="57074" y="17296"/>
                  </a:cubicBezTo>
                  <a:cubicBezTo>
                    <a:pt x="56921" y="13394"/>
                    <a:pt x="56309" y="9416"/>
                    <a:pt x="54396" y="6126"/>
                  </a:cubicBezTo>
                  <a:cubicBezTo>
                    <a:pt x="52407" y="2760"/>
                    <a:pt x="48887" y="82"/>
                    <a:pt x="45062" y="5"/>
                  </a:cubicBezTo>
                  <a:cubicBezTo>
                    <a:pt x="44959" y="2"/>
                    <a:pt x="44856" y="0"/>
                    <a:pt x="44754" y="0"/>
                  </a:cubicBezTo>
                  <a:close/>
                </a:path>
              </a:pathLst>
            </a:custGeom>
            <a:solidFill>
              <a:srgbClr val="967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52"/>
            <p:cNvSpPr/>
            <p:nvPr/>
          </p:nvSpPr>
          <p:spPr>
            <a:xfrm>
              <a:off x="1593225" y="3617075"/>
              <a:ext cx="1908850" cy="980000"/>
            </a:xfrm>
            <a:custGeom>
              <a:avLst/>
              <a:gdLst/>
              <a:ahLst/>
              <a:cxnLst/>
              <a:rect l="l" t="t" r="r" b="b"/>
              <a:pathLst>
                <a:path w="76354" h="39200" extrusionOk="0">
                  <a:moveTo>
                    <a:pt x="19689" y="1"/>
                  </a:moveTo>
                  <a:cubicBezTo>
                    <a:pt x="15880" y="1"/>
                    <a:pt x="12188" y="1553"/>
                    <a:pt x="10405" y="4925"/>
                  </a:cubicBezTo>
                  <a:cubicBezTo>
                    <a:pt x="7498" y="10356"/>
                    <a:pt x="10558" y="18160"/>
                    <a:pt x="6198" y="22444"/>
                  </a:cubicBezTo>
                  <a:cubicBezTo>
                    <a:pt x="4974" y="23592"/>
                    <a:pt x="3214" y="24281"/>
                    <a:pt x="2066" y="25581"/>
                  </a:cubicBezTo>
                  <a:cubicBezTo>
                    <a:pt x="536" y="27570"/>
                    <a:pt x="1" y="30172"/>
                    <a:pt x="689" y="32543"/>
                  </a:cubicBezTo>
                  <a:cubicBezTo>
                    <a:pt x="1454" y="34915"/>
                    <a:pt x="2525" y="37134"/>
                    <a:pt x="3979" y="39199"/>
                  </a:cubicBezTo>
                  <a:cubicBezTo>
                    <a:pt x="27466" y="37975"/>
                    <a:pt x="53402" y="35297"/>
                    <a:pt x="76354" y="30401"/>
                  </a:cubicBezTo>
                  <a:cubicBezTo>
                    <a:pt x="75674" y="17226"/>
                    <a:pt x="64776" y="8624"/>
                    <a:pt x="53377" y="8624"/>
                  </a:cubicBezTo>
                  <a:cubicBezTo>
                    <a:pt x="48096" y="8624"/>
                    <a:pt x="42707" y="10471"/>
                    <a:pt x="38177" y="14564"/>
                  </a:cubicBezTo>
                  <a:cubicBezTo>
                    <a:pt x="34964" y="9591"/>
                    <a:pt x="31445" y="4312"/>
                    <a:pt x="26166" y="1558"/>
                  </a:cubicBezTo>
                  <a:cubicBezTo>
                    <a:pt x="24210" y="538"/>
                    <a:pt x="21929" y="1"/>
                    <a:pt x="19689" y="1"/>
                  </a:cubicBezTo>
                  <a:close/>
                </a:path>
              </a:pathLst>
            </a:custGeom>
            <a:solidFill>
              <a:srgbClr val="967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52"/>
            <p:cNvSpPr/>
            <p:nvPr/>
          </p:nvSpPr>
          <p:spPr>
            <a:xfrm>
              <a:off x="1688850" y="4346475"/>
              <a:ext cx="4106500" cy="476275"/>
            </a:xfrm>
            <a:custGeom>
              <a:avLst/>
              <a:gdLst/>
              <a:ahLst/>
              <a:cxnLst/>
              <a:rect l="l" t="t" r="r" b="b"/>
              <a:pathLst>
                <a:path w="164260" h="19051" extrusionOk="0">
                  <a:moveTo>
                    <a:pt x="82092" y="1"/>
                  </a:moveTo>
                  <a:cubicBezTo>
                    <a:pt x="36800" y="1"/>
                    <a:pt x="1" y="4285"/>
                    <a:pt x="1" y="9564"/>
                  </a:cubicBezTo>
                  <a:cubicBezTo>
                    <a:pt x="1" y="14767"/>
                    <a:pt x="36800" y="19051"/>
                    <a:pt x="82092" y="19051"/>
                  </a:cubicBezTo>
                  <a:cubicBezTo>
                    <a:pt x="127460" y="19051"/>
                    <a:pt x="164259" y="14767"/>
                    <a:pt x="164259" y="9564"/>
                  </a:cubicBezTo>
                  <a:cubicBezTo>
                    <a:pt x="164259" y="4285"/>
                    <a:pt x="127460" y="1"/>
                    <a:pt x="82092" y="1"/>
                  </a:cubicBezTo>
                  <a:close/>
                </a:path>
              </a:pathLst>
            </a:custGeom>
            <a:solidFill>
              <a:srgbClr val="FFC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52"/>
            <p:cNvSpPr/>
            <p:nvPr/>
          </p:nvSpPr>
          <p:spPr>
            <a:xfrm>
              <a:off x="2620325" y="3403550"/>
              <a:ext cx="2184275" cy="1121425"/>
            </a:xfrm>
            <a:custGeom>
              <a:avLst/>
              <a:gdLst/>
              <a:ahLst/>
              <a:cxnLst/>
              <a:rect l="l" t="t" r="r" b="b"/>
              <a:pathLst>
                <a:path w="87371" h="44857" extrusionOk="0">
                  <a:moveTo>
                    <a:pt x="71457" y="0"/>
                  </a:moveTo>
                  <a:lnTo>
                    <a:pt x="31215" y="1913"/>
                  </a:lnTo>
                  <a:lnTo>
                    <a:pt x="30985" y="1913"/>
                  </a:lnTo>
                  <a:lnTo>
                    <a:pt x="23029" y="2296"/>
                  </a:lnTo>
                  <a:lnTo>
                    <a:pt x="0" y="8034"/>
                  </a:lnTo>
                  <a:cubicBezTo>
                    <a:pt x="1530" y="12165"/>
                    <a:pt x="3214" y="16143"/>
                    <a:pt x="5279" y="20045"/>
                  </a:cubicBezTo>
                  <a:cubicBezTo>
                    <a:pt x="5662" y="20887"/>
                    <a:pt x="6121" y="21728"/>
                    <a:pt x="6656" y="22646"/>
                  </a:cubicBezTo>
                  <a:cubicBezTo>
                    <a:pt x="12165" y="32669"/>
                    <a:pt x="21116" y="44297"/>
                    <a:pt x="32745" y="44757"/>
                  </a:cubicBezTo>
                  <a:lnTo>
                    <a:pt x="33969" y="44757"/>
                  </a:lnTo>
                  <a:cubicBezTo>
                    <a:pt x="36111" y="44680"/>
                    <a:pt x="38100" y="44680"/>
                    <a:pt x="40013" y="44680"/>
                  </a:cubicBezTo>
                  <a:lnTo>
                    <a:pt x="43532" y="44680"/>
                  </a:lnTo>
                  <a:cubicBezTo>
                    <a:pt x="46889" y="44768"/>
                    <a:pt x="49889" y="44857"/>
                    <a:pt x="52620" y="44857"/>
                  </a:cubicBezTo>
                  <a:cubicBezTo>
                    <a:pt x="54620" y="44857"/>
                    <a:pt x="56475" y="44809"/>
                    <a:pt x="58221" y="44680"/>
                  </a:cubicBezTo>
                  <a:lnTo>
                    <a:pt x="58451" y="44680"/>
                  </a:lnTo>
                  <a:cubicBezTo>
                    <a:pt x="64724" y="44144"/>
                    <a:pt x="69468" y="42232"/>
                    <a:pt x="73752" y="36341"/>
                  </a:cubicBezTo>
                  <a:cubicBezTo>
                    <a:pt x="75741" y="33587"/>
                    <a:pt x="77654" y="30679"/>
                    <a:pt x="79337" y="27619"/>
                  </a:cubicBezTo>
                  <a:cubicBezTo>
                    <a:pt x="79566" y="27160"/>
                    <a:pt x="79873" y="26778"/>
                    <a:pt x="80102" y="26319"/>
                  </a:cubicBezTo>
                  <a:cubicBezTo>
                    <a:pt x="83009" y="20963"/>
                    <a:pt x="85457" y="15378"/>
                    <a:pt x="87370" y="9564"/>
                  </a:cubicBezTo>
                  <a:lnTo>
                    <a:pt x="71457" y="0"/>
                  </a:ln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52"/>
            <p:cNvSpPr/>
            <p:nvPr/>
          </p:nvSpPr>
          <p:spPr>
            <a:xfrm>
              <a:off x="3718175" y="3650275"/>
              <a:ext cx="68875" cy="256325"/>
            </a:xfrm>
            <a:custGeom>
              <a:avLst/>
              <a:gdLst/>
              <a:ahLst/>
              <a:cxnLst/>
              <a:rect l="l" t="t" r="r" b="b"/>
              <a:pathLst>
                <a:path w="2755" h="10253" fill="none" extrusionOk="0">
                  <a:moveTo>
                    <a:pt x="307" y="307"/>
                  </a:moveTo>
                  <a:cubicBezTo>
                    <a:pt x="77" y="2908"/>
                    <a:pt x="1" y="5586"/>
                    <a:pt x="77" y="8187"/>
                  </a:cubicBezTo>
                  <a:cubicBezTo>
                    <a:pt x="1" y="8646"/>
                    <a:pt x="77" y="9181"/>
                    <a:pt x="307" y="9641"/>
                  </a:cubicBezTo>
                  <a:cubicBezTo>
                    <a:pt x="536" y="10023"/>
                    <a:pt x="1072" y="10253"/>
                    <a:pt x="1531" y="10100"/>
                  </a:cubicBezTo>
                  <a:cubicBezTo>
                    <a:pt x="2066" y="9947"/>
                    <a:pt x="2143" y="9258"/>
                    <a:pt x="2219" y="8722"/>
                  </a:cubicBezTo>
                  <a:lnTo>
                    <a:pt x="2755" y="1"/>
                  </a:lnTo>
                </a:path>
              </a:pathLst>
            </a:custGeom>
            <a:noFill/>
            <a:ln w="5750" cap="rnd" cmpd="sng">
              <a:solidFill>
                <a:srgbClr val="512C5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52"/>
            <p:cNvSpPr/>
            <p:nvPr/>
          </p:nvSpPr>
          <p:spPr>
            <a:xfrm>
              <a:off x="2912950" y="1857650"/>
              <a:ext cx="1727150" cy="1839175"/>
            </a:xfrm>
            <a:custGeom>
              <a:avLst/>
              <a:gdLst/>
              <a:ahLst/>
              <a:cxnLst/>
              <a:rect l="l" t="t" r="r" b="b"/>
              <a:pathLst>
                <a:path w="69086" h="73567" extrusionOk="0">
                  <a:moveTo>
                    <a:pt x="37336" y="0"/>
                  </a:moveTo>
                  <a:cubicBezTo>
                    <a:pt x="34524" y="0"/>
                    <a:pt x="31712" y="211"/>
                    <a:pt x="28920" y="632"/>
                  </a:cubicBezTo>
                  <a:cubicBezTo>
                    <a:pt x="21193" y="2009"/>
                    <a:pt x="14001" y="5452"/>
                    <a:pt x="8110" y="10577"/>
                  </a:cubicBezTo>
                  <a:cubicBezTo>
                    <a:pt x="1913" y="16162"/>
                    <a:pt x="1" y="26567"/>
                    <a:pt x="766" y="34677"/>
                  </a:cubicBezTo>
                  <a:cubicBezTo>
                    <a:pt x="1913" y="47300"/>
                    <a:pt x="9028" y="58929"/>
                    <a:pt x="11859" y="60689"/>
                  </a:cubicBezTo>
                  <a:cubicBezTo>
                    <a:pt x="11936" y="60765"/>
                    <a:pt x="12012" y="60842"/>
                    <a:pt x="12089" y="60842"/>
                  </a:cubicBezTo>
                  <a:cubicBezTo>
                    <a:pt x="11630" y="62984"/>
                    <a:pt x="11247" y="64438"/>
                    <a:pt x="11247" y="64438"/>
                  </a:cubicBezTo>
                  <a:cubicBezTo>
                    <a:pt x="11247" y="64438"/>
                    <a:pt x="16765" y="73567"/>
                    <a:pt x="33074" y="73567"/>
                  </a:cubicBezTo>
                  <a:cubicBezTo>
                    <a:pt x="34048" y="73567"/>
                    <a:pt x="35060" y="73534"/>
                    <a:pt x="36112" y="73465"/>
                  </a:cubicBezTo>
                  <a:cubicBezTo>
                    <a:pt x="54855" y="72241"/>
                    <a:pt x="61435" y="67192"/>
                    <a:pt x="61435" y="67192"/>
                  </a:cubicBezTo>
                  <a:lnTo>
                    <a:pt x="58145" y="54262"/>
                  </a:lnTo>
                  <a:cubicBezTo>
                    <a:pt x="64954" y="53268"/>
                    <a:pt x="69086" y="36589"/>
                    <a:pt x="68321" y="25955"/>
                  </a:cubicBezTo>
                  <a:cubicBezTo>
                    <a:pt x="67861" y="19835"/>
                    <a:pt x="67632" y="15168"/>
                    <a:pt x="62812" y="9506"/>
                  </a:cubicBezTo>
                  <a:cubicBezTo>
                    <a:pt x="58987" y="4992"/>
                    <a:pt x="51566" y="1626"/>
                    <a:pt x="45751" y="632"/>
                  </a:cubicBezTo>
                  <a:cubicBezTo>
                    <a:pt x="42959" y="211"/>
                    <a:pt x="40147" y="0"/>
                    <a:pt x="37336" y="0"/>
                  </a:cubicBezTo>
                  <a:close/>
                </a:path>
              </a:pathLst>
            </a:custGeom>
            <a:solidFill>
              <a:srgbClr val="7C83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52"/>
            <p:cNvSpPr/>
            <p:nvPr/>
          </p:nvSpPr>
          <p:spPr>
            <a:xfrm>
              <a:off x="3241925" y="2430000"/>
              <a:ext cx="652250" cy="1025225"/>
            </a:xfrm>
            <a:custGeom>
              <a:avLst/>
              <a:gdLst/>
              <a:ahLst/>
              <a:cxnLst/>
              <a:rect l="l" t="t" r="r" b="b"/>
              <a:pathLst>
                <a:path w="26090" h="41009" fill="none" extrusionOk="0">
                  <a:moveTo>
                    <a:pt x="4056" y="1"/>
                  </a:moveTo>
                  <a:lnTo>
                    <a:pt x="8799" y="22341"/>
                  </a:lnTo>
                  <a:lnTo>
                    <a:pt x="26089" y="24559"/>
                  </a:lnTo>
                  <a:lnTo>
                    <a:pt x="24789" y="36571"/>
                  </a:lnTo>
                  <a:cubicBezTo>
                    <a:pt x="24789" y="36571"/>
                    <a:pt x="10788" y="41008"/>
                    <a:pt x="1" y="37948"/>
                  </a:cubicBez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52"/>
            <p:cNvSpPr/>
            <p:nvPr/>
          </p:nvSpPr>
          <p:spPr>
            <a:xfrm>
              <a:off x="3306950" y="2988500"/>
              <a:ext cx="156875" cy="118625"/>
            </a:xfrm>
            <a:custGeom>
              <a:avLst/>
              <a:gdLst/>
              <a:ahLst/>
              <a:cxnLst/>
              <a:rect l="l" t="t" r="r" b="b"/>
              <a:pathLst>
                <a:path w="6275" h="4745" fill="none" extrusionOk="0">
                  <a:moveTo>
                    <a:pt x="6274" y="1"/>
                  </a:moveTo>
                  <a:cubicBezTo>
                    <a:pt x="3750" y="919"/>
                    <a:pt x="1608" y="2602"/>
                    <a:pt x="1" y="4744"/>
                  </a:cubicBez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52"/>
            <p:cNvSpPr/>
            <p:nvPr/>
          </p:nvSpPr>
          <p:spPr>
            <a:xfrm>
              <a:off x="3385375" y="2468275"/>
              <a:ext cx="7675" cy="160675"/>
            </a:xfrm>
            <a:custGeom>
              <a:avLst/>
              <a:gdLst/>
              <a:ahLst/>
              <a:cxnLst/>
              <a:rect l="l" t="t" r="r" b="b"/>
              <a:pathLst>
                <a:path w="307" h="6427" fill="none" extrusionOk="0">
                  <a:moveTo>
                    <a:pt x="307" y="0"/>
                  </a:moveTo>
                  <a:lnTo>
                    <a:pt x="1" y="6427"/>
                  </a:ln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52"/>
            <p:cNvSpPr/>
            <p:nvPr/>
          </p:nvSpPr>
          <p:spPr>
            <a:xfrm>
              <a:off x="3767900" y="3034400"/>
              <a:ext cx="55500" cy="330925"/>
            </a:xfrm>
            <a:custGeom>
              <a:avLst/>
              <a:gdLst/>
              <a:ahLst/>
              <a:cxnLst/>
              <a:rect l="l" t="t" r="r" b="b"/>
              <a:pathLst>
                <a:path w="2220" h="13237" fill="none" extrusionOk="0">
                  <a:moveTo>
                    <a:pt x="2220" y="1"/>
                  </a:moveTo>
                  <a:cubicBezTo>
                    <a:pt x="1072" y="4362"/>
                    <a:pt x="383" y="8799"/>
                    <a:pt x="1" y="13236"/>
                  </a:cubicBez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52"/>
            <p:cNvSpPr/>
            <p:nvPr/>
          </p:nvSpPr>
          <p:spPr>
            <a:xfrm>
              <a:off x="3201775" y="2064700"/>
              <a:ext cx="110950" cy="200850"/>
            </a:xfrm>
            <a:custGeom>
              <a:avLst/>
              <a:gdLst/>
              <a:ahLst/>
              <a:cxnLst/>
              <a:rect l="l" t="t" r="r" b="b"/>
              <a:pathLst>
                <a:path w="4438" h="8034" fill="none" extrusionOk="0">
                  <a:moveTo>
                    <a:pt x="0" y="0"/>
                  </a:moveTo>
                  <a:cubicBezTo>
                    <a:pt x="1989" y="2295"/>
                    <a:pt x="3519" y="5050"/>
                    <a:pt x="4437" y="8033"/>
                  </a:cubicBez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52"/>
            <p:cNvSpPr/>
            <p:nvPr/>
          </p:nvSpPr>
          <p:spPr>
            <a:xfrm>
              <a:off x="3582375" y="1888725"/>
              <a:ext cx="594875" cy="158775"/>
            </a:xfrm>
            <a:custGeom>
              <a:avLst/>
              <a:gdLst/>
              <a:ahLst/>
              <a:cxnLst/>
              <a:rect l="l" t="t" r="r" b="b"/>
              <a:pathLst>
                <a:path w="23795" h="6351" fill="none" extrusionOk="0">
                  <a:moveTo>
                    <a:pt x="1" y="1"/>
                  </a:moveTo>
                  <a:cubicBezTo>
                    <a:pt x="1" y="1"/>
                    <a:pt x="2449" y="5509"/>
                    <a:pt x="10406" y="5968"/>
                  </a:cubicBezTo>
                  <a:cubicBezTo>
                    <a:pt x="18439" y="6351"/>
                    <a:pt x="23794" y="536"/>
                    <a:pt x="23794" y="536"/>
                  </a:cubicBez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52"/>
            <p:cNvSpPr/>
            <p:nvPr/>
          </p:nvSpPr>
          <p:spPr>
            <a:xfrm>
              <a:off x="3635925" y="1626700"/>
              <a:ext cx="426550" cy="363825"/>
            </a:xfrm>
            <a:custGeom>
              <a:avLst/>
              <a:gdLst/>
              <a:ahLst/>
              <a:cxnLst/>
              <a:rect l="l" t="t" r="r" b="b"/>
              <a:pathLst>
                <a:path w="17062" h="14553" extrusionOk="0">
                  <a:moveTo>
                    <a:pt x="14308" y="0"/>
                  </a:moveTo>
                  <a:lnTo>
                    <a:pt x="2985" y="77"/>
                  </a:lnTo>
                  <a:cubicBezTo>
                    <a:pt x="2985" y="77"/>
                    <a:pt x="2985" y="153"/>
                    <a:pt x="2985" y="153"/>
                  </a:cubicBezTo>
                  <a:cubicBezTo>
                    <a:pt x="2908" y="306"/>
                    <a:pt x="2908" y="1071"/>
                    <a:pt x="2755" y="2066"/>
                  </a:cubicBezTo>
                  <a:cubicBezTo>
                    <a:pt x="2220" y="4820"/>
                    <a:pt x="1302" y="7421"/>
                    <a:pt x="1" y="9946"/>
                  </a:cubicBezTo>
                  <a:cubicBezTo>
                    <a:pt x="1625" y="12788"/>
                    <a:pt x="4684" y="14552"/>
                    <a:pt x="7910" y="14552"/>
                  </a:cubicBezTo>
                  <a:cubicBezTo>
                    <a:pt x="8332" y="14552"/>
                    <a:pt x="8757" y="14522"/>
                    <a:pt x="9182" y="14460"/>
                  </a:cubicBezTo>
                  <a:cubicBezTo>
                    <a:pt x="15914" y="13771"/>
                    <a:pt x="17062" y="10482"/>
                    <a:pt x="17062" y="10482"/>
                  </a:cubicBezTo>
                  <a:lnTo>
                    <a:pt x="15149" y="1684"/>
                  </a:lnTo>
                  <a:lnTo>
                    <a:pt x="14843" y="0"/>
                  </a:lnTo>
                  <a:close/>
                </a:path>
              </a:pathLst>
            </a:custGeom>
            <a:solidFill>
              <a:srgbClr val="FF94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52"/>
            <p:cNvSpPr/>
            <p:nvPr/>
          </p:nvSpPr>
          <p:spPr>
            <a:xfrm>
              <a:off x="3704800" y="1628600"/>
              <a:ext cx="309875" cy="146475"/>
            </a:xfrm>
            <a:custGeom>
              <a:avLst/>
              <a:gdLst/>
              <a:ahLst/>
              <a:cxnLst/>
              <a:rect l="l" t="t" r="r" b="b"/>
              <a:pathLst>
                <a:path w="12395" h="5859" extrusionOk="0">
                  <a:moveTo>
                    <a:pt x="11553" y="1"/>
                  </a:moveTo>
                  <a:cubicBezTo>
                    <a:pt x="9659" y="632"/>
                    <a:pt x="7684" y="958"/>
                    <a:pt x="5712" y="958"/>
                  </a:cubicBezTo>
                  <a:cubicBezTo>
                    <a:pt x="3859" y="958"/>
                    <a:pt x="2009" y="670"/>
                    <a:pt x="230" y="77"/>
                  </a:cubicBezTo>
                  <a:cubicBezTo>
                    <a:pt x="153" y="307"/>
                    <a:pt x="153" y="995"/>
                    <a:pt x="0" y="1990"/>
                  </a:cubicBezTo>
                  <a:cubicBezTo>
                    <a:pt x="430" y="2920"/>
                    <a:pt x="2867" y="5859"/>
                    <a:pt x="6186" y="5859"/>
                  </a:cubicBezTo>
                  <a:cubicBezTo>
                    <a:pt x="6415" y="5859"/>
                    <a:pt x="6649" y="5845"/>
                    <a:pt x="6886" y="5815"/>
                  </a:cubicBezTo>
                  <a:cubicBezTo>
                    <a:pt x="11706" y="5280"/>
                    <a:pt x="12165" y="1914"/>
                    <a:pt x="12394" y="1531"/>
                  </a:cubicBezTo>
                  <a:lnTo>
                    <a:pt x="12165" y="1"/>
                  </a:ln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52"/>
            <p:cNvSpPr/>
            <p:nvPr/>
          </p:nvSpPr>
          <p:spPr>
            <a:xfrm>
              <a:off x="3372350" y="1224900"/>
              <a:ext cx="179450" cy="224450"/>
            </a:xfrm>
            <a:custGeom>
              <a:avLst/>
              <a:gdLst/>
              <a:ahLst/>
              <a:cxnLst/>
              <a:rect l="l" t="t" r="r" b="b"/>
              <a:pathLst>
                <a:path w="7178" h="8978" extrusionOk="0">
                  <a:moveTo>
                    <a:pt x="3675" y="1"/>
                  </a:moveTo>
                  <a:cubicBezTo>
                    <a:pt x="3040" y="1"/>
                    <a:pt x="2347" y="315"/>
                    <a:pt x="1669" y="1230"/>
                  </a:cubicBezTo>
                  <a:cubicBezTo>
                    <a:pt x="1" y="3525"/>
                    <a:pt x="1997" y="8978"/>
                    <a:pt x="5935" y="8978"/>
                  </a:cubicBezTo>
                  <a:cubicBezTo>
                    <a:pt x="6330" y="8978"/>
                    <a:pt x="6745" y="8923"/>
                    <a:pt x="7178" y="8804"/>
                  </a:cubicBezTo>
                  <a:lnTo>
                    <a:pt x="7101" y="8804"/>
                  </a:lnTo>
                  <a:lnTo>
                    <a:pt x="6642" y="4749"/>
                  </a:lnTo>
                  <a:lnTo>
                    <a:pt x="6260" y="1536"/>
                  </a:lnTo>
                  <a:cubicBezTo>
                    <a:pt x="6030" y="1307"/>
                    <a:pt x="5877" y="1077"/>
                    <a:pt x="5648" y="924"/>
                  </a:cubicBezTo>
                  <a:cubicBezTo>
                    <a:pt x="5179" y="498"/>
                    <a:pt x="4473" y="1"/>
                    <a:pt x="3675" y="1"/>
                  </a:cubicBezTo>
                  <a:close/>
                </a:path>
              </a:pathLst>
            </a:custGeom>
            <a:solidFill>
              <a:srgbClr val="FF94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52"/>
            <p:cNvSpPr/>
            <p:nvPr/>
          </p:nvSpPr>
          <p:spPr>
            <a:xfrm>
              <a:off x="3444675" y="1299625"/>
              <a:ext cx="68875" cy="82275"/>
            </a:xfrm>
            <a:custGeom>
              <a:avLst/>
              <a:gdLst/>
              <a:ahLst/>
              <a:cxnLst/>
              <a:rect l="l" t="t" r="r" b="b"/>
              <a:pathLst>
                <a:path w="2755" h="3291" fill="none" extrusionOk="0">
                  <a:moveTo>
                    <a:pt x="0" y="1"/>
                  </a:moveTo>
                  <a:cubicBezTo>
                    <a:pt x="1377" y="613"/>
                    <a:pt x="2372" y="1837"/>
                    <a:pt x="2755" y="3291"/>
                  </a:cubicBez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52"/>
            <p:cNvSpPr/>
            <p:nvPr/>
          </p:nvSpPr>
          <p:spPr>
            <a:xfrm>
              <a:off x="3454225" y="1322575"/>
              <a:ext cx="22975" cy="59325"/>
            </a:xfrm>
            <a:custGeom>
              <a:avLst/>
              <a:gdLst/>
              <a:ahLst/>
              <a:cxnLst/>
              <a:rect l="l" t="t" r="r" b="b"/>
              <a:pathLst>
                <a:path w="919" h="2373" fill="none" extrusionOk="0">
                  <a:moveTo>
                    <a:pt x="919" y="1"/>
                  </a:moveTo>
                  <a:cubicBezTo>
                    <a:pt x="230" y="613"/>
                    <a:pt x="1" y="1531"/>
                    <a:pt x="307" y="2373"/>
                  </a:cubicBez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52"/>
            <p:cNvSpPr/>
            <p:nvPr/>
          </p:nvSpPr>
          <p:spPr>
            <a:xfrm>
              <a:off x="4106450" y="1238950"/>
              <a:ext cx="193200" cy="217550"/>
            </a:xfrm>
            <a:custGeom>
              <a:avLst/>
              <a:gdLst/>
              <a:ahLst/>
              <a:cxnLst/>
              <a:rect l="l" t="t" r="r" b="b"/>
              <a:pathLst>
                <a:path w="7728" h="8702" extrusionOk="0">
                  <a:moveTo>
                    <a:pt x="4051" y="1"/>
                  </a:moveTo>
                  <a:cubicBezTo>
                    <a:pt x="3720" y="1"/>
                    <a:pt x="3385" y="67"/>
                    <a:pt x="3061" y="209"/>
                  </a:cubicBezTo>
                  <a:cubicBezTo>
                    <a:pt x="2296" y="439"/>
                    <a:pt x="1531" y="898"/>
                    <a:pt x="919" y="1433"/>
                  </a:cubicBezTo>
                  <a:lnTo>
                    <a:pt x="689" y="2963"/>
                  </a:lnTo>
                  <a:lnTo>
                    <a:pt x="0" y="8395"/>
                  </a:lnTo>
                  <a:cubicBezTo>
                    <a:pt x="459" y="8548"/>
                    <a:pt x="995" y="8625"/>
                    <a:pt x="1454" y="8701"/>
                  </a:cubicBezTo>
                  <a:cubicBezTo>
                    <a:pt x="1684" y="8701"/>
                    <a:pt x="1913" y="8625"/>
                    <a:pt x="2143" y="8625"/>
                  </a:cubicBezTo>
                  <a:lnTo>
                    <a:pt x="2219" y="8625"/>
                  </a:lnTo>
                  <a:cubicBezTo>
                    <a:pt x="5662" y="8089"/>
                    <a:pt x="7728" y="3499"/>
                    <a:pt x="6350" y="1357"/>
                  </a:cubicBezTo>
                  <a:cubicBezTo>
                    <a:pt x="5844" y="513"/>
                    <a:pt x="4966" y="1"/>
                    <a:pt x="4051" y="1"/>
                  </a:cubicBezTo>
                  <a:close/>
                </a:path>
              </a:pathLst>
            </a:custGeom>
            <a:solidFill>
              <a:srgbClr val="FF94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52"/>
            <p:cNvSpPr/>
            <p:nvPr/>
          </p:nvSpPr>
          <p:spPr>
            <a:xfrm>
              <a:off x="4177225" y="1291975"/>
              <a:ext cx="42100" cy="101400"/>
            </a:xfrm>
            <a:custGeom>
              <a:avLst/>
              <a:gdLst/>
              <a:ahLst/>
              <a:cxnLst/>
              <a:rect l="l" t="t" r="r" b="b"/>
              <a:pathLst>
                <a:path w="1684" h="4056" fill="none" extrusionOk="0">
                  <a:moveTo>
                    <a:pt x="1683" y="1"/>
                  </a:moveTo>
                  <a:cubicBezTo>
                    <a:pt x="536" y="995"/>
                    <a:pt x="0" y="2526"/>
                    <a:pt x="77" y="4056"/>
                  </a:cubicBez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52"/>
            <p:cNvSpPr/>
            <p:nvPr/>
          </p:nvSpPr>
          <p:spPr>
            <a:xfrm>
              <a:off x="4196350" y="1322575"/>
              <a:ext cx="34450" cy="51675"/>
            </a:xfrm>
            <a:custGeom>
              <a:avLst/>
              <a:gdLst/>
              <a:ahLst/>
              <a:cxnLst/>
              <a:rect l="l" t="t" r="r" b="b"/>
              <a:pathLst>
                <a:path w="1378" h="2067" fill="none" extrusionOk="0">
                  <a:moveTo>
                    <a:pt x="0" y="1"/>
                  </a:moveTo>
                  <a:cubicBezTo>
                    <a:pt x="842" y="307"/>
                    <a:pt x="1377" y="1149"/>
                    <a:pt x="1301" y="2067"/>
                  </a:cubicBez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52"/>
            <p:cNvSpPr/>
            <p:nvPr/>
          </p:nvSpPr>
          <p:spPr>
            <a:xfrm>
              <a:off x="3503975" y="834850"/>
              <a:ext cx="684750" cy="858825"/>
            </a:xfrm>
            <a:custGeom>
              <a:avLst/>
              <a:gdLst/>
              <a:ahLst/>
              <a:cxnLst/>
              <a:rect l="l" t="t" r="r" b="b"/>
              <a:pathLst>
                <a:path w="27390" h="34353" extrusionOk="0">
                  <a:moveTo>
                    <a:pt x="14154" y="1"/>
                  </a:moveTo>
                  <a:cubicBezTo>
                    <a:pt x="13083" y="1"/>
                    <a:pt x="12011" y="77"/>
                    <a:pt x="11017" y="230"/>
                  </a:cubicBezTo>
                  <a:cubicBezTo>
                    <a:pt x="10099" y="460"/>
                    <a:pt x="9104" y="766"/>
                    <a:pt x="8263" y="1225"/>
                  </a:cubicBezTo>
                  <a:cubicBezTo>
                    <a:pt x="2372" y="4056"/>
                    <a:pt x="0" y="10482"/>
                    <a:pt x="153" y="16679"/>
                  </a:cubicBezTo>
                  <a:cubicBezTo>
                    <a:pt x="153" y="18133"/>
                    <a:pt x="306" y="19586"/>
                    <a:pt x="612" y="21040"/>
                  </a:cubicBezTo>
                  <a:cubicBezTo>
                    <a:pt x="765" y="21882"/>
                    <a:pt x="995" y="22723"/>
                    <a:pt x="1301" y="23488"/>
                  </a:cubicBezTo>
                  <a:cubicBezTo>
                    <a:pt x="1377" y="23871"/>
                    <a:pt x="1530" y="24177"/>
                    <a:pt x="1607" y="24483"/>
                  </a:cubicBezTo>
                  <a:lnTo>
                    <a:pt x="1607" y="24559"/>
                  </a:lnTo>
                  <a:cubicBezTo>
                    <a:pt x="2066" y="25707"/>
                    <a:pt x="2601" y="26854"/>
                    <a:pt x="3290" y="27926"/>
                  </a:cubicBezTo>
                  <a:cubicBezTo>
                    <a:pt x="3749" y="28691"/>
                    <a:pt x="4284" y="29379"/>
                    <a:pt x="4896" y="30068"/>
                  </a:cubicBezTo>
                  <a:cubicBezTo>
                    <a:pt x="6197" y="31521"/>
                    <a:pt x="7880" y="32669"/>
                    <a:pt x="9716" y="33434"/>
                  </a:cubicBezTo>
                  <a:cubicBezTo>
                    <a:pt x="10940" y="33970"/>
                    <a:pt x="12241" y="34199"/>
                    <a:pt x="13542" y="34352"/>
                  </a:cubicBezTo>
                  <a:lnTo>
                    <a:pt x="14766" y="34352"/>
                  </a:lnTo>
                  <a:cubicBezTo>
                    <a:pt x="17902" y="34276"/>
                    <a:pt x="20810" y="32745"/>
                    <a:pt x="22646" y="30297"/>
                  </a:cubicBezTo>
                  <a:cubicBezTo>
                    <a:pt x="23564" y="29150"/>
                    <a:pt x="24252" y="27926"/>
                    <a:pt x="24864" y="26701"/>
                  </a:cubicBezTo>
                  <a:cubicBezTo>
                    <a:pt x="25171" y="26013"/>
                    <a:pt x="25400" y="25401"/>
                    <a:pt x="25630" y="24789"/>
                  </a:cubicBezTo>
                  <a:cubicBezTo>
                    <a:pt x="25936" y="23871"/>
                    <a:pt x="26165" y="22953"/>
                    <a:pt x="26395" y="22035"/>
                  </a:cubicBezTo>
                  <a:cubicBezTo>
                    <a:pt x="26471" y="21805"/>
                    <a:pt x="26548" y="21576"/>
                    <a:pt x="26548" y="21346"/>
                  </a:cubicBezTo>
                  <a:cubicBezTo>
                    <a:pt x="26624" y="21117"/>
                    <a:pt x="26624" y="20887"/>
                    <a:pt x="26701" y="20658"/>
                  </a:cubicBezTo>
                  <a:cubicBezTo>
                    <a:pt x="26777" y="20428"/>
                    <a:pt x="26854" y="20198"/>
                    <a:pt x="26854" y="19969"/>
                  </a:cubicBezTo>
                  <a:cubicBezTo>
                    <a:pt x="27007" y="19051"/>
                    <a:pt x="27083" y="18056"/>
                    <a:pt x="27160" y="17062"/>
                  </a:cubicBezTo>
                  <a:lnTo>
                    <a:pt x="27160" y="16373"/>
                  </a:lnTo>
                  <a:cubicBezTo>
                    <a:pt x="27160" y="16297"/>
                    <a:pt x="27160" y="16297"/>
                    <a:pt x="27160" y="16297"/>
                  </a:cubicBezTo>
                  <a:cubicBezTo>
                    <a:pt x="27389" y="11553"/>
                    <a:pt x="26242" y="6733"/>
                    <a:pt x="22722" y="3444"/>
                  </a:cubicBezTo>
                  <a:cubicBezTo>
                    <a:pt x="20351" y="1301"/>
                    <a:pt x="17290" y="77"/>
                    <a:pt x="14154" y="1"/>
                  </a:cubicBezTo>
                  <a:close/>
                </a:path>
              </a:pathLst>
            </a:custGeom>
            <a:solidFill>
              <a:srgbClr val="FF94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52"/>
            <p:cNvSpPr/>
            <p:nvPr/>
          </p:nvSpPr>
          <p:spPr>
            <a:xfrm>
              <a:off x="3920925" y="1308050"/>
              <a:ext cx="252500" cy="286150"/>
            </a:xfrm>
            <a:custGeom>
              <a:avLst/>
              <a:gdLst/>
              <a:ahLst/>
              <a:cxnLst/>
              <a:rect l="l" t="t" r="r" b="b"/>
              <a:pathLst>
                <a:path w="10100" h="11446" extrusionOk="0">
                  <a:moveTo>
                    <a:pt x="6701" y="0"/>
                  </a:moveTo>
                  <a:cubicBezTo>
                    <a:pt x="4475" y="0"/>
                    <a:pt x="2332" y="1304"/>
                    <a:pt x="1377" y="3566"/>
                  </a:cubicBezTo>
                  <a:cubicBezTo>
                    <a:pt x="0" y="7008"/>
                    <a:pt x="2219" y="10910"/>
                    <a:pt x="5891" y="11446"/>
                  </a:cubicBezTo>
                  <a:cubicBezTo>
                    <a:pt x="8110" y="8386"/>
                    <a:pt x="9564" y="4866"/>
                    <a:pt x="10099" y="1117"/>
                  </a:cubicBezTo>
                  <a:cubicBezTo>
                    <a:pt x="9049" y="356"/>
                    <a:pt x="7864" y="0"/>
                    <a:pt x="6701" y="0"/>
                  </a:cubicBezTo>
                  <a:close/>
                </a:path>
              </a:pathLst>
            </a:custGeom>
            <a:solidFill>
              <a:srgbClr val="FF8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52"/>
            <p:cNvSpPr/>
            <p:nvPr/>
          </p:nvSpPr>
          <p:spPr>
            <a:xfrm>
              <a:off x="3515450" y="1301400"/>
              <a:ext cx="260125" cy="285200"/>
            </a:xfrm>
            <a:custGeom>
              <a:avLst/>
              <a:gdLst/>
              <a:ahLst/>
              <a:cxnLst/>
              <a:rect l="l" t="t" r="r" b="b"/>
              <a:pathLst>
                <a:path w="10405" h="11408" extrusionOk="0">
                  <a:moveTo>
                    <a:pt x="4577" y="1"/>
                  </a:moveTo>
                  <a:cubicBezTo>
                    <a:pt x="3053" y="1"/>
                    <a:pt x="1549" y="680"/>
                    <a:pt x="459" y="1842"/>
                  </a:cubicBezTo>
                  <a:cubicBezTo>
                    <a:pt x="306" y="1996"/>
                    <a:pt x="153" y="2225"/>
                    <a:pt x="0" y="2455"/>
                  </a:cubicBezTo>
                  <a:cubicBezTo>
                    <a:pt x="153" y="3220"/>
                    <a:pt x="383" y="4061"/>
                    <a:pt x="689" y="4903"/>
                  </a:cubicBezTo>
                  <a:cubicBezTo>
                    <a:pt x="765" y="5209"/>
                    <a:pt x="842" y="5515"/>
                    <a:pt x="995" y="5821"/>
                  </a:cubicBezTo>
                  <a:cubicBezTo>
                    <a:pt x="1454" y="7045"/>
                    <a:pt x="1989" y="8116"/>
                    <a:pt x="2678" y="9264"/>
                  </a:cubicBezTo>
                  <a:cubicBezTo>
                    <a:pt x="3137" y="10029"/>
                    <a:pt x="3672" y="10717"/>
                    <a:pt x="4284" y="11406"/>
                  </a:cubicBezTo>
                  <a:lnTo>
                    <a:pt x="4514" y="11406"/>
                  </a:lnTo>
                  <a:cubicBezTo>
                    <a:pt x="4562" y="11407"/>
                    <a:pt x="4609" y="11407"/>
                    <a:pt x="4657" y="11407"/>
                  </a:cubicBezTo>
                  <a:cubicBezTo>
                    <a:pt x="7732" y="11407"/>
                    <a:pt x="10330" y="8985"/>
                    <a:pt x="10405" y="5821"/>
                  </a:cubicBezTo>
                  <a:cubicBezTo>
                    <a:pt x="10405" y="3832"/>
                    <a:pt x="9410" y="1919"/>
                    <a:pt x="7651" y="848"/>
                  </a:cubicBezTo>
                  <a:cubicBezTo>
                    <a:pt x="7498" y="771"/>
                    <a:pt x="7268" y="618"/>
                    <a:pt x="7039" y="542"/>
                  </a:cubicBezTo>
                  <a:cubicBezTo>
                    <a:pt x="6350" y="236"/>
                    <a:pt x="5585" y="6"/>
                    <a:pt x="4820" y="6"/>
                  </a:cubicBezTo>
                  <a:cubicBezTo>
                    <a:pt x="4739" y="2"/>
                    <a:pt x="4658" y="1"/>
                    <a:pt x="4577" y="1"/>
                  </a:cubicBezTo>
                  <a:close/>
                </a:path>
              </a:pathLst>
            </a:custGeom>
            <a:solidFill>
              <a:srgbClr val="FF8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52"/>
            <p:cNvSpPr/>
            <p:nvPr/>
          </p:nvSpPr>
          <p:spPr>
            <a:xfrm>
              <a:off x="3688025" y="1270850"/>
              <a:ext cx="62700" cy="53500"/>
            </a:xfrm>
            <a:custGeom>
              <a:avLst/>
              <a:gdLst/>
              <a:ahLst/>
              <a:cxnLst/>
              <a:rect l="l" t="t" r="r" b="b"/>
              <a:pathLst>
                <a:path w="2508" h="2140" extrusionOk="0">
                  <a:moveTo>
                    <a:pt x="1413" y="0"/>
                  </a:moveTo>
                  <a:cubicBezTo>
                    <a:pt x="483" y="0"/>
                    <a:pt x="1" y="1025"/>
                    <a:pt x="518" y="1764"/>
                  </a:cubicBezTo>
                  <a:cubicBezTo>
                    <a:pt x="746" y="2021"/>
                    <a:pt x="1049" y="2139"/>
                    <a:pt x="1347" y="2139"/>
                  </a:cubicBezTo>
                  <a:cubicBezTo>
                    <a:pt x="1848" y="2139"/>
                    <a:pt x="2335" y="1804"/>
                    <a:pt x="2431" y="1228"/>
                  </a:cubicBezTo>
                  <a:cubicBezTo>
                    <a:pt x="2507" y="616"/>
                    <a:pt x="2125" y="81"/>
                    <a:pt x="1513" y="4"/>
                  </a:cubicBezTo>
                  <a:cubicBezTo>
                    <a:pt x="1479" y="2"/>
                    <a:pt x="1446" y="0"/>
                    <a:pt x="1413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52"/>
            <p:cNvSpPr/>
            <p:nvPr/>
          </p:nvSpPr>
          <p:spPr>
            <a:xfrm>
              <a:off x="3961075" y="1276675"/>
              <a:ext cx="53600" cy="53575"/>
            </a:xfrm>
            <a:custGeom>
              <a:avLst/>
              <a:gdLst/>
              <a:ahLst/>
              <a:cxnLst/>
              <a:rect l="l" t="t" r="r" b="b"/>
              <a:pathLst>
                <a:path w="2144" h="2143" extrusionOk="0">
                  <a:moveTo>
                    <a:pt x="1072" y="1"/>
                  </a:moveTo>
                  <a:cubicBezTo>
                    <a:pt x="537" y="1"/>
                    <a:pt x="1" y="460"/>
                    <a:pt x="1" y="1072"/>
                  </a:cubicBezTo>
                  <a:cubicBezTo>
                    <a:pt x="1" y="1607"/>
                    <a:pt x="460" y="2143"/>
                    <a:pt x="1072" y="2143"/>
                  </a:cubicBezTo>
                  <a:cubicBezTo>
                    <a:pt x="1608" y="2143"/>
                    <a:pt x="2067" y="1684"/>
                    <a:pt x="2143" y="1072"/>
                  </a:cubicBezTo>
                  <a:cubicBezTo>
                    <a:pt x="2143" y="536"/>
                    <a:pt x="1684" y="1"/>
                    <a:pt x="1072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52"/>
            <p:cNvSpPr/>
            <p:nvPr/>
          </p:nvSpPr>
          <p:spPr>
            <a:xfrm>
              <a:off x="3812425" y="1431600"/>
              <a:ext cx="28200" cy="19150"/>
            </a:xfrm>
            <a:custGeom>
              <a:avLst/>
              <a:gdLst/>
              <a:ahLst/>
              <a:cxnLst/>
              <a:rect l="l" t="t" r="r" b="b"/>
              <a:pathLst>
                <a:path w="1128" h="766" extrusionOk="0">
                  <a:moveTo>
                    <a:pt x="1051" y="1"/>
                  </a:moveTo>
                  <a:lnTo>
                    <a:pt x="133" y="307"/>
                  </a:lnTo>
                  <a:cubicBezTo>
                    <a:pt x="1" y="373"/>
                    <a:pt x="39" y="552"/>
                    <a:pt x="150" y="552"/>
                  </a:cubicBezTo>
                  <a:cubicBezTo>
                    <a:pt x="168" y="552"/>
                    <a:pt x="188" y="547"/>
                    <a:pt x="209" y="536"/>
                  </a:cubicBezTo>
                  <a:lnTo>
                    <a:pt x="974" y="189"/>
                  </a:lnTo>
                  <a:lnTo>
                    <a:pt x="974" y="613"/>
                  </a:lnTo>
                  <a:cubicBezTo>
                    <a:pt x="974" y="689"/>
                    <a:pt x="974" y="766"/>
                    <a:pt x="1051" y="766"/>
                  </a:cubicBezTo>
                  <a:cubicBezTo>
                    <a:pt x="1127" y="766"/>
                    <a:pt x="1127" y="689"/>
                    <a:pt x="1127" y="613"/>
                  </a:cubicBezTo>
                  <a:lnTo>
                    <a:pt x="1127" y="77"/>
                  </a:lnTo>
                  <a:cubicBezTo>
                    <a:pt x="1127" y="1"/>
                    <a:pt x="1051" y="1"/>
                    <a:pt x="1051" y="1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52"/>
            <p:cNvSpPr/>
            <p:nvPr/>
          </p:nvSpPr>
          <p:spPr>
            <a:xfrm>
              <a:off x="3815725" y="1414400"/>
              <a:ext cx="11500" cy="30625"/>
            </a:xfrm>
            <a:custGeom>
              <a:avLst/>
              <a:gdLst/>
              <a:ahLst/>
              <a:cxnLst/>
              <a:rect l="l" t="t" r="r" b="b"/>
              <a:pathLst>
                <a:path w="460" h="1225" extrusionOk="0">
                  <a:moveTo>
                    <a:pt x="383" y="0"/>
                  </a:moveTo>
                  <a:lnTo>
                    <a:pt x="383" y="77"/>
                  </a:lnTo>
                  <a:cubicBezTo>
                    <a:pt x="383" y="0"/>
                    <a:pt x="460" y="0"/>
                    <a:pt x="383" y="0"/>
                  </a:cubicBezTo>
                  <a:close/>
                  <a:moveTo>
                    <a:pt x="383" y="0"/>
                  </a:moveTo>
                  <a:lnTo>
                    <a:pt x="1" y="1071"/>
                  </a:lnTo>
                  <a:cubicBezTo>
                    <a:pt x="1" y="1148"/>
                    <a:pt x="1" y="1148"/>
                    <a:pt x="77" y="1224"/>
                  </a:cubicBezTo>
                  <a:cubicBezTo>
                    <a:pt x="154" y="1224"/>
                    <a:pt x="154" y="1148"/>
                    <a:pt x="230" y="1148"/>
                  </a:cubicBezTo>
                  <a:lnTo>
                    <a:pt x="383" y="0"/>
                  </a:ln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52"/>
            <p:cNvSpPr/>
            <p:nvPr/>
          </p:nvSpPr>
          <p:spPr>
            <a:xfrm>
              <a:off x="3938125" y="1303450"/>
              <a:ext cx="45950" cy="62675"/>
            </a:xfrm>
            <a:custGeom>
              <a:avLst/>
              <a:gdLst/>
              <a:ahLst/>
              <a:cxnLst/>
              <a:rect l="l" t="t" r="r" b="b"/>
              <a:pathLst>
                <a:path w="1838" h="2507" extrusionOk="0">
                  <a:moveTo>
                    <a:pt x="77" y="1"/>
                  </a:moveTo>
                  <a:cubicBezTo>
                    <a:pt x="1" y="766"/>
                    <a:pt x="154" y="1531"/>
                    <a:pt x="460" y="2296"/>
                  </a:cubicBezTo>
                  <a:cubicBezTo>
                    <a:pt x="577" y="2447"/>
                    <a:pt x="710" y="2506"/>
                    <a:pt x="845" y="2506"/>
                  </a:cubicBezTo>
                  <a:cubicBezTo>
                    <a:pt x="1324" y="2506"/>
                    <a:pt x="1837" y="1760"/>
                    <a:pt x="1837" y="1760"/>
                  </a:cubicBezTo>
                  <a:cubicBezTo>
                    <a:pt x="1148" y="1225"/>
                    <a:pt x="613" y="689"/>
                    <a:pt x="77" y="1"/>
                  </a:cubicBezTo>
                  <a:close/>
                </a:path>
              </a:pathLst>
            </a:custGeom>
            <a:solidFill>
              <a:srgbClr val="FF8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52"/>
            <p:cNvSpPr/>
            <p:nvPr/>
          </p:nvSpPr>
          <p:spPr>
            <a:xfrm>
              <a:off x="3741125" y="1286250"/>
              <a:ext cx="59325" cy="68450"/>
            </a:xfrm>
            <a:custGeom>
              <a:avLst/>
              <a:gdLst/>
              <a:ahLst/>
              <a:cxnLst/>
              <a:rect l="l" t="t" r="r" b="b"/>
              <a:pathLst>
                <a:path w="2373" h="2738" extrusionOk="0">
                  <a:moveTo>
                    <a:pt x="1531" y="0"/>
                  </a:moveTo>
                  <a:cubicBezTo>
                    <a:pt x="1072" y="765"/>
                    <a:pt x="536" y="1530"/>
                    <a:pt x="1" y="2219"/>
                  </a:cubicBezTo>
                  <a:cubicBezTo>
                    <a:pt x="1" y="2219"/>
                    <a:pt x="599" y="2738"/>
                    <a:pt x="1162" y="2738"/>
                  </a:cubicBezTo>
                  <a:cubicBezTo>
                    <a:pt x="1379" y="2738"/>
                    <a:pt x="1590" y="2661"/>
                    <a:pt x="1760" y="2448"/>
                  </a:cubicBezTo>
                  <a:cubicBezTo>
                    <a:pt x="2372" y="1683"/>
                    <a:pt x="1531" y="0"/>
                    <a:pt x="1531" y="0"/>
                  </a:cubicBezTo>
                  <a:close/>
                </a:path>
              </a:pathLst>
            </a:custGeom>
            <a:solidFill>
              <a:srgbClr val="FF8B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52"/>
            <p:cNvSpPr/>
            <p:nvPr/>
          </p:nvSpPr>
          <p:spPr>
            <a:xfrm>
              <a:off x="3875025" y="1219775"/>
              <a:ext cx="57400" cy="236725"/>
            </a:xfrm>
            <a:custGeom>
              <a:avLst/>
              <a:gdLst/>
              <a:ahLst/>
              <a:cxnLst/>
              <a:rect l="l" t="t" r="r" b="b"/>
              <a:pathLst>
                <a:path w="2296" h="9469" extrusionOk="0">
                  <a:moveTo>
                    <a:pt x="1875" y="1"/>
                  </a:moveTo>
                  <a:cubicBezTo>
                    <a:pt x="1855" y="1"/>
                    <a:pt x="1836" y="20"/>
                    <a:pt x="1836" y="58"/>
                  </a:cubicBezTo>
                  <a:cubicBezTo>
                    <a:pt x="1377" y="288"/>
                    <a:pt x="1148" y="747"/>
                    <a:pt x="995" y="1206"/>
                  </a:cubicBezTo>
                  <a:cubicBezTo>
                    <a:pt x="918" y="1665"/>
                    <a:pt x="918" y="2200"/>
                    <a:pt x="995" y="2659"/>
                  </a:cubicBezTo>
                  <a:cubicBezTo>
                    <a:pt x="1148" y="3501"/>
                    <a:pt x="1301" y="4419"/>
                    <a:pt x="1530" y="5337"/>
                  </a:cubicBezTo>
                  <a:lnTo>
                    <a:pt x="1760" y="6638"/>
                  </a:lnTo>
                  <a:cubicBezTo>
                    <a:pt x="1836" y="7097"/>
                    <a:pt x="1913" y="7556"/>
                    <a:pt x="1913" y="7938"/>
                  </a:cubicBezTo>
                  <a:cubicBezTo>
                    <a:pt x="1913" y="8397"/>
                    <a:pt x="1683" y="8703"/>
                    <a:pt x="1377" y="8933"/>
                  </a:cubicBezTo>
                  <a:cubicBezTo>
                    <a:pt x="995" y="9086"/>
                    <a:pt x="536" y="9239"/>
                    <a:pt x="77" y="9315"/>
                  </a:cubicBezTo>
                  <a:cubicBezTo>
                    <a:pt x="0" y="9315"/>
                    <a:pt x="0" y="9468"/>
                    <a:pt x="77" y="9468"/>
                  </a:cubicBezTo>
                  <a:cubicBezTo>
                    <a:pt x="612" y="9468"/>
                    <a:pt x="1071" y="9392"/>
                    <a:pt x="1530" y="9239"/>
                  </a:cubicBezTo>
                  <a:cubicBezTo>
                    <a:pt x="1760" y="9086"/>
                    <a:pt x="1913" y="8933"/>
                    <a:pt x="2066" y="8703"/>
                  </a:cubicBezTo>
                  <a:cubicBezTo>
                    <a:pt x="2219" y="8474"/>
                    <a:pt x="2295" y="8244"/>
                    <a:pt x="2295" y="8015"/>
                  </a:cubicBezTo>
                  <a:cubicBezTo>
                    <a:pt x="2295" y="7556"/>
                    <a:pt x="2295" y="7020"/>
                    <a:pt x="2142" y="6561"/>
                  </a:cubicBezTo>
                  <a:lnTo>
                    <a:pt x="1836" y="5261"/>
                  </a:lnTo>
                  <a:lnTo>
                    <a:pt x="1301" y="2583"/>
                  </a:lnTo>
                  <a:cubicBezTo>
                    <a:pt x="1224" y="2124"/>
                    <a:pt x="1224" y="1741"/>
                    <a:pt x="1301" y="1282"/>
                  </a:cubicBezTo>
                  <a:cubicBezTo>
                    <a:pt x="1301" y="823"/>
                    <a:pt x="1530" y="441"/>
                    <a:pt x="1913" y="211"/>
                  </a:cubicBezTo>
                  <a:cubicBezTo>
                    <a:pt x="1989" y="211"/>
                    <a:pt x="1989" y="58"/>
                    <a:pt x="1913" y="58"/>
                  </a:cubicBezTo>
                  <a:cubicBezTo>
                    <a:pt x="1913" y="20"/>
                    <a:pt x="1894" y="1"/>
                    <a:pt x="1875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52"/>
            <p:cNvSpPr/>
            <p:nvPr/>
          </p:nvSpPr>
          <p:spPr>
            <a:xfrm>
              <a:off x="3465700" y="681250"/>
              <a:ext cx="833950" cy="653375"/>
            </a:xfrm>
            <a:custGeom>
              <a:avLst/>
              <a:gdLst/>
              <a:ahLst/>
              <a:cxnLst/>
              <a:rect l="l" t="t" r="r" b="b"/>
              <a:pathLst>
                <a:path w="33358" h="26135" extrusionOk="0">
                  <a:moveTo>
                    <a:pt x="13250" y="1"/>
                  </a:moveTo>
                  <a:cubicBezTo>
                    <a:pt x="11982" y="1"/>
                    <a:pt x="10718" y="289"/>
                    <a:pt x="9564" y="866"/>
                  </a:cubicBezTo>
                  <a:cubicBezTo>
                    <a:pt x="7652" y="1708"/>
                    <a:pt x="6121" y="3238"/>
                    <a:pt x="5356" y="5227"/>
                  </a:cubicBezTo>
                  <a:cubicBezTo>
                    <a:pt x="5203" y="5609"/>
                    <a:pt x="5050" y="6068"/>
                    <a:pt x="5050" y="6451"/>
                  </a:cubicBezTo>
                  <a:cubicBezTo>
                    <a:pt x="4821" y="6604"/>
                    <a:pt x="4668" y="6680"/>
                    <a:pt x="4438" y="6833"/>
                  </a:cubicBezTo>
                  <a:cubicBezTo>
                    <a:pt x="2373" y="8364"/>
                    <a:pt x="1225" y="10888"/>
                    <a:pt x="1378" y="13489"/>
                  </a:cubicBezTo>
                  <a:cubicBezTo>
                    <a:pt x="1531" y="14484"/>
                    <a:pt x="1531" y="15479"/>
                    <a:pt x="1378" y="16397"/>
                  </a:cubicBezTo>
                  <a:cubicBezTo>
                    <a:pt x="1072" y="17085"/>
                    <a:pt x="766" y="17697"/>
                    <a:pt x="383" y="18309"/>
                  </a:cubicBezTo>
                  <a:cubicBezTo>
                    <a:pt x="1" y="19227"/>
                    <a:pt x="1" y="20222"/>
                    <a:pt x="307" y="21140"/>
                  </a:cubicBezTo>
                  <a:cubicBezTo>
                    <a:pt x="536" y="21676"/>
                    <a:pt x="919" y="22211"/>
                    <a:pt x="1378" y="22517"/>
                  </a:cubicBezTo>
                  <a:cubicBezTo>
                    <a:pt x="1526" y="23255"/>
                    <a:pt x="2029" y="26125"/>
                    <a:pt x="2956" y="26125"/>
                  </a:cubicBezTo>
                  <a:cubicBezTo>
                    <a:pt x="2990" y="26125"/>
                    <a:pt x="3025" y="26121"/>
                    <a:pt x="3061" y="26113"/>
                  </a:cubicBezTo>
                  <a:cubicBezTo>
                    <a:pt x="3367" y="26113"/>
                    <a:pt x="3520" y="25807"/>
                    <a:pt x="3597" y="25501"/>
                  </a:cubicBezTo>
                  <a:cubicBezTo>
                    <a:pt x="4132" y="24200"/>
                    <a:pt x="4438" y="22747"/>
                    <a:pt x="4515" y="21293"/>
                  </a:cubicBezTo>
                  <a:cubicBezTo>
                    <a:pt x="4515" y="21217"/>
                    <a:pt x="4591" y="21064"/>
                    <a:pt x="4668" y="20987"/>
                  </a:cubicBezTo>
                  <a:cubicBezTo>
                    <a:pt x="4897" y="19992"/>
                    <a:pt x="4974" y="18921"/>
                    <a:pt x="4974" y="17850"/>
                  </a:cubicBezTo>
                  <a:cubicBezTo>
                    <a:pt x="4897" y="16779"/>
                    <a:pt x="5203" y="15708"/>
                    <a:pt x="5815" y="14867"/>
                  </a:cubicBezTo>
                  <a:cubicBezTo>
                    <a:pt x="6504" y="14178"/>
                    <a:pt x="7346" y="13566"/>
                    <a:pt x="8187" y="13183"/>
                  </a:cubicBezTo>
                  <a:cubicBezTo>
                    <a:pt x="8799" y="12801"/>
                    <a:pt x="9335" y="12265"/>
                    <a:pt x="9717" y="11730"/>
                  </a:cubicBezTo>
                  <a:lnTo>
                    <a:pt x="10406" y="11730"/>
                  </a:lnTo>
                  <a:cubicBezTo>
                    <a:pt x="11247" y="11653"/>
                    <a:pt x="12089" y="11424"/>
                    <a:pt x="13007" y="11271"/>
                  </a:cubicBezTo>
                  <a:cubicBezTo>
                    <a:pt x="13364" y="11181"/>
                    <a:pt x="13721" y="11138"/>
                    <a:pt x="14075" y="11138"/>
                  </a:cubicBezTo>
                  <a:cubicBezTo>
                    <a:pt x="14932" y="11138"/>
                    <a:pt x="15768" y="11395"/>
                    <a:pt x="16526" y="11883"/>
                  </a:cubicBezTo>
                  <a:cubicBezTo>
                    <a:pt x="17368" y="12495"/>
                    <a:pt x="17750" y="13566"/>
                    <a:pt x="18515" y="14408"/>
                  </a:cubicBezTo>
                  <a:cubicBezTo>
                    <a:pt x="19280" y="15249"/>
                    <a:pt x="20428" y="15708"/>
                    <a:pt x="21576" y="15708"/>
                  </a:cubicBezTo>
                  <a:cubicBezTo>
                    <a:pt x="22188" y="15708"/>
                    <a:pt x="22800" y="15555"/>
                    <a:pt x="23488" y="15555"/>
                  </a:cubicBezTo>
                  <a:cubicBezTo>
                    <a:pt x="23619" y="15522"/>
                    <a:pt x="23750" y="15507"/>
                    <a:pt x="23880" y="15507"/>
                  </a:cubicBezTo>
                  <a:cubicBezTo>
                    <a:pt x="24358" y="15507"/>
                    <a:pt x="24827" y="15713"/>
                    <a:pt x="25248" y="16014"/>
                  </a:cubicBezTo>
                  <a:cubicBezTo>
                    <a:pt x="26089" y="16779"/>
                    <a:pt x="25936" y="18156"/>
                    <a:pt x="26319" y="19227"/>
                  </a:cubicBezTo>
                  <a:cubicBezTo>
                    <a:pt x="26395" y="19380"/>
                    <a:pt x="26472" y="19457"/>
                    <a:pt x="26549" y="19610"/>
                  </a:cubicBezTo>
                  <a:cubicBezTo>
                    <a:pt x="26166" y="21599"/>
                    <a:pt x="26319" y="23588"/>
                    <a:pt x="26855" y="25501"/>
                  </a:cubicBezTo>
                  <a:cubicBezTo>
                    <a:pt x="26931" y="25730"/>
                    <a:pt x="27084" y="26036"/>
                    <a:pt x="27390" y="26113"/>
                  </a:cubicBezTo>
                  <a:cubicBezTo>
                    <a:pt x="27437" y="26127"/>
                    <a:pt x="27484" y="26134"/>
                    <a:pt x="27530" y="26134"/>
                  </a:cubicBezTo>
                  <a:cubicBezTo>
                    <a:pt x="28456" y="26134"/>
                    <a:pt x="29157" y="23326"/>
                    <a:pt x="29303" y="22670"/>
                  </a:cubicBezTo>
                  <a:cubicBezTo>
                    <a:pt x="29532" y="21905"/>
                    <a:pt x="29609" y="21140"/>
                    <a:pt x="29456" y="20375"/>
                  </a:cubicBezTo>
                  <a:cubicBezTo>
                    <a:pt x="29685" y="20375"/>
                    <a:pt x="29991" y="20222"/>
                    <a:pt x="30221" y="20145"/>
                  </a:cubicBezTo>
                  <a:cubicBezTo>
                    <a:pt x="31598" y="19457"/>
                    <a:pt x="32592" y="18156"/>
                    <a:pt x="32975" y="16703"/>
                  </a:cubicBezTo>
                  <a:cubicBezTo>
                    <a:pt x="33358" y="15173"/>
                    <a:pt x="33052" y="13566"/>
                    <a:pt x="32133" y="12265"/>
                  </a:cubicBezTo>
                  <a:cubicBezTo>
                    <a:pt x="31598" y="11730"/>
                    <a:pt x="31139" y="11041"/>
                    <a:pt x="30756" y="10353"/>
                  </a:cubicBezTo>
                  <a:cubicBezTo>
                    <a:pt x="30374" y="9358"/>
                    <a:pt x="30680" y="8287"/>
                    <a:pt x="30603" y="7216"/>
                  </a:cubicBezTo>
                  <a:cubicBezTo>
                    <a:pt x="30374" y="4997"/>
                    <a:pt x="28691" y="3314"/>
                    <a:pt x="26549" y="2932"/>
                  </a:cubicBezTo>
                  <a:cubicBezTo>
                    <a:pt x="26231" y="2884"/>
                    <a:pt x="25914" y="2866"/>
                    <a:pt x="25597" y="2866"/>
                  </a:cubicBezTo>
                  <a:cubicBezTo>
                    <a:pt x="24611" y="2866"/>
                    <a:pt x="23625" y="3040"/>
                    <a:pt x="22639" y="3040"/>
                  </a:cubicBezTo>
                  <a:cubicBezTo>
                    <a:pt x="22412" y="3040"/>
                    <a:pt x="22185" y="3031"/>
                    <a:pt x="21958" y="3008"/>
                  </a:cubicBezTo>
                  <a:cubicBezTo>
                    <a:pt x="19969" y="2779"/>
                    <a:pt x="18362" y="1325"/>
                    <a:pt x="16450" y="636"/>
                  </a:cubicBezTo>
                  <a:cubicBezTo>
                    <a:pt x="15426" y="213"/>
                    <a:pt x="14337" y="1"/>
                    <a:pt x="13250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52"/>
            <p:cNvSpPr/>
            <p:nvPr/>
          </p:nvSpPr>
          <p:spPr>
            <a:xfrm>
              <a:off x="3603425" y="1142300"/>
              <a:ext cx="177900" cy="110325"/>
            </a:xfrm>
            <a:custGeom>
              <a:avLst/>
              <a:gdLst/>
              <a:ahLst/>
              <a:cxnLst/>
              <a:rect l="l" t="t" r="r" b="b"/>
              <a:pathLst>
                <a:path w="7116" h="4413" extrusionOk="0">
                  <a:moveTo>
                    <a:pt x="6148" y="0"/>
                  </a:moveTo>
                  <a:cubicBezTo>
                    <a:pt x="5835" y="0"/>
                    <a:pt x="5531" y="138"/>
                    <a:pt x="5279" y="326"/>
                  </a:cubicBezTo>
                  <a:cubicBezTo>
                    <a:pt x="3902" y="1015"/>
                    <a:pt x="2449" y="1703"/>
                    <a:pt x="1071" y="2469"/>
                  </a:cubicBezTo>
                  <a:cubicBezTo>
                    <a:pt x="153" y="3004"/>
                    <a:pt x="0" y="4152"/>
                    <a:pt x="1301" y="4381"/>
                  </a:cubicBezTo>
                  <a:cubicBezTo>
                    <a:pt x="1435" y="4404"/>
                    <a:pt x="1563" y="4413"/>
                    <a:pt x="1687" y="4413"/>
                  </a:cubicBezTo>
                  <a:cubicBezTo>
                    <a:pt x="1984" y="4413"/>
                    <a:pt x="2255" y="4359"/>
                    <a:pt x="2525" y="4305"/>
                  </a:cubicBezTo>
                  <a:cubicBezTo>
                    <a:pt x="3826" y="3999"/>
                    <a:pt x="5126" y="3387"/>
                    <a:pt x="6121" y="2469"/>
                  </a:cubicBezTo>
                  <a:cubicBezTo>
                    <a:pt x="6580" y="2163"/>
                    <a:pt x="6809" y="1703"/>
                    <a:pt x="6962" y="1244"/>
                  </a:cubicBezTo>
                  <a:cubicBezTo>
                    <a:pt x="7115" y="709"/>
                    <a:pt x="6809" y="173"/>
                    <a:pt x="6350" y="20"/>
                  </a:cubicBezTo>
                  <a:cubicBezTo>
                    <a:pt x="6283" y="7"/>
                    <a:pt x="6215" y="0"/>
                    <a:pt x="6148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52"/>
            <p:cNvSpPr/>
            <p:nvPr/>
          </p:nvSpPr>
          <p:spPr>
            <a:xfrm>
              <a:off x="3934300" y="1155475"/>
              <a:ext cx="176000" cy="110550"/>
            </a:xfrm>
            <a:custGeom>
              <a:avLst/>
              <a:gdLst/>
              <a:ahLst/>
              <a:cxnLst/>
              <a:rect l="l" t="t" r="r" b="b"/>
              <a:pathLst>
                <a:path w="7040" h="4422" extrusionOk="0">
                  <a:moveTo>
                    <a:pt x="1007" y="0"/>
                  </a:moveTo>
                  <a:cubicBezTo>
                    <a:pt x="924" y="0"/>
                    <a:pt x="842" y="10"/>
                    <a:pt x="766" y="29"/>
                  </a:cubicBezTo>
                  <a:cubicBezTo>
                    <a:pt x="230" y="182"/>
                    <a:pt x="1" y="717"/>
                    <a:pt x="77" y="1176"/>
                  </a:cubicBezTo>
                  <a:cubicBezTo>
                    <a:pt x="230" y="1712"/>
                    <a:pt x="536" y="2095"/>
                    <a:pt x="919" y="2477"/>
                  </a:cubicBezTo>
                  <a:cubicBezTo>
                    <a:pt x="1914" y="3319"/>
                    <a:pt x="3214" y="4007"/>
                    <a:pt x="4515" y="4313"/>
                  </a:cubicBezTo>
                  <a:cubicBezTo>
                    <a:pt x="4785" y="4367"/>
                    <a:pt x="5094" y="4421"/>
                    <a:pt x="5387" y="4421"/>
                  </a:cubicBezTo>
                  <a:cubicBezTo>
                    <a:pt x="5508" y="4421"/>
                    <a:pt x="5627" y="4412"/>
                    <a:pt x="5739" y="4390"/>
                  </a:cubicBezTo>
                  <a:cubicBezTo>
                    <a:pt x="7039" y="4160"/>
                    <a:pt x="6886" y="3013"/>
                    <a:pt x="5968" y="2477"/>
                  </a:cubicBezTo>
                  <a:cubicBezTo>
                    <a:pt x="4591" y="1712"/>
                    <a:pt x="3214" y="1023"/>
                    <a:pt x="1761" y="258"/>
                  </a:cubicBezTo>
                  <a:cubicBezTo>
                    <a:pt x="1531" y="86"/>
                    <a:pt x="1258" y="0"/>
                    <a:pt x="1007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52"/>
            <p:cNvSpPr/>
            <p:nvPr/>
          </p:nvSpPr>
          <p:spPr>
            <a:xfrm>
              <a:off x="3764075" y="1490425"/>
              <a:ext cx="177900" cy="76050"/>
            </a:xfrm>
            <a:custGeom>
              <a:avLst/>
              <a:gdLst/>
              <a:ahLst/>
              <a:cxnLst/>
              <a:rect l="l" t="t" r="r" b="b"/>
              <a:pathLst>
                <a:path w="7116" h="3042" extrusionOk="0">
                  <a:moveTo>
                    <a:pt x="4356" y="0"/>
                  </a:moveTo>
                  <a:cubicBezTo>
                    <a:pt x="3575" y="0"/>
                    <a:pt x="2768" y="160"/>
                    <a:pt x="2067" y="478"/>
                  </a:cubicBezTo>
                  <a:cubicBezTo>
                    <a:pt x="1531" y="785"/>
                    <a:pt x="995" y="1091"/>
                    <a:pt x="536" y="1473"/>
                  </a:cubicBezTo>
                  <a:cubicBezTo>
                    <a:pt x="230" y="1703"/>
                    <a:pt x="1" y="2009"/>
                    <a:pt x="1" y="2391"/>
                  </a:cubicBezTo>
                  <a:cubicBezTo>
                    <a:pt x="34" y="2890"/>
                    <a:pt x="399" y="3042"/>
                    <a:pt x="852" y="3042"/>
                  </a:cubicBezTo>
                  <a:cubicBezTo>
                    <a:pt x="1441" y="3042"/>
                    <a:pt x="2179" y="2784"/>
                    <a:pt x="2526" y="2697"/>
                  </a:cubicBezTo>
                  <a:cubicBezTo>
                    <a:pt x="3217" y="2549"/>
                    <a:pt x="3877" y="2465"/>
                    <a:pt x="4546" y="2465"/>
                  </a:cubicBezTo>
                  <a:cubicBezTo>
                    <a:pt x="4913" y="2465"/>
                    <a:pt x="5283" y="2490"/>
                    <a:pt x="5662" y="2544"/>
                  </a:cubicBezTo>
                  <a:cubicBezTo>
                    <a:pt x="5892" y="2582"/>
                    <a:pt x="6140" y="2640"/>
                    <a:pt x="6370" y="2640"/>
                  </a:cubicBezTo>
                  <a:cubicBezTo>
                    <a:pt x="6600" y="2640"/>
                    <a:pt x="6810" y="2582"/>
                    <a:pt x="6963" y="2391"/>
                  </a:cubicBezTo>
                  <a:cubicBezTo>
                    <a:pt x="7039" y="2162"/>
                    <a:pt x="7116" y="1856"/>
                    <a:pt x="6963" y="1550"/>
                  </a:cubicBezTo>
                  <a:cubicBezTo>
                    <a:pt x="6886" y="1397"/>
                    <a:pt x="6810" y="1167"/>
                    <a:pt x="6657" y="1014"/>
                  </a:cubicBezTo>
                  <a:cubicBezTo>
                    <a:pt x="6198" y="478"/>
                    <a:pt x="5509" y="172"/>
                    <a:pt x="4821" y="19"/>
                  </a:cubicBezTo>
                  <a:cubicBezTo>
                    <a:pt x="4668" y="7"/>
                    <a:pt x="4513" y="0"/>
                    <a:pt x="4356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52"/>
            <p:cNvSpPr/>
            <p:nvPr/>
          </p:nvSpPr>
          <p:spPr>
            <a:xfrm>
              <a:off x="3777475" y="1487550"/>
              <a:ext cx="153025" cy="46450"/>
            </a:xfrm>
            <a:custGeom>
              <a:avLst/>
              <a:gdLst/>
              <a:ahLst/>
              <a:cxnLst/>
              <a:rect l="l" t="t" r="r" b="b"/>
              <a:pathLst>
                <a:path w="6121" h="1858" extrusionOk="0">
                  <a:moveTo>
                    <a:pt x="3662" y="1"/>
                  </a:moveTo>
                  <a:cubicBezTo>
                    <a:pt x="2955" y="1"/>
                    <a:pt x="2238" y="173"/>
                    <a:pt x="1607" y="517"/>
                  </a:cubicBezTo>
                  <a:cubicBezTo>
                    <a:pt x="1071" y="746"/>
                    <a:pt x="536" y="1129"/>
                    <a:pt x="0" y="1512"/>
                  </a:cubicBezTo>
                  <a:cubicBezTo>
                    <a:pt x="0" y="1776"/>
                    <a:pt x="256" y="1858"/>
                    <a:pt x="566" y="1858"/>
                  </a:cubicBezTo>
                  <a:cubicBezTo>
                    <a:pt x="704" y="1858"/>
                    <a:pt x="853" y="1841"/>
                    <a:pt x="995" y="1818"/>
                  </a:cubicBezTo>
                  <a:cubicBezTo>
                    <a:pt x="2096" y="1412"/>
                    <a:pt x="3197" y="1226"/>
                    <a:pt x="4331" y="1226"/>
                  </a:cubicBezTo>
                  <a:cubicBezTo>
                    <a:pt x="4694" y="1226"/>
                    <a:pt x="5061" y="1245"/>
                    <a:pt x="5432" y="1282"/>
                  </a:cubicBezTo>
                  <a:cubicBezTo>
                    <a:pt x="5509" y="1320"/>
                    <a:pt x="5585" y="1339"/>
                    <a:pt x="5662" y="1339"/>
                  </a:cubicBezTo>
                  <a:cubicBezTo>
                    <a:pt x="5738" y="1339"/>
                    <a:pt x="5815" y="1320"/>
                    <a:pt x="5891" y="1282"/>
                  </a:cubicBezTo>
                  <a:cubicBezTo>
                    <a:pt x="6044" y="1282"/>
                    <a:pt x="6121" y="1129"/>
                    <a:pt x="6121" y="1053"/>
                  </a:cubicBezTo>
                  <a:cubicBezTo>
                    <a:pt x="5662" y="517"/>
                    <a:pt x="5050" y="134"/>
                    <a:pt x="4361" y="58"/>
                  </a:cubicBezTo>
                  <a:cubicBezTo>
                    <a:pt x="4132" y="20"/>
                    <a:pt x="3897" y="1"/>
                    <a:pt x="3662" y="1"/>
                  </a:cubicBezTo>
                  <a:close/>
                </a:path>
              </a:pathLst>
            </a:custGeom>
            <a:solidFill>
              <a:srgbClr val="F7D7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52"/>
            <p:cNvSpPr/>
            <p:nvPr/>
          </p:nvSpPr>
          <p:spPr>
            <a:xfrm>
              <a:off x="3838675" y="1584625"/>
              <a:ext cx="59325" cy="5750"/>
            </a:xfrm>
            <a:custGeom>
              <a:avLst/>
              <a:gdLst/>
              <a:ahLst/>
              <a:cxnLst/>
              <a:rect l="l" t="t" r="r" b="b"/>
              <a:pathLst>
                <a:path w="2373" h="230" fill="none" extrusionOk="0">
                  <a:moveTo>
                    <a:pt x="1" y="77"/>
                  </a:moveTo>
                  <a:cubicBezTo>
                    <a:pt x="766" y="230"/>
                    <a:pt x="1531" y="153"/>
                    <a:pt x="2372" y="0"/>
                  </a:cubicBez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52"/>
            <p:cNvSpPr/>
            <p:nvPr/>
          </p:nvSpPr>
          <p:spPr>
            <a:xfrm>
              <a:off x="2532350" y="3072575"/>
              <a:ext cx="1568375" cy="1604825"/>
            </a:xfrm>
            <a:custGeom>
              <a:avLst/>
              <a:gdLst/>
              <a:ahLst/>
              <a:cxnLst/>
              <a:rect l="l" t="t" r="r" b="b"/>
              <a:pathLst>
                <a:path w="62735" h="64193" extrusionOk="0">
                  <a:moveTo>
                    <a:pt x="12312" y="0"/>
                  </a:moveTo>
                  <a:cubicBezTo>
                    <a:pt x="10386" y="0"/>
                    <a:pt x="8478" y="458"/>
                    <a:pt x="6656" y="1534"/>
                  </a:cubicBezTo>
                  <a:cubicBezTo>
                    <a:pt x="2142" y="4441"/>
                    <a:pt x="0" y="9873"/>
                    <a:pt x="1377" y="15152"/>
                  </a:cubicBezTo>
                  <a:cubicBezTo>
                    <a:pt x="3596" y="23338"/>
                    <a:pt x="5585" y="25327"/>
                    <a:pt x="8569" y="29612"/>
                  </a:cubicBezTo>
                  <a:cubicBezTo>
                    <a:pt x="11476" y="33896"/>
                    <a:pt x="23564" y="45296"/>
                    <a:pt x="35728" y="53252"/>
                  </a:cubicBezTo>
                  <a:cubicBezTo>
                    <a:pt x="47816" y="61209"/>
                    <a:pt x="53707" y="64192"/>
                    <a:pt x="53707" y="64192"/>
                  </a:cubicBezTo>
                  <a:lnTo>
                    <a:pt x="62735" y="57613"/>
                  </a:lnTo>
                  <a:cubicBezTo>
                    <a:pt x="56614" y="49427"/>
                    <a:pt x="50341" y="41088"/>
                    <a:pt x="45062" y="32289"/>
                  </a:cubicBezTo>
                  <a:cubicBezTo>
                    <a:pt x="40395" y="24333"/>
                    <a:pt x="36493" y="16223"/>
                    <a:pt x="29914" y="9644"/>
                  </a:cubicBezTo>
                  <a:cubicBezTo>
                    <a:pt x="25655" y="5325"/>
                    <a:pt x="18879" y="0"/>
                    <a:pt x="12312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52"/>
            <p:cNvSpPr/>
            <p:nvPr/>
          </p:nvSpPr>
          <p:spPr>
            <a:xfrm>
              <a:off x="3423625" y="3150225"/>
              <a:ext cx="1465125" cy="1548225"/>
            </a:xfrm>
            <a:custGeom>
              <a:avLst/>
              <a:gdLst/>
              <a:ahLst/>
              <a:cxnLst/>
              <a:rect l="l" t="t" r="r" b="b"/>
              <a:pathLst>
                <a:path w="58605" h="61929" extrusionOk="0">
                  <a:moveTo>
                    <a:pt x="45682" y="1"/>
                  </a:moveTo>
                  <a:cubicBezTo>
                    <a:pt x="44358" y="1"/>
                    <a:pt x="42909" y="245"/>
                    <a:pt x="41314" y="800"/>
                  </a:cubicBezTo>
                  <a:cubicBezTo>
                    <a:pt x="34352" y="3248"/>
                    <a:pt x="31904" y="6920"/>
                    <a:pt x="22570" y="18779"/>
                  </a:cubicBezTo>
                  <a:cubicBezTo>
                    <a:pt x="13236" y="30714"/>
                    <a:pt x="1" y="54813"/>
                    <a:pt x="1" y="54813"/>
                  </a:cubicBezTo>
                  <a:lnTo>
                    <a:pt x="10482" y="61928"/>
                  </a:lnTo>
                  <a:cubicBezTo>
                    <a:pt x="10482" y="61928"/>
                    <a:pt x="51642" y="29796"/>
                    <a:pt x="54167" y="23140"/>
                  </a:cubicBezTo>
                  <a:cubicBezTo>
                    <a:pt x="56845" y="16177"/>
                    <a:pt x="58604" y="9827"/>
                    <a:pt x="55621" y="5926"/>
                  </a:cubicBezTo>
                  <a:cubicBezTo>
                    <a:pt x="53254" y="2849"/>
                    <a:pt x="50200" y="1"/>
                    <a:pt x="45682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52"/>
            <p:cNvSpPr/>
            <p:nvPr/>
          </p:nvSpPr>
          <p:spPr>
            <a:xfrm>
              <a:off x="4026125" y="2324825"/>
              <a:ext cx="554675" cy="914850"/>
            </a:xfrm>
            <a:custGeom>
              <a:avLst/>
              <a:gdLst/>
              <a:ahLst/>
              <a:cxnLst/>
              <a:rect l="l" t="t" r="r" b="b"/>
              <a:pathLst>
                <a:path w="22187" h="36594" extrusionOk="0">
                  <a:moveTo>
                    <a:pt x="11859" y="0"/>
                  </a:moveTo>
                  <a:cubicBezTo>
                    <a:pt x="10041" y="1551"/>
                    <a:pt x="7774" y="2391"/>
                    <a:pt x="5451" y="2391"/>
                  </a:cubicBezTo>
                  <a:cubicBezTo>
                    <a:pt x="4450" y="2391"/>
                    <a:pt x="3439" y="2235"/>
                    <a:pt x="2448" y="1913"/>
                  </a:cubicBezTo>
                  <a:cubicBezTo>
                    <a:pt x="2448" y="1913"/>
                    <a:pt x="0" y="15684"/>
                    <a:pt x="153" y="23105"/>
                  </a:cubicBezTo>
                  <a:cubicBezTo>
                    <a:pt x="216" y="29129"/>
                    <a:pt x="3830" y="36593"/>
                    <a:pt x="9559" y="36593"/>
                  </a:cubicBezTo>
                  <a:cubicBezTo>
                    <a:pt x="10815" y="36593"/>
                    <a:pt x="12173" y="36234"/>
                    <a:pt x="13618" y="35422"/>
                  </a:cubicBezTo>
                  <a:cubicBezTo>
                    <a:pt x="22187" y="30679"/>
                    <a:pt x="11859" y="0"/>
                    <a:pt x="11859" y="0"/>
                  </a:cubicBezTo>
                  <a:close/>
                </a:path>
              </a:pathLst>
            </a:custGeom>
            <a:solidFill>
              <a:srgbClr val="7C83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52"/>
            <p:cNvSpPr/>
            <p:nvPr/>
          </p:nvSpPr>
          <p:spPr>
            <a:xfrm>
              <a:off x="3859725" y="1504250"/>
              <a:ext cx="470525" cy="909400"/>
            </a:xfrm>
            <a:custGeom>
              <a:avLst/>
              <a:gdLst/>
              <a:ahLst/>
              <a:cxnLst/>
              <a:rect l="l" t="t" r="r" b="b"/>
              <a:pathLst>
                <a:path w="18821" h="36376" extrusionOk="0">
                  <a:moveTo>
                    <a:pt x="4413" y="1"/>
                  </a:moveTo>
                  <a:cubicBezTo>
                    <a:pt x="3542" y="1"/>
                    <a:pt x="763" y="3911"/>
                    <a:pt x="536" y="4669"/>
                  </a:cubicBezTo>
                  <a:cubicBezTo>
                    <a:pt x="0" y="6352"/>
                    <a:pt x="1377" y="7117"/>
                    <a:pt x="1377" y="7653"/>
                  </a:cubicBezTo>
                  <a:cubicBezTo>
                    <a:pt x="1377" y="8647"/>
                    <a:pt x="3060" y="10024"/>
                    <a:pt x="3060" y="10024"/>
                  </a:cubicBezTo>
                  <a:cubicBezTo>
                    <a:pt x="3060" y="10024"/>
                    <a:pt x="3264" y="11651"/>
                    <a:pt x="4053" y="11651"/>
                  </a:cubicBezTo>
                  <a:cubicBezTo>
                    <a:pt x="4102" y="11651"/>
                    <a:pt x="4154" y="11644"/>
                    <a:pt x="4208" y="11631"/>
                  </a:cubicBezTo>
                  <a:cubicBezTo>
                    <a:pt x="5203" y="11478"/>
                    <a:pt x="6580" y="7806"/>
                    <a:pt x="6580" y="7806"/>
                  </a:cubicBezTo>
                  <a:lnTo>
                    <a:pt x="6580" y="7806"/>
                  </a:lnTo>
                  <a:cubicBezTo>
                    <a:pt x="7268" y="8112"/>
                    <a:pt x="4667" y="12932"/>
                    <a:pt x="5050" y="15456"/>
                  </a:cubicBezTo>
                  <a:cubicBezTo>
                    <a:pt x="5432" y="17981"/>
                    <a:pt x="8798" y="19435"/>
                    <a:pt x="8798" y="19435"/>
                  </a:cubicBezTo>
                  <a:lnTo>
                    <a:pt x="8416" y="34583"/>
                  </a:lnTo>
                  <a:cubicBezTo>
                    <a:pt x="10145" y="35908"/>
                    <a:pt x="11756" y="36376"/>
                    <a:pt x="13168" y="36376"/>
                  </a:cubicBezTo>
                  <a:cubicBezTo>
                    <a:pt x="16568" y="36376"/>
                    <a:pt x="18821" y="33665"/>
                    <a:pt x="18821" y="33665"/>
                  </a:cubicBezTo>
                  <a:cubicBezTo>
                    <a:pt x="18821" y="33665"/>
                    <a:pt x="13312" y="18516"/>
                    <a:pt x="13389" y="16680"/>
                  </a:cubicBezTo>
                  <a:cubicBezTo>
                    <a:pt x="13465" y="14844"/>
                    <a:pt x="13312" y="3751"/>
                    <a:pt x="13159" y="3139"/>
                  </a:cubicBezTo>
                  <a:cubicBezTo>
                    <a:pt x="12930" y="2450"/>
                    <a:pt x="7574" y="1838"/>
                    <a:pt x="7574" y="1838"/>
                  </a:cubicBezTo>
                  <a:cubicBezTo>
                    <a:pt x="7574" y="1838"/>
                    <a:pt x="5279" y="78"/>
                    <a:pt x="4438" y="2"/>
                  </a:cubicBezTo>
                  <a:cubicBezTo>
                    <a:pt x="4429" y="1"/>
                    <a:pt x="4421" y="1"/>
                    <a:pt x="4413" y="1"/>
                  </a:cubicBezTo>
                  <a:close/>
                </a:path>
              </a:pathLst>
            </a:custGeom>
            <a:solidFill>
              <a:srgbClr val="FF94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52"/>
            <p:cNvSpPr/>
            <p:nvPr/>
          </p:nvSpPr>
          <p:spPr>
            <a:xfrm>
              <a:off x="3859725" y="1502375"/>
              <a:ext cx="470525" cy="977400"/>
            </a:xfrm>
            <a:custGeom>
              <a:avLst/>
              <a:gdLst/>
              <a:ahLst/>
              <a:cxnLst/>
              <a:rect l="l" t="t" r="r" b="b"/>
              <a:pathLst>
                <a:path w="18821" h="39096" extrusionOk="0">
                  <a:moveTo>
                    <a:pt x="8416" y="34658"/>
                  </a:moveTo>
                  <a:lnTo>
                    <a:pt x="8798" y="19510"/>
                  </a:lnTo>
                  <a:cubicBezTo>
                    <a:pt x="8798" y="19510"/>
                    <a:pt x="5432" y="18056"/>
                    <a:pt x="5050" y="15531"/>
                  </a:cubicBezTo>
                  <a:cubicBezTo>
                    <a:pt x="4667" y="13007"/>
                    <a:pt x="7268" y="8187"/>
                    <a:pt x="6580" y="7881"/>
                  </a:cubicBezTo>
                  <a:cubicBezTo>
                    <a:pt x="6580" y="7881"/>
                    <a:pt x="5203" y="11553"/>
                    <a:pt x="4208" y="11706"/>
                  </a:cubicBezTo>
                  <a:cubicBezTo>
                    <a:pt x="3290" y="11935"/>
                    <a:pt x="3060" y="10099"/>
                    <a:pt x="3060" y="10099"/>
                  </a:cubicBezTo>
                  <a:cubicBezTo>
                    <a:pt x="3060" y="10099"/>
                    <a:pt x="1377" y="8722"/>
                    <a:pt x="1377" y="7728"/>
                  </a:cubicBezTo>
                  <a:cubicBezTo>
                    <a:pt x="1377" y="7192"/>
                    <a:pt x="0" y="6427"/>
                    <a:pt x="536" y="4744"/>
                  </a:cubicBezTo>
                  <a:cubicBezTo>
                    <a:pt x="765" y="3979"/>
                    <a:pt x="3596" y="0"/>
                    <a:pt x="4438" y="77"/>
                  </a:cubicBezTo>
                  <a:cubicBezTo>
                    <a:pt x="5279" y="153"/>
                    <a:pt x="7574" y="1913"/>
                    <a:pt x="7574" y="1913"/>
                  </a:cubicBezTo>
                  <a:cubicBezTo>
                    <a:pt x="7574" y="1913"/>
                    <a:pt x="12930" y="2525"/>
                    <a:pt x="13159" y="3214"/>
                  </a:cubicBezTo>
                  <a:cubicBezTo>
                    <a:pt x="13312" y="3826"/>
                    <a:pt x="13465" y="14919"/>
                    <a:pt x="13389" y="16755"/>
                  </a:cubicBezTo>
                  <a:cubicBezTo>
                    <a:pt x="13312" y="18591"/>
                    <a:pt x="18821" y="33740"/>
                    <a:pt x="18821" y="33740"/>
                  </a:cubicBezTo>
                  <a:cubicBezTo>
                    <a:pt x="18821" y="33740"/>
                    <a:pt x="14307" y="39095"/>
                    <a:pt x="8416" y="34658"/>
                  </a:cubicBezTo>
                  <a:close/>
                </a:path>
              </a:pathLst>
            </a:custGeom>
            <a:solidFill>
              <a:srgbClr val="FFC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52"/>
            <p:cNvSpPr/>
            <p:nvPr/>
          </p:nvSpPr>
          <p:spPr>
            <a:xfrm>
              <a:off x="3865450" y="1513175"/>
              <a:ext cx="76525" cy="75300"/>
            </a:xfrm>
            <a:custGeom>
              <a:avLst/>
              <a:gdLst/>
              <a:ahLst/>
              <a:cxnLst/>
              <a:rect l="l" t="t" r="r" b="b"/>
              <a:pathLst>
                <a:path w="3061" h="3012" extrusionOk="0">
                  <a:moveTo>
                    <a:pt x="1229" y="1"/>
                  </a:moveTo>
                  <a:cubicBezTo>
                    <a:pt x="936" y="1"/>
                    <a:pt x="682" y="69"/>
                    <a:pt x="536" y="257"/>
                  </a:cubicBezTo>
                  <a:cubicBezTo>
                    <a:pt x="1" y="946"/>
                    <a:pt x="1072" y="3011"/>
                    <a:pt x="1072" y="3011"/>
                  </a:cubicBezTo>
                  <a:lnTo>
                    <a:pt x="3061" y="487"/>
                  </a:lnTo>
                  <a:cubicBezTo>
                    <a:pt x="3061" y="487"/>
                    <a:pt x="2009" y="1"/>
                    <a:pt x="1229" y="1"/>
                  </a:cubicBezTo>
                  <a:close/>
                </a:path>
              </a:pathLst>
            </a:custGeom>
            <a:solidFill>
              <a:srgbClr val="FF94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52"/>
            <p:cNvSpPr/>
            <p:nvPr/>
          </p:nvSpPr>
          <p:spPr>
            <a:xfrm>
              <a:off x="3865450" y="1502375"/>
              <a:ext cx="76525" cy="86100"/>
            </a:xfrm>
            <a:custGeom>
              <a:avLst/>
              <a:gdLst/>
              <a:ahLst/>
              <a:cxnLst/>
              <a:rect l="l" t="t" r="r" b="b"/>
              <a:pathLst>
                <a:path w="3061" h="3444" extrusionOk="0">
                  <a:moveTo>
                    <a:pt x="1072" y="3443"/>
                  </a:moveTo>
                  <a:cubicBezTo>
                    <a:pt x="1072" y="3443"/>
                    <a:pt x="1" y="1378"/>
                    <a:pt x="536" y="689"/>
                  </a:cubicBezTo>
                  <a:cubicBezTo>
                    <a:pt x="1072" y="0"/>
                    <a:pt x="3061" y="919"/>
                    <a:pt x="3061" y="919"/>
                  </a:cubicBezTo>
                  <a:close/>
                </a:path>
              </a:pathLst>
            </a:custGeom>
            <a:solidFill>
              <a:srgbClr val="FFB9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52"/>
            <p:cNvSpPr/>
            <p:nvPr/>
          </p:nvSpPr>
          <p:spPr>
            <a:xfrm>
              <a:off x="3938125" y="1599925"/>
              <a:ext cx="126275" cy="200850"/>
            </a:xfrm>
            <a:custGeom>
              <a:avLst/>
              <a:gdLst/>
              <a:ahLst/>
              <a:cxnLst/>
              <a:rect l="l" t="t" r="r" b="b"/>
              <a:pathLst>
                <a:path w="5051" h="8034" fill="none" extrusionOk="0">
                  <a:moveTo>
                    <a:pt x="5050" y="0"/>
                  </a:moveTo>
                  <a:cubicBezTo>
                    <a:pt x="4132" y="0"/>
                    <a:pt x="3214" y="153"/>
                    <a:pt x="2296" y="383"/>
                  </a:cubicBezTo>
                  <a:cubicBezTo>
                    <a:pt x="1837" y="842"/>
                    <a:pt x="1455" y="1377"/>
                    <a:pt x="1148" y="1913"/>
                  </a:cubicBezTo>
                  <a:cubicBezTo>
                    <a:pt x="383" y="3367"/>
                    <a:pt x="1" y="4973"/>
                    <a:pt x="1" y="6580"/>
                  </a:cubicBezTo>
                  <a:cubicBezTo>
                    <a:pt x="1" y="6580"/>
                    <a:pt x="1" y="8033"/>
                    <a:pt x="995" y="7804"/>
                  </a:cubicBezTo>
                  <a:cubicBezTo>
                    <a:pt x="1914" y="7651"/>
                    <a:pt x="2908" y="5050"/>
                    <a:pt x="2908" y="5050"/>
                  </a:cubicBez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52"/>
            <p:cNvSpPr/>
            <p:nvPr/>
          </p:nvSpPr>
          <p:spPr>
            <a:xfrm>
              <a:off x="3896050" y="1546375"/>
              <a:ext cx="130100" cy="208500"/>
            </a:xfrm>
            <a:custGeom>
              <a:avLst/>
              <a:gdLst/>
              <a:ahLst/>
              <a:cxnLst/>
              <a:rect l="l" t="t" r="r" b="b"/>
              <a:pathLst>
                <a:path w="5204" h="8340" fill="none" extrusionOk="0">
                  <a:moveTo>
                    <a:pt x="5203" y="153"/>
                  </a:moveTo>
                  <a:cubicBezTo>
                    <a:pt x="3826" y="0"/>
                    <a:pt x="2219" y="1148"/>
                    <a:pt x="1454" y="2295"/>
                  </a:cubicBezTo>
                  <a:cubicBezTo>
                    <a:pt x="689" y="3443"/>
                    <a:pt x="230" y="4743"/>
                    <a:pt x="1" y="6044"/>
                  </a:cubicBezTo>
                  <a:cubicBezTo>
                    <a:pt x="1" y="6274"/>
                    <a:pt x="1" y="6427"/>
                    <a:pt x="77" y="6580"/>
                  </a:cubicBezTo>
                  <a:cubicBezTo>
                    <a:pt x="383" y="7345"/>
                    <a:pt x="919" y="7957"/>
                    <a:pt x="1607" y="8339"/>
                  </a:cubicBez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52"/>
            <p:cNvSpPr/>
            <p:nvPr/>
          </p:nvSpPr>
          <p:spPr>
            <a:xfrm>
              <a:off x="4022300" y="1663025"/>
              <a:ext cx="47825" cy="36375"/>
            </a:xfrm>
            <a:custGeom>
              <a:avLst/>
              <a:gdLst/>
              <a:ahLst/>
              <a:cxnLst/>
              <a:rect l="l" t="t" r="r" b="b"/>
              <a:pathLst>
                <a:path w="1913" h="1455" fill="none" extrusionOk="0">
                  <a:moveTo>
                    <a:pt x="1913" y="1"/>
                  </a:moveTo>
                  <a:cubicBezTo>
                    <a:pt x="1224" y="307"/>
                    <a:pt x="536" y="843"/>
                    <a:pt x="0" y="1455"/>
                  </a:cubicBezTo>
                  <a:cubicBezTo>
                    <a:pt x="612" y="1455"/>
                    <a:pt x="1224" y="1302"/>
                    <a:pt x="1836" y="1225"/>
                  </a:cubicBez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52"/>
            <p:cNvSpPr/>
            <p:nvPr/>
          </p:nvSpPr>
          <p:spPr>
            <a:xfrm>
              <a:off x="3995525" y="1768225"/>
              <a:ext cx="55475" cy="172175"/>
            </a:xfrm>
            <a:custGeom>
              <a:avLst/>
              <a:gdLst/>
              <a:ahLst/>
              <a:cxnLst/>
              <a:rect l="l" t="t" r="r" b="b"/>
              <a:pathLst>
                <a:path w="2219" h="6887" fill="none" extrusionOk="0">
                  <a:moveTo>
                    <a:pt x="689" y="1"/>
                  </a:moveTo>
                  <a:cubicBezTo>
                    <a:pt x="0" y="2373"/>
                    <a:pt x="536" y="4974"/>
                    <a:pt x="2219" y="6886"/>
                  </a:cubicBez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52"/>
            <p:cNvSpPr/>
            <p:nvPr/>
          </p:nvSpPr>
          <p:spPr>
            <a:xfrm>
              <a:off x="4337875" y="2343950"/>
              <a:ext cx="137750" cy="459050"/>
            </a:xfrm>
            <a:custGeom>
              <a:avLst/>
              <a:gdLst/>
              <a:ahLst/>
              <a:cxnLst/>
              <a:rect l="l" t="t" r="r" b="b"/>
              <a:pathLst>
                <a:path w="5510" h="18362" fill="none" extrusionOk="0">
                  <a:moveTo>
                    <a:pt x="1" y="0"/>
                  </a:moveTo>
                  <a:lnTo>
                    <a:pt x="5509" y="18362"/>
                  </a:ln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52"/>
            <p:cNvSpPr/>
            <p:nvPr/>
          </p:nvSpPr>
          <p:spPr>
            <a:xfrm>
              <a:off x="3955350" y="2368800"/>
              <a:ext cx="181725" cy="826300"/>
            </a:xfrm>
            <a:custGeom>
              <a:avLst/>
              <a:gdLst/>
              <a:ahLst/>
              <a:cxnLst/>
              <a:rect l="l" t="t" r="r" b="b"/>
              <a:pathLst>
                <a:path w="7269" h="33052" fill="none" extrusionOk="0">
                  <a:moveTo>
                    <a:pt x="4591" y="1"/>
                  </a:moveTo>
                  <a:cubicBezTo>
                    <a:pt x="4591" y="1"/>
                    <a:pt x="0" y="25630"/>
                    <a:pt x="7269" y="33051"/>
                  </a:cubicBez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52"/>
            <p:cNvSpPr/>
            <p:nvPr/>
          </p:nvSpPr>
          <p:spPr>
            <a:xfrm>
              <a:off x="4372300" y="2313350"/>
              <a:ext cx="1950" cy="143450"/>
            </a:xfrm>
            <a:custGeom>
              <a:avLst/>
              <a:gdLst/>
              <a:ahLst/>
              <a:cxnLst/>
              <a:rect l="l" t="t" r="r" b="b"/>
              <a:pathLst>
                <a:path w="78" h="5738" fill="none" extrusionOk="0">
                  <a:moveTo>
                    <a:pt x="77" y="0"/>
                  </a:moveTo>
                  <a:lnTo>
                    <a:pt x="1" y="5738"/>
                  </a:ln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52"/>
            <p:cNvSpPr/>
            <p:nvPr/>
          </p:nvSpPr>
          <p:spPr>
            <a:xfrm>
              <a:off x="4056725" y="2437650"/>
              <a:ext cx="307950" cy="66975"/>
            </a:xfrm>
            <a:custGeom>
              <a:avLst/>
              <a:gdLst/>
              <a:ahLst/>
              <a:cxnLst/>
              <a:rect l="l" t="t" r="r" b="b"/>
              <a:pathLst>
                <a:path w="12318" h="2679" fill="none" extrusionOk="0">
                  <a:moveTo>
                    <a:pt x="0" y="689"/>
                  </a:moveTo>
                  <a:cubicBezTo>
                    <a:pt x="1836" y="2067"/>
                    <a:pt x="3979" y="2679"/>
                    <a:pt x="6197" y="2526"/>
                  </a:cubicBezTo>
                  <a:cubicBezTo>
                    <a:pt x="8492" y="2373"/>
                    <a:pt x="10635" y="1531"/>
                    <a:pt x="12318" y="1"/>
                  </a:cubicBez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52"/>
            <p:cNvSpPr/>
            <p:nvPr/>
          </p:nvSpPr>
          <p:spPr>
            <a:xfrm>
              <a:off x="4339800" y="2047475"/>
              <a:ext cx="95650" cy="164525"/>
            </a:xfrm>
            <a:custGeom>
              <a:avLst/>
              <a:gdLst/>
              <a:ahLst/>
              <a:cxnLst/>
              <a:rect l="l" t="t" r="r" b="b"/>
              <a:pathLst>
                <a:path w="3826" h="6581" fill="none" extrusionOk="0">
                  <a:moveTo>
                    <a:pt x="0" y="6580"/>
                  </a:moveTo>
                  <a:cubicBezTo>
                    <a:pt x="765" y="4132"/>
                    <a:pt x="2066" y="1913"/>
                    <a:pt x="3825" y="1"/>
                  </a:cubicBez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52"/>
            <p:cNvSpPr/>
            <p:nvPr/>
          </p:nvSpPr>
          <p:spPr>
            <a:xfrm>
              <a:off x="3865450" y="3040150"/>
              <a:ext cx="428450" cy="294575"/>
            </a:xfrm>
            <a:custGeom>
              <a:avLst/>
              <a:gdLst/>
              <a:ahLst/>
              <a:cxnLst/>
              <a:rect l="l" t="t" r="r" b="b"/>
              <a:pathLst>
                <a:path w="17138" h="11783" extrusionOk="0">
                  <a:moveTo>
                    <a:pt x="16985" y="0"/>
                  </a:moveTo>
                  <a:lnTo>
                    <a:pt x="1301" y="306"/>
                  </a:lnTo>
                  <a:lnTo>
                    <a:pt x="1" y="11782"/>
                  </a:lnTo>
                  <a:lnTo>
                    <a:pt x="17138" y="7039"/>
                  </a:lnTo>
                  <a:lnTo>
                    <a:pt x="16985" y="0"/>
                  </a:lnTo>
                  <a:close/>
                </a:path>
              </a:pathLst>
            </a:custGeom>
            <a:solidFill>
              <a:srgbClr val="FF94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52"/>
            <p:cNvSpPr/>
            <p:nvPr/>
          </p:nvSpPr>
          <p:spPr>
            <a:xfrm>
              <a:off x="4286225" y="2810125"/>
              <a:ext cx="397875" cy="418250"/>
            </a:xfrm>
            <a:custGeom>
              <a:avLst/>
              <a:gdLst/>
              <a:ahLst/>
              <a:cxnLst/>
              <a:rect l="l" t="t" r="r" b="b"/>
              <a:pathLst>
                <a:path w="15915" h="16730" extrusionOk="0">
                  <a:moveTo>
                    <a:pt x="13299" y="0"/>
                  </a:moveTo>
                  <a:cubicBezTo>
                    <a:pt x="12031" y="0"/>
                    <a:pt x="9496" y="399"/>
                    <a:pt x="8417" y="939"/>
                  </a:cubicBezTo>
                  <a:cubicBezTo>
                    <a:pt x="7116" y="1627"/>
                    <a:pt x="77" y="9125"/>
                    <a:pt x="77" y="9125"/>
                  </a:cubicBezTo>
                  <a:lnTo>
                    <a:pt x="1" y="16316"/>
                  </a:lnTo>
                  <a:cubicBezTo>
                    <a:pt x="827" y="16592"/>
                    <a:pt x="1709" y="16730"/>
                    <a:pt x="2579" y="16730"/>
                  </a:cubicBezTo>
                  <a:cubicBezTo>
                    <a:pt x="3159" y="16730"/>
                    <a:pt x="3734" y="16668"/>
                    <a:pt x="4285" y="16546"/>
                  </a:cubicBezTo>
                  <a:cubicBezTo>
                    <a:pt x="7040" y="16010"/>
                    <a:pt x="10865" y="11573"/>
                    <a:pt x="10865" y="11573"/>
                  </a:cubicBezTo>
                  <a:lnTo>
                    <a:pt x="12701" y="11650"/>
                  </a:lnTo>
                  <a:cubicBezTo>
                    <a:pt x="12701" y="11650"/>
                    <a:pt x="12551" y="15629"/>
                    <a:pt x="13441" y="15629"/>
                  </a:cubicBezTo>
                  <a:cubicBezTo>
                    <a:pt x="13449" y="15629"/>
                    <a:pt x="13457" y="15629"/>
                    <a:pt x="13466" y="15628"/>
                  </a:cubicBezTo>
                  <a:cubicBezTo>
                    <a:pt x="14461" y="15475"/>
                    <a:pt x="15226" y="10731"/>
                    <a:pt x="15226" y="10731"/>
                  </a:cubicBezTo>
                  <a:cubicBezTo>
                    <a:pt x="15608" y="9507"/>
                    <a:pt x="15608" y="8283"/>
                    <a:pt x="15379" y="7136"/>
                  </a:cubicBezTo>
                  <a:cubicBezTo>
                    <a:pt x="15838" y="6371"/>
                    <a:pt x="15914" y="5453"/>
                    <a:pt x="15608" y="4611"/>
                  </a:cubicBezTo>
                  <a:cubicBezTo>
                    <a:pt x="15455" y="4152"/>
                    <a:pt x="15226" y="3769"/>
                    <a:pt x="14767" y="3463"/>
                  </a:cubicBezTo>
                  <a:cubicBezTo>
                    <a:pt x="14920" y="1551"/>
                    <a:pt x="14384" y="403"/>
                    <a:pt x="14002" y="97"/>
                  </a:cubicBezTo>
                  <a:cubicBezTo>
                    <a:pt x="13902" y="31"/>
                    <a:pt x="13649" y="0"/>
                    <a:pt x="13299" y="0"/>
                  </a:cubicBezTo>
                  <a:close/>
                </a:path>
              </a:pathLst>
            </a:custGeom>
            <a:solidFill>
              <a:srgbClr val="FF94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52"/>
            <p:cNvSpPr/>
            <p:nvPr/>
          </p:nvSpPr>
          <p:spPr>
            <a:xfrm>
              <a:off x="4527225" y="3017200"/>
              <a:ext cx="139650" cy="59300"/>
            </a:xfrm>
            <a:custGeom>
              <a:avLst/>
              <a:gdLst/>
              <a:ahLst/>
              <a:cxnLst/>
              <a:rect l="l" t="t" r="r" b="b"/>
              <a:pathLst>
                <a:path w="5586" h="2372" fill="none" extrusionOk="0">
                  <a:moveTo>
                    <a:pt x="1" y="536"/>
                  </a:moveTo>
                  <a:cubicBezTo>
                    <a:pt x="842" y="230"/>
                    <a:pt x="1684" y="77"/>
                    <a:pt x="2525" y="0"/>
                  </a:cubicBezTo>
                  <a:cubicBezTo>
                    <a:pt x="3903" y="153"/>
                    <a:pt x="5127" y="1071"/>
                    <a:pt x="5586" y="2372"/>
                  </a:cubicBez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52"/>
            <p:cNvSpPr/>
            <p:nvPr/>
          </p:nvSpPr>
          <p:spPr>
            <a:xfrm>
              <a:off x="4519575" y="2954075"/>
              <a:ext cx="151125" cy="34450"/>
            </a:xfrm>
            <a:custGeom>
              <a:avLst/>
              <a:gdLst/>
              <a:ahLst/>
              <a:cxnLst/>
              <a:rect l="l" t="t" r="r" b="b"/>
              <a:pathLst>
                <a:path w="6045" h="1378" fill="none" extrusionOk="0">
                  <a:moveTo>
                    <a:pt x="1" y="689"/>
                  </a:moveTo>
                  <a:cubicBezTo>
                    <a:pt x="995" y="230"/>
                    <a:pt x="2143" y="1"/>
                    <a:pt x="3290" y="1"/>
                  </a:cubicBezTo>
                  <a:cubicBezTo>
                    <a:pt x="4362" y="1"/>
                    <a:pt x="5356" y="536"/>
                    <a:pt x="6045" y="1378"/>
                  </a:cubicBez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52"/>
            <p:cNvSpPr/>
            <p:nvPr/>
          </p:nvSpPr>
          <p:spPr>
            <a:xfrm>
              <a:off x="4500450" y="2881400"/>
              <a:ext cx="156875" cy="24875"/>
            </a:xfrm>
            <a:custGeom>
              <a:avLst/>
              <a:gdLst/>
              <a:ahLst/>
              <a:cxnLst/>
              <a:rect l="l" t="t" r="r" b="b"/>
              <a:pathLst>
                <a:path w="6275" h="995" fill="none" extrusionOk="0">
                  <a:moveTo>
                    <a:pt x="1" y="995"/>
                  </a:moveTo>
                  <a:cubicBezTo>
                    <a:pt x="919" y="536"/>
                    <a:pt x="1913" y="230"/>
                    <a:pt x="2984" y="0"/>
                  </a:cubicBezTo>
                  <a:cubicBezTo>
                    <a:pt x="4055" y="0"/>
                    <a:pt x="5203" y="230"/>
                    <a:pt x="6274" y="612"/>
                  </a:cubicBezTo>
                </a:path>
              </a:pathLst>
            </a:custGeom>
            <a:noFill/>
            <a:ln w="575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52"/>
            <p:cNvSpPr/>
            <p:nvPr/>
          </p:nvSpPr>
          <p:spPr>
            <a:xfrm>
              <a:off x="3880750" y="4522250"/>
              <a:ext cx="661800" cy="486300"/>
            </a:xfrm>
            <a:custGeom>
              <a:avLst/>
              <a:gdLst/>
              <a:ahLst/>
              <a:cxnLst/>
              <a:rect l="l" t="t" r="r" b="b"/>
              <a:pathLst>
                <a:path w="26472" h="19452" extrusionOk="0">
                  <a:moveTo>
                    <a:pt x="7869" y="1"/>
                  </a:moveTo>
                  <a:cubicBezTo>
                    <a:pt x="7865" y="1"/>
                    <a:pt x="7864" y="8"/>
                    <a:pt x="7866" y="20"/>
                  </a:cubicBezTo>
                  <a:lnTo>
                    <a:pt x="7866" y="20"/>
                  </a:lnTo>
                  <a:cubicBezTo>
                    <a:pt x="7871" y="16"/>
                    <a:pt x="7876" y="12"/>
                    <a:pt x="7881" y="9"/>
                  </a:cubicBezTo>
                  <a:cubicBezTo>
                    <a:pt x="7876" y="3"/>
                    <a:pt x="7872" y="1"/>
                    <a:pt x="7869" y="1"/>
                  </a:cubicBezTo>
                  <a:close/>
                  <a:moveTo>
                    <a:pt x="7866" y="20"/>
                  </a:moveTo>
                  <a:cubicBezTo>
                    <a:pt x="5270" y="2081"/>
                    <a:pt x="2673" y="3838"/>
                    <a:pt x="1" y="5899"/>
                  </a:cubicBezTo>
                  <a:cubicBezTo>
                    <a:pt x="2678" y="9495"/>
                    <a:pt x="5662" y="12785"/>
                    <a:pt x="8952" y="15769"/>
                  </a:cubicBezTo>
                  <a:cubicBezTo>
                    <a:pt x="10406" y="17222"/>
                    <a:pt x="12242" y="18446"/>
                    <a:pt x="14154" y="19135"/>
                  </a:cubicBezTo>
                  <a:cubicBezTo>
                    <a:pt x="14961" y="19359"/>
                    <a:pt x="15781" y="19452"/>
                    <a:pt x="16606" y="19452"/>
                  </a:cubicBezTo>
                  <a:cubicBezTo>
                    <a:pt x="18598" y="19452"/>
                    <a:pt x="20622" y="18911"/>
                    <a:pt x="22570" y="18370"/>
                  </a:cubicBezTo>
                  <a:cubicBezTo>
                    <a:pt x="24024" y="17987"/>
                    <a:pt x="25783" y="17299"/>
                    <a:pt x="26166" y="15769"/>
                  </a:cubicBezTo>
                  <a:cubicBezTo>
                    <a:pt x="26472" y="14239"/>
                    <a:pt x="25171" y="13015"/>
                    <a:pt x="24100" y="12020"/>
                  </a:cubicBezTo>
                  <a:cubicBezTo>
                    <a:pt x="19054" y="7739"/>
                    <a:pt x="13627" y="3839"/>
                    <a:pt x="7970" y="398"/>
                  </a:cubicBezTo>
                  <a:lnTo>
                    <a:pt x="7970" y="398"/>
                  </a:lnTo>
                  <a:cubicBezTo>
                    <a:pt x="7995" y="393"/>
                    <a:pt x="7877" y="99"/>
                    <a:pt x="7866" y="20"/>
                  </a:cubicBez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52"/>
            <p:cNvSpPr/>
            <p:nvPr/>
          </p:nvSpPr>
          <p:spPr>
            <a:xfrm>
              <a:off x="2958850" y="4528200"/>
              <a:ext cx="724925" cy="498000"/>
            </a:xfrm>
            <a:custGeom>
              <a:avLst/>
              <a:gdLst/>
              <a:ahLst/>
              <a:cxnLst/>
              <a:rect l="l" t="t" r="r" b="b"/>
              <a:pathLst>
                <a:path w="28997" h="19920" extrusionOk="0">
                  <a:moveTo>
                    <a:pt x="19127" y="0"/>
                  </a:moveTo>
                  <a:lnTo>
                    <a:pt x="2143" y="12241"/>
                  </a:lnTo>
                  <a:cubicBezTo>
                    <a:pt x="1148" y="12930"/>
                    <a:pt x="1" y="14001"/>
                    <a:pt x="307" y="15148"/>
                  </a:cubicBezTo>
                  <a:cubicBezTo>
                    <a:pt x="613" y="16372"/>
                    <a:pt x="1837" y="16755"/>
                    <a:pt x="2908" y="16984"/>
                  </a:cubicBezTo>
                  <a:lnTo>
                    <a:pt x="12471" y="19586"/>
                  </a:lnTo>
                  <a:cubicBezTo>
                    <a:pt x="13173" y="19819"/>
                    <a:pt x="13919" y="19919"/>
                    <a:pt x="14675" y="19919"/>
                  </a:cubicBezTo>
                  <a:cubicBezTo>
                    <a:pt x="14909" y="19919"/>
                    <a:pt x="15144" y="19910"/>
                    <a:pt x="15379" y="19892"/>
                  </a:cubicBezTo>
                  <a:cubicBezTo>
                    <a:pt x="16297" y="19586"/>
                    <a:pt x="17138" y="19050"/>
                    <a:pt x="17903" y="18361"/>
                  </a:cubicBezTo>
                  <a:cubicBezTo>
                    <a:pt x="21958" y="14842"/>
                    <a:pt x="25630" y="11017"/>
                    <a:pt x="28997" y="6886"/>
                  </a:cubicBezTo>
                  <a:cubicBezTo>
                    <a:pt x="25860" y="4590"/>
                    <a:pt x="22341" y="2295"/>
                    <a:pt x="19127" y="0"/>
                  </a:cubicBezTo>
                  <a:close/>
                </a:path>
              </a:pathLst>
            </a:custGeom>
            <a:solidFill>
              <a:srgbClr val="FF7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52"/>
            <p:cNvSpPr/>
            <p:nvPr/>
          </p:nvSpPr>
          <p:spPr>
            <a:xfrm>
              <a:off x="3752600" y="3652675"/>
              <a:ext cx="212325" cy="349550"/>
            </a:xfrm>
            <a:custGeom>
              <a:avLst/>
              <a:gdLst/>
              <a:ahLst/>
              <a:cxnLst/>
              <a:rect l="l" t="t" r="r" b="b"/>
              <a:pathLst>
                <a:path w="8493" h="13982" extrusionOk="0">
                  <a:moveTo>
                    <a:pt x="8340" y="0"/>
                  </a:moveTo>
                  <a:cubicBezTo>
                    <a:pt x="8321" y="0"/>
                    <a:pt x="8302" y="20"/>
                    <a:pt x="8263" y="58"/>
                  </a:cubicBezTo>
                  <a:cubicBezTo>
                    <a:pt x="5127" y="4419"/>
                    <a:pt x="2373" y="9009"/>
                    <a:pt x="77" y="13829"/>
                  </a:cubicBezTo>
                  <a:cubicBezTo>
                    <a:pt x="1" y="13905"/>
                    <a:pt x="77" y="13982"/>
                    <a:pt x="77" y="13982"/>
                  </a:cubicBezTo>
                  <a:cubicBezTo>
                    <a:pt x="154" y="13982"/>
                    <a:pt x="230" y="13982"/>
                    <a:pt x="230" y="13905"/>
                  </a:cubicBezTo>
                  <a:cubicBezTo>
                    <a:pt x="2526" y="9085"/>
                    <a:pt x="5280" y="4495"/>
                    <a:pt x="8416" y="211"/>
                  </a:cubicBezTo>
                  <a:cubicBezTo>
                    <a:pt x="8493" y="134"/>
                    <a:pt x="8493" y="58"/>
                    <a:pt x="8416" y="58"/>
                  </a:cubicBezTo>
                  <a:cubicBezTo>
                    <a:pt x="8378" y="20"/>
                    <a:pt x="8359" y="0"/>
                    <a:pt x="8340" y="0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52"/>
            <p:cNvSpPr/>
            <p:nvPr/>
          </p:nvSpPr>
          <p:spPr>
            <a:xfrm>
              <a:off x="4016550" y="3710050"/>
              <a:ext cx="659900" cy="712975"/>
            </a:xfrm>
            <a:custGeom>
              <a:avLst/>
              <a:gdLst/>
              <a:ahLst/>
              <a:cxnLst/>
              <a:rect l="l" t="t" r="r" b="b"/>
              <a:pathLst>
                <a:path w="26396" h="28519" extrusionOk="0">
                  <a:moveTo>
                    <a:pt x="26290" y="1"/>
                  </a:moveTo>
                  <a:cubicBezTo>
                    <a:pt x="26261" y="1"/>
                    <a:pt x="26242" y="20"/>
                    <a:pt x="26242" y="58"/>
                  </a:cubicBezTo>
                  <a:cubicBezTo>
                    <a:pt x="18974" y="10692"/>
                    <a:pt x="10176" y="20256"/>
                    <a:pt x="77" y="28289"/>
                  </a:cubicBezTo>
                  <a:cubicBezTo>
                    <a:pt x="1" y="28365"/>
                    <a:pt x="77" y="28518"/>
                    <a:pt x="154" y="28518"/>
                  </a:cubicBezTo>
                  <a:cubicBezTo>
                    <a:pt x="10252" y="20409"/>
                    <a:pt x="19127" y="10845"/>
                    <a:pt x="26395" y="134"/>
                  </a:cubicBezTo>
                  <a:cubicBezTo>
                    <a:pt x="26395" y="134"/>
                    <a:pt x="26395" y="58"/>
                    <a:pt x="26395" y="58"/>
                  </a:cubicBezTo>
                  <a:cubicBezTo>
                    <a:pt x="26357" y="20"/>
                    <a:pt x="26319" y="1"/>
                    <a:pt x="26290" y="1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52"/>
            <p:cNvSpPr/>
            <p:nvPr/>
          </p:nvSpPr>
          <p:spPr>
            <a:xfrm>
              <a:off x="4582700" y="3762600"/>
              <a:ext cx="98750" cy="73225"/>
            </a:xfrm>
            <a:custGeom>
              <a:avLst/>
              <a:gdLst/>
              <a:ahLst/>
              <a:cxnLst/>
              <a:rect l="l" t="t" r="r" b="b"/>
              <a:pathLst>
                <a:path w="3950" h="2929" extrusionOk="0">
                  <a:moveTo>
                    <a:pt x="3799" y="1"/>
                  </a:moveTo>
                  <a:cubicBezTo>
                    <a:pt x="3781" y="1"/>
                    <a:pt x="3764" y="7"/>
                    <a:pt x="3749" y="22"/>
                  </a:cubicBezTo>
                  <a:cubicBezTo>
                    <a:pt x="2678" y="1093"/>
                    <a:pt x="1454" y="2011"/>
                    <a:pt x="77" y="2699"/>
                  </a:cubicBezTo>
                  <a:cubicBezTo>
                    <a:pt x="0" y="2699"/>
                    <a:pt x="0" y="2776"/>
                    <a:pt x="0" y="2852"/>
                  </a:cubicBezTo>
                  <a:cubicBezTo>
                    <a:pt x="77" y="2852"/>
                    <a:pt x="77" y="2929"/>
                    <a:pt x="153" y="2929"/>
                  </a:cubicBezTo>
                  <a:lnTo>
                    <a:pt x="153" y="2852"/>
                  </a:lnTo>
                  <a:cubicBezTo>
                    <a:pt x="1531" y="2240"/>
                    <a:pt x="2831" y="1246"/>
                    <a:pt x="3826" y="175"/>
                  </a:cubicBezTo>
                  <a:cubicBezTo>
                    <a:pt x="3949" y="113"/>
                    <a:pt x="3873" y="1"/>
                    <a:pt x="3799" y="1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52"/>
            <p:cNvSpPr/>
            <p:nvPr/>
          </p:nvSpPr>
          <p:spPr>
            <a:xfrm>
              <a:off x="3995525" y="3697200"/>
              <a:ext cx="730650" cy="691400"/>
            </a:xfrm>
            <a:custGeom>
              <a:avLst/>
              <a:gdLst/>
              <a:ahLst/>
              <a:cxnLst/>
              <a:rect l="l" t="t" r="r" b="b"/>
              <a:pathLst>
                <a:path w="29226" h="27656" extrusionOk="0">
                  <a:moveTo>
                    <a:pt x="27255" y="1"/>
                  </a:moveTo>
                  <a:cubicBezTo>
                    <a:pt x="26072" y="1"/>
                    <a:pt x="24989" y="1316"/>
                    <a:pt x="24482" y="1949"/>
                  </a:cubicBezTo>
                  <a:cubicBezTo>
                    <a:pt x="17520" y="11589"/>
                    <a:pt x="9334" y="20157"/>
                    <a:pt x="0" y="27502"/>
                  </a:cubicBezTo>
                  <a:cubicBezTo>
                    <a:pt x="0" y="27502"/>
                    <a:pt x="0" y="27579"/>
                    <a:pt x="0" y="27655"/>
                  </a:cubicBezTo>
                  <a:lnTo>
                    <a:pt x="153" y="27655"/>
                  </a:lnTo>
                  <a:cubicBezTo>
                    <a:pt x="9487" y="20311"/>
                    <a:pt x="17673" y="11665"/>
                    <a:pt x="24635" y="2026"/>
                  </a:cubicBezTo>
                  <a:cubicBezTo>
                    <a:pt x="25080" y="1390"/>
                    <a:pt x="26157" y="175"/>
                    <a:pt x="27255" y="175"/>
                  </a:cubicBezTo>
                  <a:cubicBezTo>
                    <a:pt x="27479" y="175"/>
                    <a:pt x="27704" y="226"/>
                    <a:pt x="27925" y="342"/>
                  </a:cubicBezTo>
                  <a:cubicBezTo>
                    <a:pt x="29072" y="954"/>
                    <a:pt x="28766" y="2714"/>
                    <a:pt x="28460" y="3709"/>
                  </a:cubicBezTo>
                  <a:cubicBezTo>
                    <a:pt x="27313" y="7840"/>
                    <a:pt x="25936" y="11895"/>
                    <a:pt x="24329" y="15873"/>
                  </a:cubicBezTo>
                  <a:cubicBezTo>
                    <a:pt x="24558" y="15414"/>
                    <a:pt x="24865" y="15032"/>
                    <a:pt x="25094" y="14573"/>
                  </a:cubicBezTo>
                  <a:cubicBezTo>
                    <a:pt x="26395" y="11053"/>
                    <a:pt x="27619" y="7381"/>
                    <a:pt x="28613" y="3785"/>
                  </a:cubicBezTo>
                  <a:cubicBezTo>
                    <a:pt x="28996" y="2714"/>
                    <a:pt x="29225" y="878"/>
                    <a:pt x="28001" y="189"/>
                  </a:cubicBezTo>
                  <a:cubicBezTo>
                    <a:pt x="27751" y="58"/>
                    <a:pt x="27501" y="1"/>
                    <a:pt x="27255" y="1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52"/>
            <p:cNvSpPr/>
            <p:nvPr/>
          </p:nvSpPr>
          <p:spPr>
            <a:xfrm>
              <a:off x="2781450" y="3813450"/>
              <a:ext cx="1103150" cy="859050"/>
            </a:xfrm>
            <a:custGeom>
              <a:avLst/>
              <a:gdLst/>
              <a:ahLst/>
              <a:cxnLst/>
              <a:rect l="l" t="t" r="r" b="b"/>
              <a:pathLst>
                <a:path w="44126" h="34362" extrusionOk="0">
                  <a:moveTo>
                    <a:pt x="177" y="1"/>
                  </a:moveTo>
                  <a:cubicBezTo>
                    <a:pt x="116" y="1"/>
                    <a:pt x="1" y="130"/>
                    <a:pt x="58" y="130"/>
                  </a:cubicBezTo>
                  <a:cubicBezTo>
                    <a:pt x="364" y="436"/>
                    <a:pt x="30431" y="29202"/>
                    <a:pt x="43973" y="34328"/>
                  </a:cubicBezTo>
                  <a:cubicBezTo>
                    <a:pt x="43998" y="34353"/>
                    <a:pt x="44024" y="34362"/>
                    <a:pt x="44046" y="34362"/>
                  </a:cubicBezTo>
                  <a:cubicBezTo>
                    <a:pt x="44092" y="34362"/>
                    <a:pt x="44126" y="34328"/>
                    <a:pt x="44126" y="34328"/>
                  </a:cubicBezTo>
                  <a:cubicBezTo>
                    <a:pt x="44126" y="34251"/>
                    <a:pt x="44126" y="34175"/>
                    <a:pt x="44049" y="34175"/>
                  </a:cubicBezTo>
                  <a:cubicBezTo>
                    <a:pt x="30584" y="29049"/>
                    <a:pt x="517" y="283"/>
                    <a:pt x="211" y="53"/>
                  </a:cubicBezTo>
                  <a:cubicBezTo>
                    <a:pt x="211" y="15"/>
                    <a:pt x="197" y="1"/>
                    <a:pt x="177" y="1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52"/>
            <p:cNvSpPr/>
            <p:nvPr/>
          </p:nvSpPr>
          <p:spPr>
            <a:xfrm>
              <a:off x="3362425" y="3404025"/>
              <a:ext cx="717275" cy="1122275"/>
            </a:xfrm>
            <a:custGeom>
              <a:avLst/>
              <a:gdLst/>
              <a:ahLst/>
              <a:cxnLst/>
              <a:rect l="l" t="t" r="r" b="b"/>
              <a:pathLst>
                <a:path w="28691" h="44891" extrusionOk="0">
                  <a:moveTo>
                    <a:pt x="115" y="1"/>
                  </a:moveTo>
                  <a:cubicBezTo>
                    <a:pt x="96" y="1"/>
                    <a:pt x="77" y="20"/>
                    <a:pt x="77" y="58"/>
                  </a:cubicBezTo>
                  <a:cubicBezTo>
                    <a:pt x="1" y="58"/>
                    <a:pt x="1" y="134"/>
                    <a:pt x="77" y="211"/>
                  </a:cubicBezTo>
                  <a:cubicBezTo>
                    <a:pt x="230" y="441"/>
                    <a:pt x="17138" y="26147"/>
                    <a:pt x="28537" y="44891"/>
                  </a:cubicBezTo>
                  <a:lnTo>
                    <a:pt x="28690" y="44891"/>
                  </a:lnTo>
                  <a:cubicBezTo>
                    <a:pt x="28690" y="44891"/>
                    <a:pt x="28690" y="44814"/>
                    <a:pt x="28690" y="44738"/>
                  </a:cubicBezTo>
                  <a:cubicBezTo>
                    <a:pt x="17291" y="25994"/>
                    <a:pt x="383" y="288"/>
                    <a:pt x="154" y="58"/>
                  </a:cubicBezTo>
                  <a:cubicBezTo>
                    <a:pt x="154" y="20"/>
                    <a:pt x="135" y="1"/>
                    <a:pt x="115" y="1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52"/>
            <p:cNvSpPr/>
            <p:nvPr/>
          </p:nvSpPr>
          <p:spPr>
            <a:xfrm>
              <a:off x="3433200" y="4438775"/>
              <a:ext cx="78450" cy="91350"/>
            </a:xfrm>
            <a:custGeom>
              <a:avLst/>
              <a:gdLst/>
              <a:ahLst/>
              <a:cxnLst/>
              <a:rect l="l" t="t" r="r" b="b"/>
              <a:pathLst>
                <a:path w="3138" h="3654" extrusionOk="0">
                  <a:moveTo>
                    <a:pt x="3013" y="0"/>
                  </a:moveTo>
                  <a:cubicBezTo>
                    <a:pt x="2984" y="0"/>
                    <a:pt x="2946" y="19"/>
                    <a:pt x="2908" y="58"/>
                  </a:cubicBezTo>
                  <a:lnTo>
                    <a:pt x="77" y="3501"/>
                  </a:lnTo>
                  <a:cubicBezTo>
                    <a:pt x="0" y="3577"/>
                    <a:pt x="0" y="3654"/>
                    <a:pt x="77" y="3654"/>
                  </a:cubicBezTo>
                  <a:lnTo>
                    <a:pt x="230" y="3654"/>
                  </a:lnTo>
                  <a:lnTo>
                    <a:pt x="3061" y="211"/>
                  </a:lnTo>
                  <a:cubicBezTo>
                    <a:pt x="3137" y="134"/>
                    <a:pt x="3137" y="58"/>
                    <a:pt x="3061" y="58"/>
                  </a:cubicBezTo>
                  <a:cubicBezTo>
                    <a:pt x="3061" y="19"/>
                    <a:pt x="3041" y="0"/>
                    <a:pt x="3013" y="0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52"/>
            <p:cNvSpPr/>
            <p:nvPr/>
          </p:nvSpPr>
          <p:spPr>
            <a:xfrm>
              <a:off x="2800100" y="3864975"/>
              <a:ext cx="110975" cy="66500"/>
            </a:xfrm>
            <a:custGeom>
              <a:avLst/>
              <a:gdLst/>
              <a:ahLst/>
              <a:cxnLst/>
              <a:rect l="l" t="t" r="r" b="b"/>
              <a:pathLst>
                <a:path w="4439" h="2660" extrusionOk="0">
                  <a:moveTo>
                    <a:pt x="106" y="1"/>
                  </a:moveTo>
                  <a:cubicBezTo>
                    <a:pt x="77" y="1"/>
                    <a:pt x="39" y="20"/>
                    <a:pt x="1" y="58"/>
                  </a:cubicBezTo>
                  <a:cubicBezTo>
                    <a:pt x="1" y="58"/>
                    <a:pt x="1" y="134"/>
                    <a:pt x="1" y="211"/>
                  </a:cubicBezTo>
                  <a:cubicBezTo>
                    <a:pt x="1148" y="1435"/>
                    <a:pt x="2602" y="2277"/>
                    <a:pt x="4285" y="2659"/>
                  </a:cubicBezTo>
                  <a:cubicBezTo>
                    <a:pt x="4362" y="2659"/>
                    <a:pt x="4362" y="2583"/>
                    <a:pt x="4362" y="2583"/>
                  </a:cubicBezTo>
                  <a:cubicBezTo>
                    <a:pt x="4438" y="2506"/>
                    <a:pt x="4362" y="2430"/>
                    <a:pt x="4285" y="2430"/>
                  </a:cubicBezTo>
                  <a:cubicBezTo>
                    <a:pt x="2679" y="2047"/>
                    <a:pt x="1225" y="1206"/>
                    <a:pt x="154" y="58"/>
                  </a:cubicBezTo>
                  <a:cubicBezTo>
                    <a:pt x="154" y="20"/>
                    <a:pt x="135" y="1"/>
                    <a:pt x="106" y="1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52"/>
            <p:cNvSpPr/>
            <p:nvPr/>
          </p:nvSpPr>
          <p:spPr>
            <a:xfrm>
              <a:off x="3662725" y="4598950"/>
              <a:ext cx="84175" cy="78450"/>
            </a:xfrm>
            <a:custGeom>
              <a:avLst/>
              <a:gdLst/>
              <a:ahLst/>
              <a:cxnLst/>
              <a:rect l="l" t="t" r="r" b="b"/>
              <a:pathLst>
                <a:path w="3367" h="3138" extrusionOk="0">
                  <a:moveTo>
                    <a:pt x="3213" y="1"/>
                  </a:moveTo>
                  <a:lnTo>
                    <a:pt x="0" y="2984"/>
                  </a:lnTo>
                  <a:cubicBezTo>
                    <a:pt x="0" y="3061"/>
                    <a:pt x="0" y="3061"/>
                    <a:pt x="0" y="3137"/>
                  </a:cubicBezTo>
                  <a:lnTo>
                    <a:pt x="153" y="3137"/>
                  </a:lnTo>
                  <a:lnTo>
                    <a:pt x="3366" y="154"/>
                  </a:lnTo>
                  <a:cubicBezTo>
                    <a:pt x="3366" y="154"/>
                    <a:pt x="3366" y="77"/>
                    <a:pt x="3366" y="1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52"/>
            <p:cNvSpPr/>
            <p:nvPr/>
          </p:nvSpPr>
          <p:spPr>
            <a:xfrm>
              <a:off x="2717875" y="3767425"/>
              <a:ext cx="1183950" cy="875550"/>
            </a:xfrm>
            <a:custGeom>
              <a:avLst/>
              <a:gdLst/>
              <a:ahLst/>
              <a:cxnLst/>
              <a:rect l="l" t="t" r="r" b="b"/>
              <a:pathLst>
                <a:path w="47358" h="35022" extrusionOk="0">
                  <a:moveTo>
                    <a:pt x="1769" y="1"/>
                  </a:moveTo>
                  <a:cubicBezTo>
                    <a:pt x="1415" y="1"/>
                    <a:pt x="1071" y="96"/>
                    <a:pt x="765" y="288"/>
                  </a:cubicBezTo>
                  <a:cubicBezTo>
                    <a:pt x="77" y="900"/>
                    <a:pt x="0" y="1971"/>
                    <a:pt x="459" y="3501"/>
                  </a:cubicBezTo>
                  <a:cubicBezTo>
                    <a:pt x="765" y="4189"/>
                    <a:pt x="918" y="4802"/>
                    <a:pt x="1301" y="5643"/>
                  </a:cubicBezTo>
                  <a:cubicBezTo>
                    <a:pt x="1760" y="6485"/>
                    <a:pt x="2219" y="7326"/>
                    <a:pt x="2678" y="8168"/>
                  </a:cubicBezTo>
                  <a:cubicBezTo>
                    <a:pt x="1913" y="6638"/>
                    <a:pt x="1301" y="5031"/>
                    <a:pt x="689" y="3424"/>
                  </a:cubicBezTo>
                  <a:cubicBezTo>
                    <a:pt x="306" y="2430"/>
                    <a:pt x="77" y="1129"/>
                    <a:pt x="918" y="517"/>
                  </a:cubicBezTo>
                  <a:cubicBezTo>
                    <a:pt x="1201" y="315"/>
                    <a:pt x="1526" y="220"/>
                    <a:pt x="1849" y="220"/>
                  </a:cubicBezTo>
                  <a:cubicBezTo>
                    <a:pt x="2138" y="220"/>
                    <a:pt x="2425" y="296"/>
                    <a:pt x="2678" y="441"/>
                  </a:cubicBezTo>
                  <a:cubicBezTo>
                    <a:pt x="3290" y="747"/>
                    <a:pt x="3749" y="1206"/>
                    <a:pt x="4208" y="1741"/>
                  </a:cubicBezTo>
                  <a:cubicBezTo>
                    <a:pt x="13312" y="11993"/>
                    <a:pt x="24635" y="20026"/>
                    <a:pt x="35575" y="27753"/>
                  </a:cubicBezTo>
                  <a:cubicBezTo>
                    <a:pt x="36799" y="28595"/>
                    <a:pt x="37947" y="29436"/>
                    <a:pt x="39171" y="30278"/>
                  </a:cubicBezTo>
                  <a:cubicBezTo>
                    <a:pt x="41772" y="32038"/>
                    <a:pt x="44450" y="33644"/>
                    <a:pt x="47204" y="35021"/>
                  </a:cubicBezTo>
                  <a:lnTo>
                    <a:pt x="47357" y="35021"/>
                  </a:lnTo>
                  <a:cubicBezTo>
                    <a:pt x="47357" y="34945"/>
                    <a:pt x="47357" y="34868"/>
                    <a:pt x="47281" y="34868"/>
                  </a:cubicBezTo>
                  <a:cubicBezTo>
                    <a:pt x="44603" y="33491"/>
                    <a:pt x="42002" y="31961"/>
                    <a:pt x="39554" y="30278"/>
                  </a:cubicBezTo>
                  <a:cubicBezTo>
                    <a:pt x="38253" y="29360"/>
                    <a:pt x="36952" y="28442"/>
                    <a:pt x="35728" y="27600"/>
                  </a:cubicBezTo>
                  <a:cubicBezTo>
                    <a:pt x="24788" y="19797"/>
                    <a:pt x="13465" y="11840"/>
                    <a:pt x="4361" y="1588"/>
                  </a:cubicBezTo>
                  <a:cubicBezTo>
                    <a:pt x="3902" y="1053"/>
                    <a:pt x="3366" y="594"/>
                    <a:pt x="2831" y="288"/>
                  </a:cubicBezTo>
                  <a:cubicBezTo>
                    <a:pt x="2487" y="96"/>
                    <a:pt x="2123" y="1"/>
                    <a:pt x="1769" y="1"/>
                  </a:cubicBezTo>
                  <a:close/>
                </a:path>
              </a:pathLst>
            </a:custGeom>
            <a:solidFill>
              <a:srgbClr val="512C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52"/>
            <p:cNvSpPr/>
            <p:nvPr/>
          </p:nvSpPr>
          <p:spPr>
            <a:xfrm>
              <a:off x="4770125" y="2679300"/>
              <a:ext cx="149950" cy="85450"/>
            </a:xfrm>
            <a:custGeom>
              <a:avLst/>
              <a:gdLst/>
              <a:ahLst/>
              <a:cxnLst/>
              <a:rect l="l" t="t" r="r" b="b"/>
              <a:pathLst>
                <a:path w="5998" h="3418" extrusionOk="0">
                  <a:moveTo>
                    <a:pt x="5547" y="0"/>
                  </a:moveTo>
                  <a:cubicBezTo>
                    <a:pt x="5508" y="0"/>
                    <a:pt x="5468" y="16"/>
                    <a:pt x="5433" y="51"/>
                  </a:cubicBezTo>
                  <a:lnTo>
                    <a:pt x="154" y="3035"/>
                  </a:lnTo>
                  <a:cubicBezTo>
                    <a:pt x="77" y="3035"/>
                    <a:pt x="1" y="3188"/>
                    <a:pt x="77" y="3264"/>
                  </a:cubicBezTo>
                  <a:cubicBezTo>
                    <a:pt x="154" y="3417"/>
                    <a:pt x="231" y="3417"/>
                    <a:pt x="384" y="3417"/>
                  </a:cubicBezTo>
                  <a:lnTo>
                    <a:pt x="5739" y="587"/>
                  </a:lnTo>
                  <a:cubicBezTo>
                    <a:pt x="5998" y="457"/>
                    <a:pt x="5764" y="0"/>
                    <a:pt x="5547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52"/>
            <p:cNvSpPr/>
            <p:nvPr/>
          </p:nvSpPr>
          <p:spPr>
            <a:xfrm>
              <a:off x="4785450" y="2781225"/>
              <a:ext cx="162600" cy="42825"/>
            </a:xfrm>
            <a:custGeom>
              <a:avLst/>
              <a:gdLst/>
              <a:ahLst/>
              <a:cxnLst/>
              <a:rect l="l" t="t" r="r" b="b"/>
              <a:pathLst>
                <a:path w="6504" h="1713" extrusionOk="0">
                  <a:moveTo>
                    <a:pt x="6233" y="0"/>
                  </a:moveTo>
                  <a:cubicBezTo>
                    <a:pt x="6197" y="0"/>
                    <a:pt x="6159" y="10"/>
                    <a:pt x="6121" y="29"/>
                  </a:cubicBezTo>
                  <a:lnTo>
                    <a:pt x="230" y="1253"/>
                  </a:lnTo>
                  <a:cubicBezTo>
                    <a:pt x="77" y="1330"/>
                    <a:pt x="0" y="1406"/>
                    <a:pt x="77" y="1483"/>
                  </a:cubicBezTo>
                  <a:cubicBezTo>
                    <a:pt x="77" y="1636"/>
                    <a:pt x="153" y="1712"/>
                    <a:pt x="306" y="1712"/>
                  </a:cubicBezTo>
                  <a:lnTo>
                    <a:pt x="6197" y="641"/>
                  </a:lnTo>
                  <a:cubicBezTo>
                    <a:pt x="6427" y="565"/>
                    <a:pt x="6503" y="412"/>
                    <a:pt x="6427" y="259"/>
                  </a:cubicBezTo>
                  <a:cubicBezTo>
                    <a:pt x="6427" y="86"/>
                    <a:pt x="6340" y="0"/>
                    <a:pt x="6233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52"/>
            <p:cNvSpPr/>
            <p:nvPr/>
          </p:nvSpPr>
          <p:spPr>
            <a:xfrm>
              <a:off x="4733800" y="2599625"/>
              <a:ext cx="124925" cy="118750"/>
            </a:xfrm>
            <a:custGeom>
              <a:avLst/>
              <a:gdLst/>
              <a:ahLst/>
              <a:cxnLst/>
              <a:rect l="l" t="t" r="r" b="b"/>
              <a:pathLst>
                <a:path w="4997" h="4750" extrusionOk="0">
                  <a:moveTo>
                    <a:pt x="4578" y="1"/>
                  </a:moveTo>
                  <a:cubicBezTo>
                    <a:pt x="4508" y="1"/>
                    <a:pt x="4432" y="30"/>
                    <a:pt x="4361" y="101"/>
                  </a:cubicBezTo>
                  <a:lnTo>
                    <a:pt x="77" y="4386"/>
                  </a:lnTo>
                  <a:cubicBezTo>
                    <a:pt x="0" y="4462"/>
                    <a:pt x="0" y="4615"/>
                    <a:pt x="77" y="4692"/>
                  </a:cubicBezTo>
                  <a:cubicBezTo>
                    <a:pt x="115" y="4730"/>
                    <a:pt x="173" y="4749"/>
                    <a:pt x="230" y="4749"/>
                  </a:cubicBezTo>
                  <a:cubicBezTo>
                    <a:pt x="287" y="4749"/>
                    <a:pt x="345" y="4730"/>
                    <a:pt x="383" y="4692"/>
                  </a:cubicBezTo>
                  <a:lnTo>
                    <a:pt x="4820" y="560"/>
                  </a:lnTo>
                  <a:cubicBezTo>
                    <a:pt x="4996" y="326"/>
                    <a:pt x="4812" y="1"/>
                    <a:pt x="4578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52"/>
            <p:cNvSpPr/>
            <p:nvPr/>
          </p:nvSpPr>
          <p:spPr>
            <a:xfrm>
              <a:off x="4348250" y="770100"/>
              <a:ext cx="243500" cy="137700"/>
            </a:xfrm>
            <a:custGeom>
              <a:avLst/>
              <a:gdLst/>
              <a:ahLst/>
              <a:cxnLst/>
              <a:rect l="l" t="t" r="r" b="b"/>
              <a:pathLst>
                <a:path w="9740" h="5508" extrusionOk="0">
                  <a:moveTo>
                    <a:pt x="8517" y="0"/>
                  </a:moveTo>
                  <a:cubicBezTo>
                    <a:pt x="8377" y="0"/>
                    <a:pt x="8227" y="43"/>
                    <a:pt x="8078" y="143"/>
                  </a:cubicBezTo>
                  <a:lnTo>
                    <a:pt x="504" y="4580"/>
                  </a:lnTo>
                  <a:lnTo>
                    <a:pt x="580" y="4504"/>
                  </a:lnTo>
                  <a:lnTo>
                    <a:pt x="580" y="4504"/>
                  </a:lnTo>
                  <a:cubicBezTo>
                    <a:pt x="0" y="4761"/>
                    <a:pt x="289" y="5508"/>
                    <a:pt x="760" y="5508"/>
                  </a:cubicBezTo>
                  <a:cubicBezTo>
                    <a:pt x="848" y="5508"/>
                    <a:pt x="943" y="5482"/>
                    <a:pt x="1039" y="5422"/>
                  </a:cubicBezTo>
                  <a:lnTo>
                    <a:pt x="8843" y="1520"/>
                  </a:lnTo>
                  <a:cubicBezTo>
                    <a:pt x="9740" y="1135"/>
                    <a:pt x="9242" y="0"/>
                    <a:pt x="8517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52"/>
            <p:cNvSpPr/>
            <p:nvPr/>
          </p:nvSpPr>
          <p:spPr>
            <a:xfrm>
              <a:off x="4372300" y="918000"/>
              <a:ext cx="252500" cy="75625"/>
            </a:xfrm>
            <a:custGeom>
              <a:avLst/>
              <a:gdLst/>
              <a:ahLst/>
              <a:cxnLst/>
              <a:rect l="l" t="t" r="r" b="b"/>
              <a:pathLst>
                <a:path w="10100" h="3025" extrusionOk="0">
                  <a:moveTo>
                    <a:pt x="9268" y="1"/>
                  </a:moveTo>
                  <a:cubicBezTo>
                    <a:pt x="9191" y="1"/>
                    <a:pt x="9111" y="14"/>
                    <a:pt x="9028" y="41"/>
                  </a:cubicBezTo>
                  <a:lnTo>
                    <a:pt x="536" y="1954"/>
                  </a:lnTo>
                  <a:lnTo>
                    <a:pt x="613" y="1954"/>
                  </a:lnTo>
                  <a:cubicBezTo>
                    <a:pt x="1" y="2183"/>
                    <a:pt x="154" y="3025"/>
                    <a:pt x="766" y="3025"/>
                  </a:cubicBezTo>
                  <a:lnTo>
                    <a:pt x="9411" y="1571"/>
                  </a:lnTo>
                  <a:cubicBezTo>
                    <a:pt x="9794" y="1495"/>
                    <a:pt x="10100" y="1036"/>
                    <a:pt x="10023" y="577"/>
                  </a:cubicBezTo>
                  <a:cubicBezTo>
                    <a:pt x="9898" y="263"/>
                    <a:pt x="9618" y="1"/>
                    <a:pt x="9268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52"/>
            <p:cNvSpPr/>
            <p:nvPr/>
          </p:nvSpPr>
          <p:spPr>
            <a:xfrm>
              <a:off x="4299625" y="657450"/>
              <a:ext cx="193200" cy="185575"/>
            </a:xfrm>
            <a:custGeom>
              <a:avLst/>
              <a:gdLst/>
              <a:ahLst/>
              <a:cxnLst/>
              <a:rect l="l" t="t" r="r" b="b"/>
              <a:pathLst>
                <a:path w="7728" h="7423" extrusionOk="0">
                  <a:moveTo>
                    <a:pt x="6848" y="1"/>
                  </a:moveTo>
                  <a:cubicBezTo>
                    <a:pt x="6637" y="1"/>
                    <a:pt x="6427" y="97"/>
                    <a:pt x="6274" y="288"/>
                  </a:cubicBezTo>
                  <a:lnTo>
                    <a:pt x="230" y="6485"/>
                  </a:lnTo>
                  <a:cubicBezTo>
                    <a:pt x="1" y="6638"/>
                    <a:pt x="1" y="7020"/>
                    <a:pt x="154" y="7250"/>
                  </a:cubicBezTo>
                  <a:cubicBezTo>
                    <a:pt x="268" y="7365"/>
                    <a:pt x="402" y="7422"/>
                    <a:pt x="536" y="7422"/>
                  </a:cubicBezTo>
                  <a:cubicBezTo>
                    <a:pt x="670" y="7422"/>
                    <a:pt x="804" y="7365"/>
                    <a:pt x="919" y="7250"/>
                  </a:cubicBezTo>
                  <a:lnTo>
                    <a:pt x="7422" y="1359"/>
                  </a:lnTo>
                  <a:cubicBezTo>
                    <a:pt x="7728" y="1053"/>
                    <a:pt x="7728" y="594"/>
                    <a:pt x="7422" y="288"/>
                  </a:cubicBezTo>
                  <a:cubicBezTo>
                    <a:pt x="7269" y="97"/>
                    <a:pt x="7058" y="1"/>
                    <a:pt x="6848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52"/>
            <p:cNvSpPr/>
            <p:nvPr/>
          </p:nvSpPr>
          <p:spPr>
            <a:xfrm>
              <a:off x="3163875" y="757150"/>
              <a:ext cx="234925" cy="137025"/>
            </a:xfrm>
            <a:custGeom>
              <a:avLst/>
              <a:gdLst/>
              <a:ahLst/>
              <a:cxnLst/>
              <a:rect l="l" t="t" r="r" b="b"/>
              <a:pathLst>
                <a:path w="9397" h="5481" extrusionOk="0">
                  <a:moveTo>
                    <a:pt x="1153" y="0"/>
                  </a:moveTo>
                  <a:cubicBezTo>
                    <a:pt x="406" y="0"/>
                    <a:pt x="1" y="1025"/>
                    <a:pt x="751" y="1502"/>
                  </a:cubicBezTo>
                  <a:lnTo>
                    <a:pt x="8478" y="5404"/>
                  </a:lnTo>
                  <a:cubicBezTo>
                    <a:pt x="8580" y="5455"/>
                    <a:pt x="8682" y="5481"/>
                    <a:pt x="8779" y="5481"/>
                  </a:cubicBezTo>
                  <a:cubicBezTo>
                    <a:pt x="8971" y="5481"/>
                    <a:pt x="9141" y="5379"/>
                    <a:pt x="9243" y="5175"/>
                  </a:cubicBezTo>
                  <a:cubicBezTo>
                    <a:pt x="9396" y="4945"/>
                    <a:pt x="9320" y="4562"/>
                    <a:pt x="9090" y="4486"/>
                  </a:cubicBezTo>
                  <a:lnTo>
                    <a:pt x="1440" y="49"/>
                  </a:lnTo>
                  <a:cubicBezTo>
                    <a:pt x="1340" y="15"/>
                    <a:pt x="1244" y="0"/>
                    <a:pt x="1153" y="0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52"/>
            <p:cNvSpPr/>
            <p:nvPr/>
          </p:nvSpPr>
          <p:spPr>
            <a:xfrm>
              <a:off x="3125250" y="901500"/>
              <a:ext cx="255625" cy="76950"/>
            </a:xfrm>
            <a:custGeom>
              <a:avLst/>
              <a:gdLst/>
              <a:ahLst/>
              <a:cxnLst/>
              <a:rect l="l" t="t" r="r" b="b"/>
              <a:pathLst>
                <a:path w="10225" h="3078" extrusionOk="0">
                  <a:moveTo>
                    <a:pt x="875" y="1"/>
                  </a:moveTo>
                  <a:cubicBezTo>
                    <a:pt x="522" y="1"/>
                    <a:pt x="146" y="289"/>
                    <a:pt x="77" y="701"/>
                  </a:cubicBezTo>
                  <a:cubicBezTo>
                    <a:pt x="1" y="1160"/>
                    <a:pt x="307" y="1543"/>
                    <a:pt x="766" y="1619"/>
                  </a:cubicBezTo>
                  <a:lnTo>
                    <a:pt x="9335" y="3073"/>
                  </a:lnTo>
                  <a:cubicBezTo>
                    <a:pt x="9360" y="3076"/>
                    <a:pt x="9385" y="3077"/>
                    <a:pt x="9409" y="3077"/>
                  </a:cubicBezTo>
                  <a:cubicBezTo>
                    <a:pt x="10039" y="3077"/>
                    <a:pt x="10224" y="2149"/>
                    <a:pt x="9488" y="2002"/>
                  </a:cubicBezTo>
                  <a:lnTo>
                    <a:pt x="995" y="13"/>
                  </a:lnTo>
                  <a:cubicBezTo>
                    <a:pt x="956" y="5"/>
                    <a:pt x="916" y="1"/>
                    <a:pt x="875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52"/>
            <p:cNvSpPr/>
            <p:nvPr/>
          </p:nvSpPr>
          <p:spPr>
            <a:xfrm>
              <a:off x="3257225" y="641900"/>
              <a:ext cx="193200" cy="184175"/>
            </a:xfrm>
            <a:custGeom>
              <a:avLst/>
              <a:gdLst/>
              <a:ahLst/>
              <a:cxnLst/>
              <a:rect l="l" t="t" r="r" b="b"/>
              <a:pathLst>
                <a:path w="7728" h="7367" extrusionOk="0">
                  <a:moveTo>
                    <a:pt x="916" y="1"/>
                  </a:moveTo>
                  <a:cubicBezTo>
                    <a:pt x="694" y="1"/>
                    <a:pt x="468" y="96"/>
                    <a:pt x="307" y="298"/>
                  </a:cubicBezTo>
                  <a:cubicBezTo>
                    <a:pt x="1" y="604"/>
                    <a:pt x="1" y="1139"/>
                    <a:pt x="383" y="1445"/>
                  </a:cubicBezTo>
                  <a:lnTo>
                    <a:pt x="6810" y="7260"/>
                  </a:lnTo>
                  <a:cubicBezTo>
                    <a:pt x="6913" y="7329"/>
                    <a:pt x="7032" y="7366"/>
                    <a:pt x="7145" y="7366"/>
                  </a:cubicBezTo>
                  <a:cubicBezTo>
                    <a:pt x="7284" y="7366"/>
                    <a:pt x="7414" y="7310"/>
                    <a:pt x="7498" y="7183"/>
                  </a:cubicBezTo>
                  <a:cubicBezTo>
                    <a:pt x="7728" y="7030"/>
                    <a:pt x="7728" y="6648"/>
                    <a:pt x="7498" y="6418"/>
                  </a:cubicBezTo>
                  <a:lnTo>
                    <a:pt x="1454" y="221"/>
                  </a:lnTo>
                  <a:cubicBezTo>
                    <a:pt x="1310" y="77"/>
                    <a:pt x="1114" y="1"/>
                    <a:pt x="916" y="1"/>
                  </a:cubicBezTo>
                  <a:close/>
                </a:path>
              </a:pathLst>
            </a:custGeom>
            <a:solidFill>
              <a:srgbClr val="6B3D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52"/>
            <p:cNvSpPr/>
            <p:nvPr/>
          </p:nvSpPr>
          <p:spPr>
            <a:xfrm>
              <a:off x="3823375" y="241950"/>
              <a:ext cx="495400" cy="455225"/>
            </a:xfrm>
            <a:custGeom>
              <a:avLst/>
              <a:gdLst/>
              <a:ahLst/>
              <a:cxnLst/>
              <a:rect l="l" t="t" r="r" b="b"/>
              <a:pathLst>
                <a:path w="19816" h="18209" fill="none" extrusionOk="0">
                  <a:moveTo>
                    <a:pt x="6351" y="18208"/>
                  </a:moveTo>
                  <a:cubicBezTo>
                    <a:pt x="10864" y="15607"/>
                    <a:pt x="11400" y="9487"/>
                    <a:pt x="7575" y="6120"/>
                  </a:cubicBezTo>
                  <a:cubicBezTo>
                    <a:pt x="6810" y="5432"/>
                    <a:pt x="5892" y="5049"/>
                    <a:pt x="4897" y="4896"/>
                  </a:cubicBezTo>
                  <a:cubicBezTo>
                    <a:pt x="3979" y="4820"/>
                    <a:pt x="2984" y="5202"/>
                    <a:pt x="2372" y="5967"/>
                  </a:cubicBezTo>
                  <a:cubicBezTo>
                    <a:pt x="1454" y="7345"/>
                    <a:pt x="2372" y="9334"/>
                    <a:pt x="3826" y="10022"/>
                  </a:cubicBezTo>
                  <a:cubicBezTo>
                    <a:pt x="5356" y="10558"/>
                    <a:pt x="7116" y="10481"/>
                    <a:pt x="8493" y="9640"/>
                  </a:cubicBezTo>
                  <a:cubicBezTo>
                    <a:pt x="9411" y="9104"/>
                    <a:pt x="10405" y="8722"/>
                    <a:pt x="11400" y="8416"/>
                  </a:cubicBezTo>
                  <a:cubicBezTo>
                    <a:pt x="12471" y="8110"/>
                    <a:pt x="13542" y="8492"/>
                    <a:pt x="14154" y="9334"/>
                  </a:cubicBezTo>
                  <a:cubicBezTo>
                    <a:pt x="14919" y="10634"/>
                    <a:pt x="13695" y="12241"/>
                    <a:pt x="12395" y="13006"/>
                  </a:cubicBezTo>
                  <a:cubicBezTo>
                    <a:pt x="10329" y="14230"/>
                    <a:pt x="7881" y="14383"/>
                    <a:pt x="5662" y="13542"/>
                  </a:cubicBezTo>
                  <a:cubicBezTo>
                    <a:pt x="3443" y="12547"/>
                    <a:pt x="1913" y="10558"/>
                    <a:pt x="1531" y="8186"/>
                  </a:cubicBezTo>
                  <a:cubicBezTo>
                    <a:pt x="1301" y="5738"/>
                    <a:pt x="2449" y="3443"/>
                    <a:pt x="4591" y="2295"/>
                  </a:cubicBezTo>
                  <a:cubicBezTo>
                    <a:pt x="6351" y="1224"/>
                    <a:pt x="8646" y="1530"/>
                    <a:pt x="10099" y="3060"/>
                  </a:cubicBezTo>
                  <a:cubicBezTo>
                    <a:pt x="11553" y="4973"/>
                    <a:pt x="11170" y="8110"/>
                    <a:pt x="13160" y="9334"/>
                  </a:cubicBezTo>
                  <a:cubicBezTo>
                    <a:pt x="14384" y="10022"/>
                    <a:pt x="15990" y="9793"/>
                    <a:pt x="16985" y="8722"/>
                  </a:cubicBezTo>
                  <a:cubicBezTo>
                    <a:pt x="17903" y="7727"/>
                    <a:pt x="18285" y="6274"/>
                    <a:pt x="17903" y="4896"/>
                  </a:cubicBezTo>
                  <a:cubicBezTo>
                    <a:pt x="17214" y="1913"/>
                    <a:pt x="13925" y="0"/>
                    <a:pt x="10864" y="153"/>
                  </a:cubicBezTo>
                  <a:cubicBezTo>
                    <a:pt x="7804" y="230"/>
                    <a:pt x="5050" y="1913"/>
                    <a:pt x="2602" y="3825"/>
                  </a:cubicBezTo>
                  <a:cubicBezTo>
                    <a:pt x="1684" y="4514"/>
                    <a:pt x="919" y="5432"/>
                    <a:pt x="460" y="6503"/>
                  </a:cubicBezTo>
                  <a:cubicBezTo>
                    <a:pt x="1" y="8186"/>
                    <a:pt x="536" y="10022"/>
                    <a:pt x="1837" y="11170"/>
                  </a:cubicBezTo>
                  <a:cubicBezTo>
                    <a:pt x="3214" y="12241"/>
                    <a:pt x="4897" y="12853"/>
                    <a:pt x="6657" y="12930"/>
                  </a:cubicBezTo>
                  <a:cubicBezTo>
                    <a:pt x="8799" y="13236"/>
                    <a:pt x="11017" y="12777"/>
                    <a:pt x="12777" y="11629"/>
                  </a:cubicBezTo>
                  <a:cubicBezTo>
                    <a:pt x="14690" y="10405"/>
                    <a:pt x="15531" y="8186"/>
                    <a:pt x="14996" y="6044"/>
                  </a:cubicBezTo>
                  <a:cubicBezTo>
                    <a:pt x="14307" y="4208"/>
                    <a:pt x="12548" y="2984"/>
                    <a:pt x="10635" y="2907"/>
                  </a:cubicBezTo>
                  <a:cubicBezTo>
                    <a:pt x="8722" y="2831"/>
                    <a:pt x="6963" y="3978"/>
                    <a:pt x="6274" y="5814"/>
                  </a:cubicBezTo>
                  <a:cubicBezTo>
                    <a:pt x="5815" y="7574"/>
                    <a:pt x="7345" y="9716"/>
                    <a:pt x="9181" y="9563"/>
                  </a:cubicBezTo>
                  <a:cubicBezTo>
                    <a:pt x="11247" y="9334"/>
                    <a:pt x="12701" y="6580"/>
                    <a:pt x="14690" y="7039"/>
                  </a:cubicBezTo>
                  <a:cubicBezTo>
                    <a:pt x="16143" y="7421"/>
                    <a:pt x="16679" y="9410"/>
                    <a:pt x="15914" y="10711"/>
                  </a:cubicBezTo>
                  <a:cubicBezTo>
                    <a:pt x="15149" y="11935"/>
                    <a:pt x="13772" y="12777"/>
                    <a:pt x="12318" y="13006"/>
                  </a:cubicBezTo>
                  <a:cubicBezTo>
                    <a:pt x="9793" y="13542"/>
                    <a:pt x="7116" y="13236"/>
                    <a:pt x="4820" y="12164"/>
                  </a:cubicBezTo>
                  <a:cubicBezTo>
                    <a:pt x="4055" y="11782"/>
                    <a:pt x="3290" y="11476"/>
                    <a:pt x="2449" y="11399"/>
                  </a:cubicBezTo>
                  <a:cubicBezTo>
                    <a:pt x="1607" y="11399"/>
                    <a:pt x="766" y="12241"/>
                    <a:pt x="995" y="13006"/>
                  </a:cubicBezTo>
                  <a:cubicBezTo>
                    <a:pt x="1225" y="13542"/>
                    <a:pt x="1684" y="13924"/>
                    <a:pt x="2219" y="14077"/>
                  </a:cubicBezTo>
                  <a:cubicBezTo>
                    <a:pt x="9564" y="17061"/>
                    <a:pt x="17826" y="12853"/>
                    <a:pt x="19816" y="5126"/>
                  </a:cubicBezTo>
                </a:path>
              </a:pathLst>
            </a:custGeom>
            <a:noFill/>
            <a:ln w="13400" cap="rnd" cmpd="sng">
              <a:solidFill>
                <a:srgbClr val="6B3D7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CAFFFAD-50C1-70F1-3C14-AB56E0466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678" y="2741520"/>
            <a:ext cx="4094643" cy="1520167"/>
          </a:xfrm>
          <a:prstGeom prst="rect">
            <a:avLst/>
          </a:prstGeom>
        </p:spPr>
      </p:pic>
      <p:sp>
        <p:nvSpPr>
          <p:cNvPr id="2327" name="Google Shape;2327;p82"/>
          <p:cNvSpPr txBox="1">
            <a:spLocks noGrp="1"/>
          </p:cNvSpPr>
          <p:nvPr>
            <p:ph type="title"/>
          </p:nvPr>
        </p:nvSpPr>
        <p:spPr>
          <a:xfrm>
            <a:off x="1376462" y="881813"/>
            <a:ext cx="6192600" cy="15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4"/>
                </a:solidFill>
              </a:rPr>
              <a:t>¡</a:t>
            </a:r>
            <a:r>
              <a:rPr lang="en" dirty="0">
                <a:solidFill>
                  <a:schemeClr val="tx1"/>
                </a:solidFill>
              </a:rPr>
              <a:t>Thank YOu</a:t>
            </a:r>
            <a:r>
              <a:rPr lang="en" dirty="0">
                <a:solidFill>
                  <a:schemeClr val="accent4"/>
                </a:solidFill>
              </a:rPr>
              <a:t>!</a:t>
            </a:r>
            <a:endParaRPr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38305C3-D6F5-8C0C-7901-12B38E422AFE}"/>
              </a:ext>
            </a:extLst>
          </p:cNvPr>
          <p:cNvSpPr/>
          <p:nvPr/>
        </p:nvSpPr>
        <p:spPr>
          <a:xfrm>
            <a:off x="616527" y="1288473"/>
            <a:ext cx="2545895" cy="1279663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33" name="Google Shape;433;p50"/>
          <p:cNvSpPr txBox="1">
            <a:spLocks noGrp="1"/>
          </p:cNvSpPr>
          <p:nvPr>
            <p:ph type="title"/>
          </p:nvPr>
        </p:nvSpPr>
        <p:spPr>
          <a:xfrm>
            <a:off x="707200" y="445025"/>
            <a:ext cx="772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4"/>
                </a:solidFill>
              </a:rPr>
              <a:t>Do you even know </a:t>
            </a:r>
            <a:r>
              <a:rPr lang="en" dirty="0">
                <a:solidFill>
                  <a:schemeClr val="tx1"/>
                </a:solidFill>
              </a:rPr>
              <a:t>“OUR STRESSES”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434" name="Google Shape;434;p50"/>
          <p:cNvSpPr txBox="1">
            <a:spLocks noGrp="1"/>
          </p:cNvSpPr>
          <p:nvPr>
            <p:ph type="title" idx="2"/>
          </p:nvPr>
        </p:nvSpPr>
        <p:spPr>
          <a:xfrm>
            <a:off x="707200" y="1692025"/>
            <a:ext cx="25563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Relationships &amp; Friends</a:t>
            </a:r>
            <a:endParaRPr dirty="0"/>
          </a:p>
        </p:txBody>
      </p:sp>
      <p:sp>
        <p:nvSpPr>
          <p:cNvPr id="435" name="Google Shape;435;p50"/>
          <p:cNvSpPr txBox="1">
            <a:spLocks noGrp="1"/>
          </p:cNvSpPr>
          <p:nvPr>
            <p:ph type="title" idx="3"/>
          </p:nvPr>
        </p:nvSpPr>
        <p:spPr>
          <a:xfrm>
            <a:off x="707200" y="117925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</a:rPr>
              <a:t>01</a:t>
            </a:r>
            <a:endParaRPr dirty="0">
              <a:solidFill>
                <a:schemeClr val="accent1"/>
              </a:solidFill>
            </a:endParaRPr>
          </a:p>
        </p:txBody>
      </p:sp>
      <p:grpSp>
        <p:nvGrpSpPr>
          <p:cNvPr id="446" name="Google Shape;446;p50"/>
          <p:cNvGrpSpPr/>
          <p:nvPr/>
        </p:nvGrpSpPr>
        <p:grpSpPr>
          <a:xfrm>
            <a:off x="5892400" y="1442711"/>
            <a:ext cx="2016780" cy="2946310"/>
            <a:chOff x="5892400" y="1442711"/>
            <a:chExt cx="2016780" cy="2946310"/>
          </a:xfrm>
        </p:grpSpPr>
        <p:sp>
          <p:nvSpPr>
            <p:cNvPr id="447" name="Google Shape;447;p50"/>
            <p:cNvSpPr/>
            <p:nvPr/>
          </p:nvSpPr>
          <p:spPr>
            <a:xfrm>
              <a:off x="5892400" y="4009133"/>
              <a:ext cx="2016780" cy="379888"/>
            </a:xfrm>
            <a:custGeom>
              <a:avLst/>
              <a:gdLst/>
              <a:ahLst/>
              <a:cxnLst/>
              <a:rect l="l" t="t" r="r" b="b"/>
              <a:pathLst>
                <a:path w="174613" h="16162" extrusionOk="0">
                  <a:moveTo>
                    <a:pt x="87306" y="0"/>
                  </a:moveTo>
                  <a:cubicBezTo>
                    <a:pt x="39137" y="0"/>
                    <a:pt x="0" y="3565"/>
                    <a:pt x="0" y="8081"/>
                  </a:cubicBezTo>
                  <a:cubicBezTo>
                    <a:pt x="0" y="12518"/>
                    <a:pt x="39137" y="16162"/>
                    <a:pt x="87306" y="16162"/>
                  </a:cubicBezTo>
                  <a:cubicBezTo>
                    <a:pt x="135554" y="16162"/>
                    <a:pt x="174612" y="12518"/>
                    <a:pt x="174612" y="8081"/>
                  </a:cubicBezTo>
                  <a:cubicBezTo>
                    <a:pt x="174612" y="3565"/>
                    <a:pt x="135554" y="0"/>
                    <a:pt x="87306" y="0"/>
                  </a:cubicBezTo>
                  <a:close/>
                </a:path>
              </a:pathLst>
            </a:custGeom>
            <a:solidFill>
              <a:srgbClr val="FFC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8" name="Google Shape;448;p50"/>
            <p:cNvGrpSpPr/>
            <p:nvPr/>
          </p:nvGrpSpPr>
          <p:grpSpPr>
            <a:xfrm>
              <a:off x="6023495" y="1442711"/>
              <a:ext cx="1833579" cy="2805248"/>
              <a:chOff x="2092800" y="238375"/>
              <a:chExt cx="3404975" cy="5209375"/>
            </a:xfrm>
          </p:grpSpPr>
          <p:sp>
            <p:nvSpPr>
              <p:cNvPr id="449" name="Google Shape;449;p50"/>
              <p:cNvSpPr/>
              <p:nvPr/>
            </p:nvSpPr>
            <p:spPr>
              <a:xfrm>
                <a:off x="4687250" y="4984750"/>
                <a:ext cx="810525" cy="442325"/>
              </a:xfrm>
              <a:custGeom>
                <a:avLst/>
                <a:gdLst/>
                <a:ahLst/>
                <a:cxnLst/>
                <a:rect l="l" t="t" r="r" b="b"/>
                <a:pathLst>
                  <a:path w="32421" h="17693" extrusionOk="0">
                    <a:moveTo>
                      <a:pt x="21009" y="0"/>
                    </a:moveTo>
                    <a:cubicBezTo>
                      <a:pt x="20829" y="0"/>
                      <a:pt x="20648" y="11"/>
                      <a:pt x="20467" y="34"/>
                    </a:cubicBezTo>
                    <a:cubicBezTo>
                      <a:pt x="13585" y="396"/>
                      <a:pt x="6793" y="1121"/>
                      <a:pt x="1" y="2298"/>
                    </a:cubicBezTo>
                    <a:lnTo>
                      <a:pt x="997" y="7822"/>
                    </a:lnTo>
                    <a:cubicBezTo>
                      <a:pt x="1260" y="9213"/>
                      <a:pt x="2444" y="9636"/>
                      <a:pt x="3901" y="9636"/>
                    </a:cubicBezTo>
                    <a:cubicBezTo>
                      <a:pt x="5953" y="9636"/>
                      <a:pt x="8548" y="8796"/>
                      <a:pt x="9872" y="8637"/>
                    </a:cubicBezTo>
                    <a:cubicBezTo>
                      <a:pt x="10339" y="8596"/>
                      <a:pt x="10806" y="8576"/>
                      <a:pt x="11272" y="8576"/>
                    </a:cubicBezTo>
                    <a:cubicBezTo>
                      <a:pt x="14961" y="8576"/>
                      <a:pt x="18579" y="9837"/>
                      <a:pt x="21554" y="12169"/>
                    </a:cubicBezTo>
                    <a:cubicBezTo>
                      <a:pt x="24361" y="14433"/>
                      <a:pt x="26896" y="17693"/>
                      <a:pt x="30428" y="17693"/>
                    </a:cubicBezTo>
                    <a:cubicBezTo>
                      <a:pt x="30790" y="17693"/>
                      <a:pt x="31153" y="17693"/>
                      <a:pt x="31515" y="17512"/>
                    </a:cubicBezTo>
                    <a:cubicBezTo>
                      <a:pt x="32420" y="16878"/>
                      <a:pt x="32239" y="15519"/>
                      <a:pt x="31877" y="14433"/>
                    </a:cubicBezTo>
                    <a:cubicBezTo>
                      <a:pt x="30066" y="9543"/>
                      <a:pt x="27259" y="5015"/>
                      <a:pt x="23727" y="1211"/>
                    </a:cubicBezTo>
                    <a:cubicBezTo>
                      <a:pt x="23365" y="849"/>
                      <a:pt x="23002" y="487"/>
                      <a:pt x="22550" y="306"/>
                    </a:cubicBezTo>
                    <a:cubicBezTo>
                      <a:pt x="22074" y="102"/>
                      <a:pt x="21548" y="0"/>
                      <a:pt x="21009" y="0"/>
                    </a:cubicBezTo>
                    <a:close/>
                  </a:path>
                </a:pathLst>
              </a:custGeom>
              <a:solidFill>
                <a:srgbClr val="FF89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50"/>
              <p:cNvSpPr/>
              <p:nvPr/>
            </p:nvSpPr>
            <p:spPr>
              <a:xfrm>
                <a:off x="3711500" y="4809325"/>
                <a:ext cx="810525" cy="443425"/>
              </a:xfrm>
              <a:custGeom>
                <a:avLst/>
                <a:gdLst/>
                <a:ahLst/>
                <a:cxnLst/>
                <a:rect l="l" t="t" r="r" b="b"/>
                <a:pathLst>
                  <a:path w="32421" h="17737" extrusionOk="0">
                    <a:moveTo>
                      <a:pt x="21151" y="0"/>
                    </a:moveTo>
                    <a:cubicBezTo>
                      <a:pt x="20922" y="0"/>
                      <a:pt x="20693" y="26"/>
                      <a:pt x="20467" y="78"/>
                    </a:cubicBezTo>
                    <a:cubicBezTo>
                      <a:pt x="13584" y="440"/>
                      <a:pt x="6793" y="1255"/>
                      <a:pt x="1" y="2342"/>
                    </a:cubicBezTo>
                    <a:lnTo>
                      <a:pt x="997" y="7866"/>
                    </a:lnTo>
                    <a:cubicBezTo>
                      <a:pt x="1258" y="9286"/>
                      <a:pt x="2429" y="9719"/>
                      <a:pt x="3874" y="9719"/>
                    </a:cubicBezTo>
                    <a:cubicBezTo>
                      <a:pt x="5930" y="9719"/>
                      <a:pt x="8542" y="8841"/>
                      <a:pt x="9872" y="8681"/>
                    </a:cubicBezTo>
                    <a:cubicBezTo>
                      <a:pt x="10340" y="8640"/>
                      <a:pt x="10809" y="8620"/>
                      <a:pt x="11276" y="8620"/>
                    </a:cubicBezTo>
                    <a:cubicBezTo>
                      <a:pt x="14963" y="8620"/>
                      <a:pt x="18570" y="9872"/>
                      <a:pt x="21463" y="12122"/>
                    </a:cubicBezTo>
                    <a:cubicBezTo>
                      <a:pt x="24270" y="14386"/>
                      <a:pt x="26806" y="17737"/>
                      <a:pt x="30428" y="17737"/>
                    </a:cubicBezTo>
                    <a:cubicBezTo>
                      <a:pt x="30790" y="17737"/>
                      <a:pt x="31152" y="17646"/>
                      <a:pt x="31515" y="17556"/>
                    </a:cubicBezTo>
                    <a:cubicBezTo>
                      <a:pt x="32420" y="16922"/>
                      <a:pt x="32239" y="15563"/>
                      <a:pt x="31877" y="14477"/>
                    </a:cubicBezTo>
                    <a:cubicBezTo>
                      <a:pt x="30066" y="9587"/>
                      <a:pt x="27258" y="5059"/>
                      <a:pt x="23636" y="1255"/>
                    </a:cubicBezTo>
                    <a:cubicBezTo>
                      <a:pt x="23051" y="451"/>
                      <a:pt x="22111" y="0"/>
                      <a:pt x="21151" y="0"/>
                    </a:cubicBezTo>
                    <a:close/>
                  </a:path>
                </a:pathLst>
              </a:custGeom>
              <a:solidFill>
                <a:srgbClr val="FF89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50"/>
              <p:cNvSpPr/>
              <p:nvPr/>
            </p:nvSpPr>
            <p:spPr>
              <a:xfrm>
                <a:off x="2092800" y="3705075"/>
                <a:ext cx="1630050" cy="1586750"/>
              </a:xfrm>
              <a:custGeom>
                <a:avLst/>
                <a:gdLst/>
                <a:ahLst/>
                <a:cxnLst/>
                <a:rect l="l" t="t" r="r" b="b"/>
                <a:pathLst>
                  <a:path w="65202" h="63470" extrusionOk="0">
                    <a:moveTo>
                      <a:pt x="51601" y="34351"/>
                    </a:moveTo>
                    <a:cubicBezTo>
                      <a:pt x="51546" y="34420"/>
                      <a:pt x="51492" y="34489"/>
                      <a:pt x="51437" y="34558"/>
                    </a:cubicBezTo>
                    <a:cubicBezTo>
                      <a:pt x="51551" y="34558"/>
                      <a:pt x="51601" y="34462"/>
                      <a:pt x="51601" y="34351"/>
                    </a:cubicBezTo>
                    <a:close/>
                    <a:moveTo>
                      <a:pt x="48895" y="1"/>
                    </a:moveTo>
                    <a:cubicBezTo>
                      <a:pt x="46457" y="1"/>
                      <a:pt x="44012" y="218"/>
                      <a:pt x="41566" y="690"/>
                    </a:cubicBezTo>
                    <a:cubicBezTo>
                      <a:pt x="41204" y="4312"/>
                      <a:pt x="39846" y="7753"/>
                      <a:pt x="37763" y="10742"/>
                    </a:cubicBezTo>
                    <a:cubicBezTo>
                      <a:pt x="34503" y="15270"/>
                      <a:pt x="29613" y="18349"/>
                      <a:pt x="24994" y="21428"/>
                    </a:cubicBezTo>
                    <a:cubicBezTo>
                      <a:pt x="19470" y="24869"/>
                      <a:pt x="14489" y="28944"/>
                      <a:pt x="9962" y="33562"/>
                    </a:cubicBezTo>
                    <a:cubicBezTo>
                      <a:pt x="5434" y="38271"/>
                      <a:pt x="2264" y="44067"/>
                      <a:pt x="725" y="50315"/>
                    </a:cubicBezTo>
                    <a:cubicBezTo>
                      <a:pt x="0" y="53757"/>
                      <a:pt x="0" y="57651"/>
                      <a:pt x="2355" y="60186"/>
                    </a:cubicBezTo>
                    <a:cubicBezTo>
                      <a:pt x="4166" y="62088"/>
                      <a:pt x="6973" y="62722"/>
                      <a:pt x="9599" y="63084"/>
                    </a:cubicBezTo>
                    <a:cubicBezTo>
                      <a:pt x="11537" y="63308"/>
                      <a:pt x="13474" y="63470"/>
                      <a:pt x="15462" y="63470"/>
                    </a:cubicBezTo>
                    <a:cubicBezTo>
                      <a:pt x="15890" y="63470"/>
                      <a:pt x="16320" y="63462"/>
                      <a:pt x="16753" y="63446"/>
                    </a:cubicBezTo>
                    <a:cubicBezTo>
                      <a:pt x="21191" y="63175"/>
                      <a:pt x="25628" y="62722"/>
                      <a:pt x="30065" y="61907"/>
                    </a:cubicBezTo>
                    <a:cubicBezTo>
                      <a:pt x="37672" y="60911"/>
                      <a:pt x="45370" y="60277"/>
                      <a:pt x="53157" y="60096"/>
                    </a:cubicBezTo>
                    <a:cubicBezTo>
                      <a:pt x="54787" y="54843"/>
                      <a:pt x="55512" y="49410"/>
                      <a:pt x="55421" y="43886"/>
                    </a:cubicBezTo>
                    <a:lnTo>
                      <a:pt x="55421" y="43886"/>
                    </a:lnTo>
                    <a:cubicBezTo>
                      <a:pt x="51462" y="44194"/>
                      <a:pt x="47503" y="44357"/>
                      <a:pt x="43544" y="44357"/>
                    </a:cubicBezTo>
                    <a:cubicBezTo>
                      <a:pt x="40531" y="44357"/>
                      <a:pt x="37517" y="44263"/>
                      <a:pt x="34503" y="44067"/>
                    </a:cubicBezTo>
                    <a:cubicBezTo>
                      <a:pt x="40479" y="41984"/>
                      <a:pt x="46818" y="39630"/>
                      <a:pt x="50622" y="34468"/>
                    </a:cubicBezTo>
                    <a:cubicBezTo>
                      <a:pt x="50803" y="34287"/>
                      <a:pt x="50984" y="34015"/>
                      <a:pt x="51346" y="34015"/>
                    </a:cubicBezTo>
                    <a:cubicBezTo>
                      <a:pt x="51504" y="34015"/>
                      <a:pt x="51600" y="34197"/>
                      <a:pt x="51601" y="34351"/>
                    </a:cubicBezTo>
                    <a:lnTo>
                      <a:pt x="51601" y="34351"/>
                    </a:lnTo>
                    <a:cubicBezTo>
                      <a:pt x="58754" y="25246"/>
                      <a:pt x="63494" y="14367"/>
                      <a:pt x="65202" y="2863"/>
                    </a:cubicBezTo>
                    <a:cubicBezTo>
                      <a:pt x="59866" y="1106"/>
                      <a:pt x="54401" y="1"/>
                      <a:pt x="48895" y="1"/>
                    </a:cubicBezTo>
                    <a:close/>
                  </a:path>
                </a:pathLst>
              </a:custGeom>
              <a:solidFill>
                <a:srgbClr val="F5D9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50"/>
              <p:cNvSpPr/>
              <p:nvPr/>
            </p:nvSpPr>
            <p:spPr>
              <a:xfrm>
                <a:off x="3342475" y="3667450"/>
                <a:ext cx="1550825" cy="1780300"/>
              </a:xfrm>
              <a:custGeom>
                <a:avLst/>
                <a:gdLst/>
                <a:ahLst/>
                <a:cxnLst/>
                <a:rect l="l" t="t" r="r" b="b"/>
                <a:pathLst>
                  <a:path w="62033" h="71212" extrusionOk="0">
                    <a:moveTo>
                      <a:pt x="12186" y="1"/>
                    </a:moveTo>
                    <a:cubicBezTo>
                      <a:pt x="9669" y="1"/>
                      <a:pt x="7157" y="340"/>
                      <a:pt x="5163" y="1652"/>
                    </a:cubicBezTo>
                    <a:cubicBezTo>
                      <a:pt x="2989" y="3010"/>
                      <a:pt x="2718" y="4821"/>
                      <a:pt x="2627" y="7266"/>
                    </a:cubicBezTo>
                    <a:cubicBezTo>
                      <a:pt x="2627" y="11070"/>
                      <a:pt x="1993" y="14873"/>
                      <a:pt x="1631" y="18586"/>
                    </a:cubicBezTo>
                    <a:cubicBezTo>
                      <a:pt x="1178" y="23657"/>
                      <a:pt x="997" y="28909"/>
                      <a:pt x="816" y="34162"/>
                    </a:cubicBezTo>
                    <a:cubicBezTo>
                      <a:pt x="363" y="43851"/>
                      <a:pt x="1" y="53541"/>
                      <a:pt x="454" y="63231"/>
                    </a:cubicBezTo>
                    <a:cubicBezTo>
                      <a:pt x="363" y="64589"/>
                      <a:pt x="635" y="65857"/>
                      <a:pt x="1269" y="67125"/>
                    </a:cubicBezTo>
                    <a:cubicBezTo>
                      <a:pt x="1903" y="68121"/>
                      <a:pt x="2899" y="69026"/>
                      <a:pt x="4076" y="69479"/>
                    </a:cubicBezTo>
                    <a:cubicBezTo>
                      <a:pt x="6624" y="70776"/>
                      <a:pt x="9415" y="71211"/>
                      <a:pt x="12274" y="71211"/>
                    </a:cubicBezTo>
                    <a:cubicBezTo>
                      <a:pt x="15207" y="71211"/>
                      <a:pt x="18212" y="70753"/>
                      <a:pt x="21101" y="70294"/>
                    </a:cubicBezTo>
                    <a:lnTo>
                      <a:pt x="60312" y="63774"/>
                    </a:lnTo>
                    <a:cubicBezTo>
                      <a:pt x="60765" y="63774"/>
                      <a:pt x="61218" y="63593"/>
                      <a:pt x="61580" y="63321"/>
                    </a:cubicBezTo>
                    <a:cubicBezTo>
                      <a:pt x="61852" y="62868"/>
                      <a:pt x="62033" y="62416"/>
                      <a:pt x="61942" y="61872"/>
                    </a:cubicBezTo>
                    <a:cubicBezTo>
                      <a:pt x="61942" y="59065"/>
                      <a:pt x="61580" y="56258"/>
                      <a:pt x="61037" y="53541"/>
                    </a:cubicBezTo>
                    <a:cubicBezTo>
                      <a:pt x="61037" y="53269"/>
                      <a:pt x="60946" y="52998"/>
                      <a:pt x="60765" y="52817"/>
                    </a:cubicBezTo>
                    <a:cubicBezTo>
                      <a:pt x="60584" y="52726"/>
                      <a:pt x="60403" y="52635"/>
                      <a:pt x="60222" y="52545"/>
                    </a:cubicBezTo>
                    <a:cubicBezTo>
                      <a:pt x="56945" y="51346"/>
                      <a:pt x="53387" y="51276"/>
                      <a:pt x="49858" y="51276"/>
                    </a:cubicBezTo>
                    <a:cubicBezTo>
                      <a:pt x="49388" y="51276"/>
                      <a:pt x="48918" y="51277"/>
                      <a:pt x="48449" y="51277"/>
                    </a:cubicBezTo>
                    <a:cubicBezTo>
                      <a:pt x="41295" y="51187"/>
                      <a:pt x="34232" y="50643"/>
                      <a:pt x="27078" y="49738"/>
                    </a:cubicBezTo>
                    <a:cubicBezTo>
                      <a:pt x="23727" y="49375"/>
                      <a:pt x="23093" y="47202"/>
                      <a:pt x="24542" y="44395"/>
                    </a:cubicBezTo>
                    <a:cubicBezTo>
                      <a:pt x="26625" y="40501"/>
                      <a:pt x="28889" y="36878"/>
                      <a:pt x="30428" y="32622"/>
                    </a:cubicBezTo>
                    <a:cubicBezTo>
                      <a:pt x="31515" y="29634"/>
                      <a:pt x="32330" y="26555"/>
                      <a:pt x="32783" y="23476"/>
                    </a:cubicBezTo>
                    <a:cubicBezTo>
                      <a:pt x="33598" y="17771"/>
                      <a:pt x="33235" y="12156"/>
                      <a:pt x="32783" y="6451"/>
                    </a:cubicBezTo>
                    <a:cubicBezTo>
                      <a:pt x="32783" y="5274"/>
                      <a:pt x="32511" y="4097"/>
                      <a:pt x="31968" y="3101"/>
                    </a:cubicBezTo>
                    <a:cubicBezTo>
                      <a:pt x="30270" y="452"/>
                      <a:pt x="25006" y="350"/>
                      <a:pt x="20952" y="350"/>
                    </a:cubicBezTo>
                    <a:cubicBezTo>
                      <a:pt x="20614" y="350"/>
                      <a:pt x="20285" y="351"/>
                      <a:pt x="19967" y="351"/>
                    </a:cubicBezTo>
                    <a:cubicBezTo>
                      <a:pt x="19012" y="351"/>
                      <a:pt x="18158" y="344"/>
                      <a:pt x="17478" y="293"/>
                    </a:cubicBezTo>
                    <a:cubicBezTo>
                      <a:pt x="15841" y="179"/>
                      <a:pt x="14012" y="1"/>
                      <a:pt x="12186" y="1"/>
                    </a:cubicBezTo>
                    <a:close/>
                  </a:path>
                </a:pathLst>
              </a:custGeom>
              <a:solidFill>
                <a:srgbClr val="F5D9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50"/>
              <p:cNvSpPr/>
              <p:nvPr/>
            </p:nvSpPr>
            <p:spPr>
              <a:xfrm>
                <a:off x="3102500" y="1621375"/>
                <a:ext cx="423400" cy="519575"/>
              </a:xfrm>
              <a:custGeom>
                <a:avLst/>
                <a:gdLst/>
                <a:ahLst/>
                <a:cxnLst/>
                <a:rect l="l" t="t" r="r" b="b"/>
                <a:pathLst>
                  <a:path w="16936" h="20783" extrusionOk="0">
                    <a:moveTo>
                      <a:pt x="8604" y="1"/>
                    </a:moveTo>
                    <a:cubicBezTo>
                      <a:pt x="8604" y="1"/>
                      <a:pt x="1450" y="9147"/>
                      <a:pt x="1" y="12679"/>
                    </a:cubicBezTo>
                    <a:cubicBezTo>
                      <a:pt x="273" y="13041"/>
                      <a:pt x="454" y="13313"/>
                      <a:pt x="544" y="13584"/>
                    </a:cubicBezTo>
                    <a:cubicBezTo>
                      <a:pt x="1631" y="15577"/>
                      <a:pt x="2084" y="16844"/>
                      <a:pt x="2627" y="17931"/>
                    </a:cubicBezTo>
                    <a:cubicBezTo>
                      <a:pt x="3170" y="19108"/>
                      <a:pt x="3804" y="20467"/>
                      <a:pt x="4891" y="20738"/>
                    </a:cubicBezTo>
                    <a:cubicBezTo>
                      <a:pt x="5029" y="20768"/>
                      <a:pt x="5168" y="20782"/>
                      <a:pt x="5308" y="20782"/>
                    </a:cubicBezTo>
                    <a:cubicBezTo>
                      <a:pt x="7295" y="20782"/>
                      <a:pt x="9545" y="17968"/>
                      <a:pt x="11321" y="17207"/>
                    </a:cubicBezTo>
                    <a:cubicBezTo>
                      <a:pt x="13222" y="16392"/>
                      <a:pt x="15033" y="15214"/>
                      <a:pt x="16573" y="13856"/>
                    </a:cubicBezTo>
                    <a:cubicBezTo>
                      <a:pt x="16754" y="13675"/>
                      <a:pt x="16935" y="13494"/>
                      <a:pt x="16935" y="13313"/>
                    </a:cubicBezTo>
                    <a:cubicBezTo>
                      <a:pt x="16935" y="13041"/>
                      <a:pt x="16845" y="12860"/>
                      <a:pt x="16663" y="12679"/>
                    </a:cubicBezTo>
                    <a:cubicBezTo>
                      <a:pt x="13494" y="8785"/>
                      <a:pt x="10777" y="4528"/>
                      <a:pt x="8604" y="1"/>
                    </a:cubicBez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50"/>
              <p:cNvSpPr/>
              <p:nvPr/>
            </p:nvSpPr>
            <p:spPr>
              <a:xfrm>
                <a:off x="2656525" y="1247825"/>
                <a:ext cx="769750" cy="723800"/>
              </a:xfrm>
              <a:custGeom>
                <a:avLst/>
                <a:gdLst/>
                <a:ahLst/>
                <a:cxnLst/>
                <a:rect l="l" t="t" r="r" b="b"/>
                <a:pathLst>
                  <a:path w="30790" h="28952" extrusionOk="0">
                    <a:moveTo>
                      <a:pt x="9237" y="1"/>
                    </a:moveTo>
                    <a:lnTo>
                      <a:pt x="0" y="9419"/>
                    </a:lnTo>
                    <a:cubicBezTo>
                      <a:pt x="0" y="9419"/>
                      <a:pt x="453" y="10686"/>
                      <a:pt x="1177" y="12498"/>
                    </a:cubicBezTo>
                    <a:cubicBezTo>
                      <a:pt x="1449" y="13041"/>
                      <a:pt x="1630" y="13584"/>
                      <a:pt x="1902" y="14218"/>
                    </a:cubicBezTo>
                    <a:cubicBezTo>
                      <a:pt x="2355" y="15124"/>
                      <a:pt x="2807" y="16120"/>
                      <a:pt x="3351" y="17116"/>
                    </a:cubicBezTo>
                    <a:cubicBezTo>
                      <a:pt x="3441" y="17388"/>
                      <a:pt x="3532" y="17569"/>
                      <a:pt x="3713" y="17750"/>
                    </a:cubicBezTo>
                    <a:cubicBezTo>
                      <a:pt x="4347" y="19108"/>
                      <a:pt x="5162" y="20376"/>
                      <a:pt x="6067" y="21644"/>
                    </a:cubicBezTo>
                    <a:cubicBezTo>
                      <a:pt x="6430" y="22278"/>
                      <a:pt x="6882" y="22912"/>
                      <a:pt x="7426" y="23546"/>
                    </a:cubicBezTo>
                    <a:cubicBezTo>
                      <a:pt x="9876" y="26628"/>
                      <a:pt x="12808" y="28951"/>
                      <a:pt x="16163" y="28951"/>
                    </a:cubicBezTo>
                    <a:cubicBezTo>
                      <a:pt x="16653" y="28951"/>
                      <a:pt x="17151" y="28902"/>
                      <a:pt x="17659" y="28798"/>
                    </a:cubicBezTo>
                    <a:cubicBezTo>
                      <a:pt x="23907" y="27077"/>
                      <a:pt x="26352" y="15214"/>
                      <a:pt x="26443" y="15033"/>
                    </a:cubicBezTo>
                    <a:cubicBezTo>
                      <a:pt x="27439" y="15033"/>
                      <a:pt x="30790" y="12226"/>
                      <a:pt x="28435" y="9056"/>
                    </a:cubicBezTo>
                    <a:cubicBezTo>
                      <a:pt x="27948" y="8123"/>
                      <a:pt x="27061" y="7680"/>
                      <a:pt x="26172" y="7680"/>
                    </a:cubicBezTo>
                    <a:cubicBezTo>
                      <a:pt x="25079" y="7680"/>
                      <a:pt x="23985" y="8351"/>
                      <a:pt x="23636" y="9600"/>
                    </a:cubicBezTo>
                    <a:cubicBezTo>
                      <a:pt x="23092" y="7698"/>
                      <a:pt x="20375" y="1540"/>
                      <a:pt x="20375" y="1540"/>
                    </a:cubicBezTo>
                    <a:lnTo>
                      <a:pt x="9237" y="1"/>
                    </a:ln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5" name="Google Shape;455;p50"/>
              <p:cNvSpPr/>
              <p:nvPr/>
            </p:nvSpPr>
            <p:spPr>
              <a:xfrm>
                <a:off x="3263250" y="1476200"/>
                <a:ext cx="101425" cy="118025"/>
              </a:xfrm>
              <a:custGeom>
                <a:avLst/>
                <a:gdLst/>
                <a:ahLst/>
                <a:cxnLst/>
                <a:rect l="l" t="t" r="r" b="b"/>
                <a:pathLst>
                  <a:path w="4057" h="4721" extrusionOk="0">
                    <a:moveTo>
                      <a:pt x="2445" y="0"/>
                    </a:moveTo>
                    <a:cubicBezTo>
                      <a:pt x="2387" y="0"/>
                      <a:pt x="2327" y="4"/>
                      <a:pt x="2264" y="12"/>
                    </a:cubicBezTo>
                    <a:cubicBezTo>
                      <a:pt x="1902" y="102"/>
                      <a:pt x="1540" y="193"/>
                      <a:pt x="1268" y="374"/>
                    </a:cubicBezTo>
                    <a:cubicBezTo>
                      <a:pt x="453" y="736"/>
                      <a:pt x="0" y="1642"/>
                      <a:pt x="363" y="2457"/>
                    </a:cubicBezTo>
                    <a:cubicBezTo>
                      <a:pt x="544" y="3181"/>
                      <a:pt x="906" y="3906"/>
                      <a:pt x="1178" y="4630"/>
                    </a:cubicBezTo>
                    <a:cubicBezTo>
                      <a:pt x="1268" y="4630"/>
                      <a:pt x="1268" y="4721"/>
                      <a:pt x="1359" y="4721"/>
                    </a:cubicBezTo>
                    <a:lnTo>
                      <a:pt x="1449" y="4721"/>
                    </a:lnTo>
                    <a:cubicBezTo>
                      <a:pt x="2445" y="4540"/>
                      <a:pt x="3260" y="3815"/>
                      <a:pt x="3623" y="2910"/>
                    </a:cubicBezTo>
                    <a:cubicBezTo>
                      <a:pt x="4056" y="1870"/>
                      <a:pt x="3743" y="0"/>
                      <a:pt x="2445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50"/>
              <p:cNvSpPr/>
              <p:nvPr/>
            </p:nvSpPr>
            <p:spPr>
              <a:xfrm>
                <a:off x="3068550" y="1553450"/>
                <a:ext cx="9075" cy="910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364" extrusionOk="0">
                    <a:moveTo>
                      <a:pt x="182" y="1"/>
                    </a:moveTo>
                    <a:cubicBezTo>
                      <a:pt x="91" y="1"/>
                      <a:pt x="1" y="91"/>
                      <a:pt x="1" y="182"/>
                    </a:cubicBezTo>
                    <a:cubicBezTo>
                      <a:pt x="1" y="273"/>
                      <a:pt x="91" y="363"/>
                      <a:pt x="182" y="363"/>
                    </a:cubicBezTo>
                    <a:cubicBezTo>
                      <a:pt x="272" y="363"/>
                      <a:pt x="363" y="273"/>
                      <a:pt x="363" y="182"/>
                    </a:cubicBezTo>
                    <a:cubicBezTo>
                      <a:pt x="363" y="91"/>
                      <a:pt x="272" y="1"/>
                      <a:pt x="182" y="1"/>
                    </a:cubicBez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50"/>
              <p:cNvSpPr/>
              <p:nvPr/>
            </p:nvSpPr>
            <p:spPr>
              <a:xfrm>
                <a:off x="2466350" y="1492325"/>
                <a:ext cx="579575" cy="1506450"/>
              </a:xfrm>
              <a:custGeom>
                <a:avLst/>
                <a:gdLst/>
                <a:ahLst/>
                <a:cxnLst/>
                <a:rect l="l" t="t" r="r" b="b"/>
                <a:pathLst>
                  <a:path w="23183" h="60258" extrusionOk="0">
                    <a:moveTo>
                      <a:pt x="11592" y="1"/>
                    </a:moveTo>
                    <a:cubicBezTo>
                      <a:pt x="10324" y="3714"/>
                      <a:pt x="11229" y="7970"/>
                      <a:pt x="10414" y="11864"/>
                    </a:cubicBezTo>
                    <a:cubicBezTo>
                      <a:pt x="9962" y="13584"/>
                      <a:pt x="9418" y="15305"/>
                      <a:pt x="8603" y="16935"/>
                    </a:cubicBezTo>
                    <a:cubicBezTo>
                      <a:pt x="6339" y="22097"/>
                      <a:pt x="3985" y="26806"/>
                      <a:pt x="2536" y="32420"/>
                    </a:cubicBezTo>
                    <a:cubicBezTo>
                      <a:pt x="725" y="38216"/>
                      <a:pt x="0" y="44374"/>
                      <a:pt x="272" y="50441"/>
                    </a:cubicBezTo>
                    <a:cubicBezTo>
                      <a:pt x="453" y="52977"/>
                      <a:pt x="1359" y="56599"/>
                      <a:pt x="3532" y="58229"/>
                    </a:cubicBezTo>
                    <a:cubicBezTo>
                      <a:pt x="5236" y="59494"/>
                      <a:pt x="7107" y="60257"/>
                      <a:pt x="9003" y="60257"/>
                    </a:cubicBezTo>
                    <a:cubicBezTo>
                      <a:pt x="10230" y="60257"/>
                      <a:pt x="11468" y="59937"/>
                      <a:pt x="12678" y="59225"/>
                    </a:cubicBezTo>
                    <a:cubicBezTo>
                      <a:pt x="16210" y="57233"/>
                      <a:pt x="19289" y="54335"/>
                      <a:pt x="21553" y="50894"/>
                    </a:cubicBezTo>
                    <a:cubicBezTo>
                      <a:pt x="23183" y="48449"/>
                      <a:pt x="20919" y="45189"/>
                      <a:pt x="19289" y="42653"/>
                    </a:cubicBezTo>
                    <a:cubicBezTo>
                      <a:pt x="18655" y="41476"/>
                      <a:pt x="17659" y="40571"/>
                      <a:pt x="16391" y="40027"/>
                    </a:cubicBezTo>
                    <a:cubicBezTo>
                      <a:pt x="15781" y="39766"/>
                      <a:pt x="15002" y="38664"/>
                      <a:pt x="14298" y="38664"/>
                    </a:cubicBezTo>
                    <a:cubicBezTo>
                      <a:pt x="14271" y="38664"/>
                      <a:pt x="14244" y="38666"/>
                      <a:pt x="14218" y="38669"/>
                    </a:cubicBezTo>
                    <a:cubicBezTo>
                      <a:pt x="13959" y="39101"/>
                      <a:pt x="12794" y="42497"/>
                      <a:pt x="12372" y="42497"/>
                    </a:cubicBezTo>
                    <a:cubicBezTo>
                      <a:pt x="12352" y="42497"/>
                      <a:pt x="12333" y="42489"/>
                      <a:pt x="12316" y="42472"/>
                    </a:cubicBezTo>
                    <a:cubicBezTo>
                      <a:pt x="12044" y="42020"/>
                      <a:pt x="12588" y="38669"/>
                      <a:pt x="12588" y="38126"/>
                    </a:cubicBezTo>
                    <a:cubicBezTo>
                      <a:pt x="12588" y="27530"/>
                      <a:pt x="14127" y="16935"/>
                      <a:pt x="17116" y="6702"/>
                    </a:cubicBezTo>
                    <a:cubicBezTo>
                      <a:pt x="17659" y="5706"/>
                      <a:pt x="17387" y="4348"/>
                      <a:pt x="16301" y="3714"/>
                    </a:cubicBezTo>
                    <a:lnTo>
                      <a:pt x="11592" y="1"/>
                    </a:ln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50"/>
              <p:cNvSpPr/>
              <p:nvPr/>
            </p:nvSpPr>
            <p:spPr>
              <a:xfrm>
                <a:off x="2891975" y="1639500"/>
                <a:ext cx="76975" cy="114225"/>
              </a:xfrm>
              <a:custGeom>
                <a:avLst/>
                <a:gdLst/>
                <a:ahLst/>
                <a:cxnLst/>
                <a:rect l="l" t="t" r="r" b="b"/>
                <a:pathLst>
                  <a:path w="3079" h="456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81" y="725"/>
                      <a:pt x="362" y="1449"/>
                      <a:pt x="543" y="2173"/>
                    </a:cubicBezTo>
                    <a:cubicBezTo>
                      <a:pt x="634" y="2536"/>
                      <a:pt x="724" y="2898"/>
                      <a:pt x="815" y="3260"/>
                    </a:cubicBezTo>
                    <a:cubicBezTo>
                      <a:pt x="906" y="3532"/>
                      <a:pt x="906" y="3894"/>
                      <a:pt x="815" y="4256"/>
                    </a:cubicBezTo>
                    <a:lnTo>
                      <a:pt x="724" y="4528"/>
                    </a:lnTo>
                    <a:lnTo>
                      <a:pt x="996" y="4528"/>
                    </a:lnTo>
                    <a:cubicBezTo>
                      <a:pt x="1238" y="4558"/>
                      <a:pt x="1479" y="4568"/>
                      <a:pt x="1717" y="4568"/>
                    </a:cubicBezTo>
                    <a:cubicBezTo>
                      <a:pt x="2194" y="4568"/>
                      <a:pt x="2656" y="4528"/>
                      <a:pt x="3079" y="4528"/>
                    </a:cubicBezTo>
                    <a:cubicBezTo>
                      <a:pt x="2542" y="4298"/>
                      <a:pt x="1941" y="4198"/>
                      <a:pt x="1330" y="4118"/>
                    </a:cubicBezTo>
                    <a:lnTo>
                      <a:pt x="1330" y="4118"/>
                    </a:lnTo>
                    <a:cubicBezTo>
                      <a:pt x="1391" y="3776"/>
                      <a:pt x="1428" y="3446"/>
                      <a:pt x="1358" y="3170"/>
                    </a:cubicBezTo>
                    <a:cubicBezTo>
                      <a:pt x="1268" y="2807"/>
                      <a:pt x="1177" y="2355"/>
                      <a:pt x="1087" y="1992"/>
                    </a:cubicBezTo>
                    <a:cubicBezTo>
                      <a:pt x="815" y="1268"/>
                      <a:pt x="453" y="634"/>
                      <a:pt x="0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50"/>
              <p:cNvSpPr/>
              <p:nvPr/>
            </p:nvSpPr>
            <p:spPr>
              <a:xfrm>
                <a:off x="3023975" y="1557650"/>
                <a:ext cx="21950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878" h="1994" extrusionOk="0">
                    <a:moveTo>
                      <a:pt x="509" y="0"/>
                    </a:moveTo>
                    <a:cubicBezTo>
                      <a:pt x="441" y="0"/>
                      <a:pt x="373" y="52"/>
                      <a:pt x="425" y="105"/>
                    </a:cubicBezTo>
                    <a:cubicBezTo>
                      <a:pt x="606" y="738"/>
                      <a:pt x="516" y="1372"/>
                      <a:pt x="63" y="1825"/>
                    </a:cubicBezTo>
                    <a:cubicBezTo>
                      <a:pt x="0" y="1888"/>
                      <a:pt x="24" y="1993"/>
                      <a:pt x="104" y="1993"/>
                    </a:cubicBezTo>
                    <a:cubicBezTo>
                      <a:pt x="140" y="1993"/>
                      <a:pt x="188" y="1972"/>
                      <a:pt x="244" y="1916"/>
                    </a:cubicBezTo>
                    <a:cubicBezTo>
                      <a:pt x="697" y="1463"/>
                      <a:pt x="878" y="738"/>
                      <a:pt x="606" y="105"/>
                    </a:cubicBezTo>
                    <a:cubicBezTo>
                      <a:pt x="606" y="28"/>
                      <a:pt x="558" y="0"/>
                      <a:pt x="509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50"/>
              <p:cNvSpPr/>
              <p:nvPr/>
            </p:nvSpPr>
            <p:spPr>
              <a:xfrm>
                <a:off x="2795325" y="1710450"/>
                <a:ext cx="40075" cy="24250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970" extrusionOk="0">
                    <a:moveTo>
                      <a:pt x="1488" y="0"/>
                    </a:moveTo>
                    <a:cubicBezTo>
                      <a:pt x="1452" y="0"/>
                      <a:pt x="1421" y="22"/>
                      <a:pt x="1421" y="60"/>
                    </a:cubicBezTo>
                    <a:cubicBezTo>
                      <a:pt x="1330" y="332"/>
                      <a:pt x="1149" y="603"/>
                      <a:pt x="878" y="694"/>
                    </a:cubicBezTo>
                    <a:cubicBezTo>
                      <a:pt x="803" y="731"/>
                      <a:pt x="712" y="753"/>
                      <a:pt x="619" y="753"/>
                    </a:cubicBezTo>
                    <a:cubicBezTo>
                      <a:pt x="487" y="753"/>
                      <a:pt x="350" y="709"/>
                      <a:pt x="244" y="603"/>
                    </a:cubicBezTo>
                    <a:cubicBezTo>
                      <a:pt x="216" y="547"/>
                      <a:pt x="179" y="526"/>
                      <a:pt x="144" y="526"/>
                    </a:cubicBezTo>
                    <a:cubicBezTo>
                      <a:pt x="67" y="526"/>
                      <a:pt x="0" y="631"/>
                      <a:pt x="63" y="694"/>
                    </a:cubicBezTo>
                    <a:cubicBezTo>
                      <a:pt x="238" y="869"/>
                      <a:pt x="451" y="969"/>
                      <a:pt x="653" y="969"/>
                    </a:cubicBezTo>
                    <a:cubicBezTo>
                      <a:pt x="764" y="969"/>
                      <a:pt x="872" y="939"/>
                      <a:pt x="968" y="875"/>
                    </a:cubicBezTo>
                    <a:cubicBezTo>
                      <a:pt x="1330" y="784"/>
                      <a:pt x="1512" y="513"/>
                      <a:pt x="1602" y="150"/>
                    </a:cubicBezTo>
                    <a:cubicBezTo>
                      <a:pt x="1602" y="44"/>
                      <a:pt x="1540" y="0"/>
                      <a:pt x="1488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50"/>
              <p:cNvSpPr/>
              <p:nvPr/>
            </p:nvSpPr>
            <p:spPr>
              <a:xfrm>
                <a:off x="3116100" y="1736850"/>
                <a:ext cx="176600" cy="276225"/>
              </a:xfrm>
              <a:custGeom>
                <a:avLst/>
                <a:gdLst/>
                <a:ahLst/>
                <a:cxnLst/>
                <a:rect l="l" t="t" r="r" b="b"/>
                <a:pathLst>
                  <a:path w="7064" h="11049" extrusionOk="0">
                    <a:moveTo>
                      <a:pt x="6701" y="0"/>
                    </a:moveTo>
                    <a:cubicBezTo>
                      <a:pt x="6520" y="5705"/>
                      <a:pt x="996" y="8512"/>
                      <a:pt x="0" y="8965"/>
                    </a:cubicBezTo>
                    <a:cubicBezTo>
                      <a:pt x="91" y="9056"/>
                      <a:pt x="91" y="9146"/>
                      <a:pt x="181" y="9327"/>
                    </a:cubicBezTo>
                    <a:cubicBezTo>
                      <a:pt x="181" y="9418"/>
                      <a:pt x="272" y="9418"/>
                      <a:pt x="272" y="9509"/>
                    </a:cubicBezTo>
                    <a:cubicBezTo>
                      <a:pt x="544" y="9961"/>
                      <a:pt x="725" y="10505"/>
                      <a:pt x="906" y="11048"/>
                    </a:cubicBezTo>
                    <a:cubicBezTo>
                      <a:pt x="5886" y="7788"/>
                      <a:pt x="7064" y="4618"/>
                      <a:pt x="6701" y="0"/>
                    </a:cubicBezTo>
                    <a:close/>
                  </a:path>
                </a:pathLst>
              </a:custGeom>
              <a:solidFill>
                <a:srgbClr val="C775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50"/>
              <p:cNvSpPr/>
              <p:nvPr/>
            </p:nvSpPr>
            <p:spPr>
              <a:xfrm>
                <a:off x="2520675" y="1037575"/>
                <a:ext cx="819575" cy="513650"/>
              </a:xfrm>
              <a:custGeom>
                <a:avLst/>
                <a:gdLst/>
                <a:ahLst/>
                <a:cxnLst/>
                <a:rect l="l" t="t" r="r" b="b"/>
                <a:pathLst>
                  <a:path w="32783" h="20546" extrusionOk="0">
                    <a:moveTo>
                      <a:pt x="19545" y="0"/>
                    </a:moveTo>
                    <a:cubicBezTo>
                      <a:pt x="16343" y="0"/>
                      <a:pt x="12429" y="1061"/>
                      <a:pt x="8332" y="3702"/>
                    </a:cubicBezTo>
                    <a:cubicBezTo>
                      <a:pt x="725" y="8501"/>
                      <a:pt x="1" y="5694"/>
                      <a:pt x="6068" y="13663"/>
                    </a:cubicBezTo>
                    <a:cubicBezTo>
                      <a:pt x="6068" y="13663"/>
                      <a:pt x="5157" y="16821"/>
                      <a:pt x="5722" y="16821"/>
                    </a:cubicBezTo>
                    <a:cubicBezTo>
                      <a:pt x="5847" y="16821"/>
                      <a:pt x="6044" y="16666"/>
                      <a:pt x="6340" y="16289"/>
                    </a:cubicBezTo>
                    <a:cubicBezTo>
                      <a:pt x="7883" y="14231"/>
                      <a:pt x="14949" y="10548"/>
                      <a:pt x="18847" y="10548"/>
                    </a:cubicBezTo>
                    <a:cubicBezTo>
                      <a:pt x="19065" y="10548"/>
                      <a:pt x="19274" y="10560"/>
                      <a:pt x="19470" y="10584"/>
                    </a:cubicBezTo>
                    <a:cubicBezTo>
                      <a:pt x="23183" y="11037"/>
                      <a:pt x="28526" y="18553"/>
                      <a:pt x="29613" y="20545"/>
                    </a:cubicBezTo>
                    <a:cubicBezTo>
                      <a:pt x="27983" y="17466"/>
                      <a:pt x="30156" y="16380"/>
                      <a:pt x="31424" y="16199"/>
                    </a:cubicBezTo>
                    <a:cubicBezTo>
                      <a:pt x="31877" y="16199"/>
                      <a:pt x="32330" y="16380"/>
                      <a:pt x="32782" y="16561"/>
                    </a:cubicBezTo>
                    <a:cubicBezTo>
                      <a:pt x="32782" y="16561"/>
                      <a:pt x="29522" y="7324"/>
                      <a:pt x="26443" y="2615"/>
                    </a:cubicBezTo>
                    <a:cubicBezTo>
                      <a:pt x="25182" y="1039"/>
                      <a:pt x="22712" y="0"/>
                      <a:pt x="19545" y="0"/>
                    </a:cubicBezTo>
                    <a:close/>
                  </a:path>
                </a:pathLst>
              </a:custGeom>
              <a:solidFill>
                <a:srgbClr val="BE5E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50"/>
              <p:cNvSpPr/>
              <p:nvPr/>
            </p:nvSpPr>
            <p:spPr>
              <a:xfrm>
                <a:off x="2366725" y="923125"/>
                <a:ext cx="1027850" cy="660950"/>
              </a:xfrm>
              <a:custGeom>
                <a:avLst/>
                <a:gdLst/>
                <a:ahLst/>
                <a:cxnLst/>
                <a:rect l="l" t="t" r="r" b="b"/>
                <a:pathLst>
                  <a:path w="41114" h="26438" extrusionOk="0">
                    <a:moveTo>
                      <a:pt x="27027" y="0"/>
                    </a:moveTo>
                    <a:cubicBezTo>
                      <a:pt x="25541" y="0"/>
                      <a:pt x="24038" y="1047"/>
                      <a:pt x="24180" y="3027"/>
                    </a:cubicBezTo>
                    <a:cubicBezTo>
                      <a:pt x="23520" y="1281"/>
                      <a:pt x="22045" y="482"/>
                      <a:pt x="20568" y="482"/>
                    </a:cubicBezTo>
                    <a:cubicBezTo>
                      <a:pt x="18598" y="482"/>
                      <a:pt x="16624" y="1902"/>
                      <a:pt x="16573" y="4386"/>
                    </a:cubicBezTo>
                    <a:cubicBezTo>
                      <a:pt x="15756" y="3287"/>
                      <a:pt x="14666" y="2819"/>
                      <a:pt x="13600" y="2819"/>
                    </a:cubicBezTo>
                    <a:cubicBezTo>
                      <a:pt x="11240" y="2819"/>
                      <a:pt x="8992" y="5110"/>
                      <a:pt x="10053" y="7917"/>
                    </a:cubicBezTo>
                    <a:cubicBezTo>
                      <a:pt x="9589" y="7382"/>
                      <a:pt x="8928" y="7142"/>
                      <a:pt x="8236" y="7142"/>
                    </a:cubicBezTo>
                    <a:cubicBezTo>
                      <a:pt x="7173" y="7142"/>
                      <a:pt x="6038" y="7709"/>
                      <a:pt x="5434" y="8642"/>
                    </a:cubicBezTo>
                    <a:cubicBezTo>
                      <a:pt x="4529" y="10272"/>
                      <a:pt x="4348" y="12174"/>
                      <a:pt x="4891" y="13894"/>
                    </a:cubicBezTo>
                    <a:lnTo>
                      <a:pt x="4710" y="13804"/>
                    </a:lnTo>
                    <a:cubicBezTo>
                      <a:pt x="4597" y="13772"/>
                      <a:pt x="4485" y="13757"/>
                      <a:pt x="4375" y="13757"/>
                    </a:cubicBezTo>
                    <a:cubicBezTo>
                      <a:pt x="3863" y="13757"/>
                      <a:pt x="3394" y="14081"/>
                      <a:pt x="3170" y="14528"/>
                    </a:cubicBezTo>
                    <a:cubicBezTo>
                      <a:pt x="2989" y="15162"/>
                      <a:pt x="2899" y="15796"/>
                      <a:pt x="2989" y="16430"/>
                    </a:cubicBezTo>
                    <a:cubicBezTo>
                      <a:pt x="2755" y="15904"/>
                      <a:pt x="2257" y="15604"/>
                      <a:pt x="1763" y="15604"/>
                    </a:cubicBezTo>
                    <a:cubicBezTo>
                      <a:pt x="1491" y="15604"/>
                      <a:pt x="1221" y="15694"/>
                      <a:pt x="997" y="15886"/>
                    </a:cubicBezTo>
                    <a:cubicBezTo>
                      <a:pt x="272" y="16430"/>
                      <a:pt x="1" y="17245"/>
                      <a:pt x="1" y="18060"/>
                    </a:cubicBezTo>
                    <a:cubicBezTo>
                      <a:pt x="91" y="20233"/>
                      <a:pt x="1631" y="22135"/>
                      <a:pt x="3714" y="22588"/>
                    </a:cubicBezTo>
                    <a:cubicBezTo>
                      <a:pt x="3261" y="23584"/>
                      <a:pt x="3532" y="24852"/>
                      <a:pt x="4348" y="25576"/>
                    </a:cubicBezTo>
                    <a:cubicBezTo>
                      <a:pt x="5095" y="26100"/>
                      <a:pt x="5967" y="26438"/>
                      <a:pt x="6859" y="26438"/>
                    </a:cubicBezTo>
                    <a:cubicBezTo>
                      <a:pt x="7048" y="26438"/>
                      <a:pt x="7237" y="26423"/>
                      <a:pt x="7426" y="26391"/>
                    </a:cubicBezTo>
                    <a:cubicBezTo>
                      <a:pt x="10868" y="26119"/>
                      <a:pt x="13494" y="22678"/>
                      <a:pt x="15577" y="20233"/>
                    </a:cubicBezTo>
                    <a:cubicBezTo>
                      <a:pt x="16392" y="19147"/>
                      <a:pt x="17116" y="17969"/>
                      <a:pt x="17841" y="16792"/>
                    </a:cubicBezTo>
                    <a:cubicBezTo>
                      <a:pt x="18927" y="15071"/>
                      <a:pt x="20557" y="13804"/>
                      <a:pt x="22459" y="12989"/>
                    </a:cubicBezTo>
                    <a:cubicBezTo>
                      <a:pt x="23060" y="12766"/>
                      <a:pt x="23658" y="12667"/>
                      <a:pt x="24249" y="12667"/>
                    </a:cubicBezTo>
                    <a:cubicBezTo>
                      <a:pt x="27747" y="12667"/>
                      <a:pt x="30988" y="16162"/>
                      <a:pt x="33235" y="18332"/>
                    </a:cubicBezTo>
                    <a:cubicBezTo>
                      <a:pt x="34499" y="19481"/>
                      <a:pt x="35764" y="20229"/>
                      <a:pt x="37167" y="20229"/>
                    </a:cubicBezTo>
                    <a:cubicBezTo>
                      <a:pt x="37975" y="20229"/>
                      <a:pt x="38829" y="19981"/>
                      <a:pt x="39755" y="19418"/>
                    </a:cubicBezTo>
                    <a:cubicBezTo>
                      <a:pt x="40570" y="18965"/>
                      <a:pt x="41114" y="18060"/>
                      <a:pt x="41114" y="17064"/>
                    </a:cubicBezTo>
                    <a:cubicBezTo>
                      <a:pt x="40967" y="16186"/>
                      <a:pt x="40289" y="15603"/>
                      <a:pt x="39508" y="15603"/>
                    </a:cubicBezTo>
                    <a:cubicBezTo>
                      <a:pt x="39323" y="15603"/>
                      <a:pt x="39131" y="15636"/>
                      <a:pt x="38940" y="15705"/>
                    </a:cubicBezTo>
                    <a:cubicBezTo>
                      <a:pt x="40027" y="14347"/>
                      <a:pt x="40570" y="12536"/>
                      <a:pt x="40299" y="10815"/>
                    </a:cubicBezTo>
                    <a:cubicBezTo>
                      <a:pt x="40208" y="9910"/>
                      <a:pt x="39755" y="9004"/>
                      <a:pt x="39031" y="8370"/>
                    </a:cubicBezTo>
                    <a:cubicBezTo>
                      <a:pt x="38692" y="8144"/>
                      <a:pt x="38305" y="8028"/>
                      <a:pt x="37924" y="8028"/>
                    </a:cubicBezTo>
                    <a:cubicBezTo>
                      <a:pt x="37390" y="8028"/>
                      <a:pt x="36865" y="8257"/>
                      <a:pt x="36495" y="8732"/>
                    </a:cubicBezTo>
                    <a:cubicBezTo>
                      <a:pt x="36858" y="8189"/>
                      <a:pt x="37039" y="7555"/>
                      <a:pt x="37039" y="6921"/>
                    </a:cubicBezTo>
                    <a:cubicBezTo>
                      <a:pt x="37310" y="4929"/>
                      <a:pt x="36495" y="2937"/>
                      <a:pt x="34865" y="1578"/>
                    </a:cubicBezTo>
                    <a:cubicBezTo>
                      <a:pt x="34264" y="1144"/>
                      <a:pt x="33516" y="932"/>
                      <a:pt x="32774" y="932"/>
                    </a:cubicBezTo>
                    <a:cubicBezTo>
                      <a:pt x="31503" y="932"/>
                      <a:pt x="30251" y="1555"/>
                      <a:pt x="29794" y="2756"/>
                    </a:cubicBezTo>
                    <a:cubicBezTo>
                      <a:pt x="29751" y="889"/>
                      <a:pt x="28396" y="0"/>
                      <a:pt x="27027" y="0"/>
                    </a:cubicBezTo>
                    <a:close/>
                  </a:path>
                </a:pathLst>
              </a:custGeom>
              <a:solidFill>
                <a:srgbClr val="BE5E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50"/>
              <p:cNvSpPr/>
              <p:nvPr/>
            </p:nvSpPr>
            <p:spPr>
              <a:xfrm>
                <a:off x="2893275" y="1448700"/>
                <a:ext cx="17525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7010" h="2336" extrusionOk="0">
                    <a:moveTo>
                      <a:pt x="2932" y="1"/>
                    </a:moveTo>
                    <a:cubicBezTo>
                      <a:pt x="1553" y="1"/>
                      <a:pt x="733" y="466"/>
                      <a:pt x="401" y="931"/>
                    </a:cubicBezTo>
                    <a:cubicBezTo>
                      <a:pt x="0" y="1491"/>
                      <a:pt x="237" y="2335"/>
                      <a:pt x="861" y="2335"/>
                    </a:cubicBezTo>
                    <a:cubicBezTo>
                      <a:pt x="943" y="2335"/>
                      <a:pt x="1031" y="2321"/>
                      <a:pt x="1125" y="2289"/>
                    </a:cubicBezTo>
                    <a:cubicBezTo>
                      <a:pt x="1125" y="2289"/>
                      <a:pt x="2914" y="1674"/>
                      <a:pt x="4384" y="1674"/>
                    </a:cubicBezTo>
                    <a:cubicBezTo>
                      <a:pt x="4785" y="1674"/>
                      <a:pt x="5162" y="1720"/>
                      <a:pt x="5472" y="1836"/>
                    </a:cubicBezTo>
                    <a:cubicBezTo>
                      <a:pt x="5687" y="1912"/>
                      <a:pt x="5875" y="1946"/>
                      <a:pt x="6034" y="1946"/>
                    </a:cubicBezTo>
                    <a:cubicBezTo>
                      <a:pt x="7009" y="1946"/>
                      <a:pt x="6839" y="674"/>
                      <a:pt x="4657" y="206"/>
                    </a:cubicBezTo>
                    <a:cubicBezTo>
                      <a:pt x="4006" y="62"/>
                      <a:pt x="3432" y="1"/>
                      <a:pt x="2932" y="1"/>
                    </a:cubicBezTo>
                    <a:close/>
                  </a:path>
                </a:pathLst>
              </a:custGeom>
              <a:solidFill>
                <a:srgbClr val="1E1C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50"/>
              <p:cNvSpPr/>
              <p:nvPr/>
            </p:nvSpPr>
            <p:spPr>
              <a:xfrm>
                <a:off x="2689650" y="1539875"/>
                <a:ext cx="116300" cy="112625"/>
              </a:xfrm>
              <a:custGeom>
                <a:avLst/>
                <a:gdLst/>
                <a:ahLst/>
                <a:cxnLst/>
                <a:rect l="l" t="t" r="r" b="b"/>
                <a:pathLst>
                  <a:path w="4652" h="4505" extrusionOk="0">
                    <a:moveTo>
                      <a:pt x="3475" y="1"/>
                    </a:moveTo>
                    <a:cubicBezTo>
                      <a:pt x="2841" y="1"/>
                      <a:pt x="1663" y="453"/>
                      <a:pt x="667" y="2446"/>
                    </a:cubicBezTo>
                    <a:cubicBezTo>
                      <a:pt x="0" y="3719"/>
                      <a:pt x="308" y="4505"/>
                      <a:pt x="720" y="4505"/>
                    </a:cubicBezTo>
                    <a:cubicBezTo>
                      <a:pt x="923" y="4505"/>
                      <a:pt x="1152" y="4313"/>
                      <a:pt x="1301" y="3895"/>
                    </a:cubicBezTo>
                    <a:cubicBezTo>
                      <a:pt x="1754" y="2627"/>
                      <a:pt x="4018" y="1268"/>
                      <a:pt x="4018" y="1268"/>
                    </a:cubicBezTo>
                    <a:cubicBezTo>
                      <a:pt x="4652" y="816"/>
                      <a:pt x="4199" y="91"/>
                      <a:pt x="3475" y="1"/>
                    </a:cubicBezTo>
                    <a:close/>
                  </a:path>
                </a:pathLst>
              </a:custGeom>
              <a:solidFill>
                <a:srgbClr val="1E1C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50"/>
              <p:cNvSpPr/>
              <p:nvPr/>
            </p:nvSpPr>
            <p:spPr>
              <a:xfrm>
                <a:off x="3325000" y="1138275"/>
                <a:ext cx="83175" cy="175225"/>
              </a:xfrm>
              <a:custGeom>
                <a:avLst/>
                <a:gdLst/>
                <a:ahLst/>
                <a:cxnLst/>
                <a:rect l="l" t="t" r="r" b="b"/>
                <a:pathLst>
                  <a:path w="3327" h="7009" extrusionOk="0">
                    <a:moveTo>
                      <a:pt x="1882" y="0"/>
                    </a:moveTo>
                    <a:cubicBezTo>
                      <a:pt x="1800" y="0"/>
                      <a:pt x="1720" y="84"/>
                      <a:pt x="1787" y="217"/>
                    </a:cubicBezTo>
                    <a:cubicBezTo>
                      <a:pt x="1877" y="489"/>
                      <a:pt x="2058" y="760"/>
                      <a:pt x="2239" y="1032"/>
                    </a:cubicBezTo>
                    <a:cubicBezTo>
                      <a:pt x="2330" y="1304"/>
                      <a:pt x="2421" y="1666"/>
                      <a:pt x="2511" y="1938"/>
                    </a:cubicBezTo>
                    <a:cubicBezTo>
                      <a:pt x="2692" y="2571"/>
                      <a:pt x="2692" y="3296"/>
                      <a:pt x="2511" y="3930"/>
                    </a:cubicBezTo>
                    <a:cubicBezTo>
                      <a:pt x="2330" y="4473"/>
                      <a:pt x="2058" y="5017"/>
                      <a:pt x="1606" y="5469"/>
                    </a:cubicBezTo>
                    <a:cubicBezTo>
                      <a:pt x="1243" y="5922"/>
                      <a:pt x="700" y="6284"/>
                      <a:pt x="157" y="6647"/>
                    </a:cubicBezTo>
                    <a:cubicBezTo>
                      <a:pt x="1" y="6724"/>
                      <a:pt x="46" y="6936"/>
                      <a:pt x="177" y="6936"/>
                    </a:cubicBezTo>
                    <a:cubicBezTo>
                      <a:pt x="198" y="6936"/>
                      <a:pt x="222" y="6931"/>
                      <a:pt x="247" y="6918"/>
                    </a:cubicBezTo>
                    <a:lnTo>
                      <a:pt x="247" y="7009"/>
                    </a:lnTo>
                    <a:cubicBezTo>
                      <a:pt x="609" y="6918"/>
                      <a:pt x="972" y="6828"/>
                      <a:pt x="1243" y="6647"/>
                    </a:cubicBezTo>
                    <a:cubicBezTo>
                      <a:pt x="1515" y="6465"/>
                      <a:pt x="1787" y="6284"/>
                      <a:pt x="2058" y="6013"/>
                    </a:cubicBezTo>
                    <a:cubicBezTo>
                      <a:pt x="2602" y="5469"/>
                      <a:pt x="2964" y="4835"/>
                      <a:pt x="3145" y="4202"/>
                    </a:cubicBezTo>
                    <a:cubicBezTo>
                      <a:pt x="3326" y="3387"/>
                      <a:pt x="3326" y="2662"/>
                      <a:pt x="3145" y="1938"/>
                    </a:cubicBezTo>
                    <a:cubicBezTo>
                      <a:pt x="2964" y="1123"/>
                      <a:pt x="2602" y="489"/>
                      <a:pt x="1968" y="36"/>
                    </a:cubicBezTo>
                    <a:cubicBezTo>
                      <a:pt x="1943" y="12"/>
                      <a:pt x="1913" y="0"/>
                      <a:pt x="1882" y="0"/>
                    </a:cubicBezTo>
                    <a:close/>
                  </a:path>
                </a:pathLst>
              </a:custGeom>
              <a:solidFill>
                <a:srgbClr val="A85A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50"/>
              <p:cNvSpPr/>
              <p:nvPr/>
            </p:nvSpPr>
            <p:spPr>
              <a:xfrm>
                <a:off x="2751600" y="910725"/>
                <a:ext cx="252725" cy="158275"/>
              </a:xfrm>
              <a:custGeom>
                <a:avLst/>
                <a:gdLst/>
                <a:ahLst/>
                <a:cxnLst/>
                <a:rect l="l" t="t" r="r" b="b"/>
                <a:pathLst>
                  <a:path w="10109" h="6331" extrusionOk="0">
                    <a:moveTo>
                      <a:pt x="4613" y="0"/>
                    </a:moveTo>
                    <a:cubicBezTo>
                      <a:pt x="4285" y="0"/>
                      <a:pt x="3954" y="27"/>
                      <a:pt x="3623" y="82"/>
                    </a:cubicBezTo>
                    <a:cubicBezTo>
                      <a:pt x="2264" y="354"/>
                      <a:pt x="1087" y="1169"/>
                      <a:pt x="363" y="2346"/>
                    </a:cubicBezTo>
                    <a:cubicBezTo>
                      <a:pt x="91" y="2980"/>
                      <a:pt x="0" y="3614"/>
                      <a:pt x="91" y="4338"/>
                    </a:cubicBezTo>
                    <a:cubicBezTo>
                      <a:pt x="182" y="4701"/>
                      <a:pt x="272" y="5153"/>
                      <a:pt x="453" y="5606"/>
                    </a:cubicBezTo>
                    <a:cubicBezTo>
                      <a:pt x="544" y="5878"/>
                      <a:pt x="634" y="6149"/>
                      <a:pt x="906" y="6331"/>
                    </a:cubicBezTo>
                    <a:cubicBezTo>
                      <a:pt x="1087" y="6331"/>
                      <a:pt x="1178" y="6240"/>
                      <a:pt x="1178" y="6149"/>
                    </a:cubicBezTo>
                    <a:cubicBezTo>
                      <a:pt x="1359" y="5878"/>
                      <a:pt x="1178" y="5606"/>
                      <a:pt x="1087" y="5334"/>
                    </a:cubicBezTo>
                    <a:cubicBezTo>
                      <a:pt x="906" y="4972"/>
                      <a:pt x="816" y="4610"/>
                      <a:pt x="725" y="4248"/>
                    </a:cubicBezTo>
                    <a:cubicBezTo>
                      <a:pt x="634" y="3704"/>
                      <a:pt x="725" y="3071"/>
                      <a:pt x="1087" y="2527"/>
                    </a:cubicBezTo>
                    <a:cubicBezTo>
                      <a:pt x="1721" y="1531"/>
                      <a:pt x="2808" y="807"/>
                      <a:pt x="3985" y="625"/>
                    </a:cubicBezTo>
                    <a:cubicBezTo>
                      <a:pt x="4134" y="614"/>
                      <a:pt x="4283" y="608"/>
                      <a:pt x="4432" y="608"/>
                    </a:cubicBezTo>
                    <a:cubicBezTo>
                      <a:pt x="6633" y="608"/>
                      <a:pt x="8763" y="1844"/>
                      <a:pt x="9781" y="3795"/>
                    </a:cubicBezTo>
                    <a:cubicBezTo>
                      <a:pt x="9815" y="3864"/>
                      <a:pt x="9876" y="3894"/>
                      <a:pt x="9933" y="3894"/>
                    </a:cubicBezTo>
                    <a:cubicBezTo>
                      <a:pt x="10026" y="3894"/>
                      <a:pt x="10108" y="3816"/>
                      <a:pt x="10052" y="3704"/>
                    </a:cubicBezTo>
                    <a:cubicBezTo>
                      <a:pt x="9178" y="1398"/>
                      <a:pt x="6976" y="0"/>
                      <a:pt x="4613" y="0"/>
                    </a:cubicBezTo>
                    <a:close/>
                  </a:path>
                </a:pathLst>
              </a:custGeom>
              <a:solidFill>
                <a:srgbClr val="A85A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50"/>
              <p:cNvSpPr/>
              <p:nvPr/>
            </p:nvSpPr>
            <p:spPr>
              <a:xfrm>
                <a:off x="2840925" y="1085875"/>
                <a:ext cx="152950" cy="110850"/>
              </a:xfrm>
              <a:custGeom>
                <a:avLst/>
                <a:gdLst/>
                <a:ahLst/>
                <a:cxnLst/>
                <a:rect l="l" t="t" r="r" b="b"/>
                <a:pathLst>
                  <a:path w="6118" h="4434" extrusionOk="0">
                    <a:moveTo>
                      <a:pt x="5062" y="0"/>
                    </a:moveTo>
                    <a:cubicBezTo>
                      <a:pt x="4854" y="0"/>
                      <a:pt x="4702" y="281"/>
                      <a:pt x="4849" y="502"/>
                    </a:cubicBezTo>
                    <a:cubicBezTo>
                      <a:pt x="5212" y="864"/>
                      <a:pt x="5393" y="1407"/>
                      <a:pt x="5302" y="1951"/>
                    </a:cubicBezTo>
                    <a:cubicBezTo>
                      <a:pt x="5212" y="2494"/>
                      <a:pt x="4849" y="2947"/>
                      <a:pt x="4306" y="3219"/>
                    </a:cubicBezTo>
                    <a:cubicBezTo>
                      <a:pt x="3763" y="3581"/>
                      <a:pt x="3129" y="3671"/>
                      <a:pt x="2495" y="3671"/>
                    </a:cubicBezTo>
                    <a:cubicBezTo>
                      <a:pt x="1770" y="3671"/>
                      <a:pt x="1136" y="3490"/>
                      <a:pt x="593" y="3128"/>
                    </a:cubicBezTo>
                    <a:cubicBezTo>
                      <a:pt x="532" y="3087"/>
                      <a:pt x="466" y="3069"/>
                      <a:pt x="403" y="3069"/>
                    </a:cubicBezTo>
                    <a:cubicBezTo>
                      <a:pt x="186" y="3069"/>
                      <a:pt x="0" y="3280"/>
                      <a:pt x="140" y="3490"/>
                    </a:cubicBezTo>
                    <a:cubicBezTo>
                      <a:pt x="593" y="4034"/>
                      <a:pt x="1227" y="4305"/>
                      <a:pt x="1861" y="4396"/>
                    </a:cubicBezTo>
                    <a:cubicBezTo>
                      <a:pt x="2073" y="4422"/>
                      <a:pt x="2278" y="4433"/>
                      <a:pt x="2476" y="4433"/>
                    </a:cubicBezTo>
                    <a:cubicBezTo>
                      <a:pt x="2957" y="4433"/>
                      <a:pt x="3405" y="4369"/>
                      <a:pt x="3853" y="4305"/>
                    </a:cubicBezTo>
                    <a:cubicBezTo>
                      <a:pt x="5121" y="4034"/>
                      <a:pt x="6117" y="2947"/>
                      <a:pt x="6117" y="1679"/>
                    </a:cubicBezTo>
                    <a:cubicBezTo>
                      <a:pt x="6117" y="955"/>
                      <a:pt x="5845" y="411"/>
                      <a:pt x="5212" y="49"/>
                    </a:cubicBezTo>
                    <a:cubicBezTo>
                      <a:pt x="5161" y="15"/>
                      <a:pt x="5110" y="0"/>
                      <a:pt x="5062" y="0"/>
                    </a:cubicBezTo>
                    <a:close/>
                  </a:path>
                </a:pathLst>
              </a:custGeom>
              <a:solidFill>
                <a:srgbClr val="843E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50"/>
              <p:cNvSpPr/>
              <p:nvPr/>
            </p:nvSpPr>
            <p:spPr>
              <a:xfrm>
                <a:off x="2561425" y="1287375"/>
                <a:ext cx="74750" cy="71400"/>
              </a:xfrm>
              <a:custGeom>
                <a:avLst/>
                <a:gdLst/>
                <a:ahLst/>
                <a:cxnLst/>
                <a:rect l="l" t="t" r="r" b="b"/>
                <a:pathLst>
                  <a:path w="2990" h="2856" extrusionOk="0">
                    <a:moveTo>
                      <a:pt x="2453" y="1"/>
                    </a:moveTo>
                    <a:cubicBezTo>
                      <a:pt x="2331" y="1"/>
                      <a:pt x="2207" y="115"/>
                      <a:pt x="2265" y="230"/>
                    </a:cubicBezTo>
                    <a:cubicBezTo>
                      <a:pt x="2446" y="864"/>
                      <a:pt x="2265" y="1498"/>
                      <a:pt x="1902" y="1860"/>
                    </a:cubicBezTo>
                    <a:cubicBezTo>
                      <a:pt x="1721" y="2131"/>
                      <a:pt x="1450" y="2222"/>
                      <a:pt x="1178" y="2313"/>
                    </a:cubicBezTo>
                    <a:lnTo>
                      <a:pt x="182" y="2313"/>
                    </a:lnTo>
                    <a:cubicBezTo>
                      <a:pt x="91" y="2313"/>
                      <a:pt x="1" y="2494"/>
                      <a:pt x="91" y="2675"/>
                    </a:cubicBezTo>
                    <a:cubicBezTo>
                      <a:pt x="272" y="2765"/>
                      <a:pt x="453" y="2856"/>
                      <a:pt x="725" y="2856"/>
                    </a:cubicBezTo>
                    <a:lnTo>
                      <a:pt x="1268" y="2856"/>
                    </a:lnTo>
                    <a:cubicBezTo>
                      <a:pt x="1631" y="2765"/>
                      <a:pt x="1993" y="2584"/>
                      <a:pt x="2265" y="2313"/>
                    </a:cubicBezTo>
                    <a:cubicBezTo>
                      <a:pt x="2899" y="1679"/>
                      <a:pt x="2989" y="864"/>
                      <a:pt x="2627" y="139"/>
                    </a:cubicBezTo>
                    <a:cubicBezTo>
                      <a:pt x="2594" y="39"/>
                      <a:pt x="2524" y="1"/>
                      <a:pt x="2453" y="1"/>
                    </a:cubicBezTo>
                    <a:close/>
                  </a:path>
                </a:pathLst>
              </a:custGeom>
              <a:solidFill>
                <a:srgbClr val="843E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50"/>
              <p:cNvSpPr/>
              <p:nvPr/>
            </p:nvSpPr>
            <p:spPr>
              <a:xfrm>
                <a:off x="3050450" y="1261050"/>
                <a:ext cx="153950" cy="192825"/>
              </a:xfrm>
              <a:custGeom>
                <a:avLst/>
                <a:gdLst/>
                <a:ahLst/>
                <a:cxnLst/>
                <a:rect l="l" t="t" r="r" b="b"/>
                <a:pathLst>
                  <a:path w="6158" h="7713" extrusionOk="0">
                    <a:moveTo>
                      <a:pt x="1802" y="1"/>
                    </a:moveTo>
                    <a:cubicBezTo>
                      <a:pt x="1777" y="1"/>
                      <a:pt x="1750" y="5"/>
                      <a:pt x="1721" y="15"/>
                    </a:cubicBezTo>
                    <a:lnTo>
                      <a:pt x="1630" y="15"/>
                    </a:lnTo>
                    <a:cubicBezTo>
                      <a:pt x="0" y="739"/>
                      <a:pt x="91" y="3094"/>
                      <a:pt x="815" y="4452"/>
                    </a:cubicBezTo>
                    <a:cubicBezTo>
                      <a:pt x="1268" y="5267"/>
                      <a:pt x="1992" y="5992"/>
                      <a:pt x="2807" y="6445"/>
                    </a:cubicBezTo>
                    <a:cubicBezTo>
                      <a:pt x="3260" y="6716"/>
                      <a:pt x="3713" y="6988"/>
                      <a:pt x="4256" y="7169"/>
                    </a:cubicBezTo>
                    <a:cubicBezTo>
                      <a:pt x="4709" y="7441"/>
                      <a:pt x="5162" y="7622"/>
                      <a:pt x="5705" y="7712"/>
                    </a:cubicBezTo>
                    <a:cubicBezTo>
                      <a:pt x="5977" y="7712"/>
                      <a:pt x="6158" y="7260"/>
                      <a:pt x="5886" y="7169"/>
                    </a:cubicBezTo>
                    <a:cubicBezTo>
                      <a:pt x="5524" y="6897"/>
                      <a:pt x="5162" y="6716"/>
                      <a:pt x="4800" y="6535"/>
                    </a:cubicBezTo>
                    <a:cubicBezTo>
                      <a:pt x="4347" y="6354"/>
                      <a:pt x="3985" y="6173"/>
                      <a:pt x="3622" y="5992"/>
                    </a:cubicBezTo>
                    <a:cubicBezTo>
                      <a:pt x="2898" y="5539"/>
                      <a:pt x="2264" y="4996"/>
                      <a:pt x="1721" y="4362"/>
                    </a:cubicBezTo>
                    <a:cubicBezTo>
                      <a:pt x="1358" y="3728"/>
                      <a:pt x="1087" y="3003"/>
                      <a:pt x="1177" y="2369"/>
                    </a:cubicBezTo>
                    <a:cubicBezTo>
                      <a:pt x="1177" y="1645"/>
                      <a:pt x="1449" y="921"/>
                      <a:pt x="1992" y="468"/>
                    </a:cubicBezTo>
                    <a:cubicBezTo>
                      <a:pt x="2073" y="306"/>
                      <a:pt x="2010" y="1"/>
                      <a:pt x="1802" y="1"/>
                    </a:cubicBezTo>
                    <a:close/>
                  </a:path>
                </a:pathLst>
              </a:custGeom>
              <a:solidFill>
                <a:srgbClr val="843E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50"/>
              <p:cNvSpPr/>
              <p:nvPr/>
            </p:nvSpPr>
            <p:spPr>
              <a:xfrm>
                <a:off x="3190800" y="1163225"/>
                <a:ext cx="86050" cy="68775"/>
              </a:xfrm>
              <a:custGeom>
                <a:avLst/>
                <a:gdLst/>
                <a:ahLst/>
                <a:cxnLst/>
                <a:rect l="l" t="t" r="r" b="b"/>
                <a:pathLst>
                  <a:path w="3442" h="2751" extrusionOk="0">
                    <a:moveTo>
                      <a:pt x="634" y="125"/>
                    </a:moveTo>
                    <a:cubicBezTo>
                      <a:pt x="608" y="125"/>
                      <a:pt x="574" y="125"/>
                      <a:pt x="540" y="127"/>
                    </a:cubicBezTo>
                    <a:lnTo>
                      <a:pt x="540" y="127"/>
                    </a:lnTo>
                    <a:lnTo>
                      <a:pt x="544" y="125"/>
                    </a:lnTo>
                    <a:close/>
                    <a:moveTo>
                      <a:pt x="395" y="0"/>
                    </a:moveTo>
                    <a:cubicBezTo>
                      <a:pt x="238" y="0"/>
                      <a:pt x="69" y="102"/>
                      <a:pt x="1" y="306"/>
                    </a:cubicBezTo>
                    <a:cubicBezTo>
                      <a:pt x="1" y="577"/>
                      <a:pt x="1" y="758"/>
                      <a:pt x="1" y="1030"/>
                    </a:cubicBezTo>
                    <a:cubicBezTo>
                      <a:pt x="272" y="1936"/>
                      <a:pt x="997" y="2570"/>
                      <a:pt x="1902" y="2751"/>
                    </a:cubicBezTo>
                    <a:cubicBezTo>
                      <a:pt x="2174" y="2751"/>
                      <a:pt x="2446" y="2751"/>
                      <a:pt x="2717" y="2660"/>
                    </a:cubicBezTo>
                    <a:cubicBezTo>
                      <a:pt x="2898" y="2570"/>
                      <a:pt x="3170" y="2479"/>
                      <a:pt x="3351" y="2298"/>
                    </a:cubicBezTo>
                    <a:cubicBezTo>
                      <a:pt x="3442" y="2207"/>
                      <a:pt x="3351" y="2026"/>
                      <a:pt x="3170" y="2026"/>
                    </a:cubicBezTo>
                    <a:cubicBezTo>
                      <a:pt x="3080" y="2026"/>
                      <a:pt x="2898" y="2117"/>
                      <a:pt x="2717" y="2117"/>
                    </a:cubicBezTo>
                    <a:lnTo>
                      <a:pt x="2174" y="2117"/>
                    </a:lnTo>
                    <a:cubicBezTo>
                      <a:pt x="1902" y="2117"/>
                      <a:pt x="1540" y="2026"/>
                      <a:pt x="1268" y="1845"/>
                    </a:cubicBezTo>
                    <a:cubicBezTo>
                      <a:pt x="1087" y="1664"/>
                      <a:pt x="816" y="1392"/>
                      <a:pt x="725" y="1121"/>
                    </a:cubicBezTo>
                    <a:cubicBezTo>
                      <a:pt x="634" y="1030"/>
                      <a:pt x="634" y="849"/>
                      <a:pt x="634" y="758"/>
                    </a:cubicBezTo>
                    <a:cubicBezTo>
                      <a:pt x="634" y="720"/>
                      <a:pt x="634" y="682"/>
                      <a:pt x="634" y="644"/>
                    </a:cubicBezTo>
                    <a:lnTo>
                      <a:pt x="634" y="644"/>
                    </a:lnTo>
                    <a:cubicBezTo>
                      <a:pt x="825" y="530"/>
                      <a:pt x="851" y="157"/>
                      <a:pt x="544" y="34"/>
                    </a:cubicBezTo>
                    <a:cubicBezTo>
                      <a:pt x="499" y="11"/>
                      <a:pt x="448" y="0"/>
                      <a:pt x="395" y="0"/>
                    </a:cubicBezTo>
                    <a:close/>
                  </a:path>
                </a:pathLst>
              </a:custGeom>
              <a:solidFill>
                <a:srgbClr val="843E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50"/>
              <p:cNvSpPr/>
              <p:nvPr/>
            </p:nvSpPr>
            <p:spPr>
              <a:xfrm>
                <a:off x="3032325" y="1743625"/>
                <a:ext cx="133600" cy="114175"/>
              </a:xfrm>
              <a:custGeom>
                <a:avLst/>
                <a:gdLst/>
                <a:ahLst/>
                <a:cxnLst/>
                <a:rect l="l" t="t" r="r" b="b"/>
                <a:pathLst>
                  <a:path w="5344" h="4567" extrusionOk="0">
                    <a:moveTo>
                      <a:pt x="4891" y="1"/>
                    </a:moveTo>
                    <a:cubicBezTo>
                      <a:pt x="4347" y="182"/>
                      <a:pt x="3804" y="454"/>
                      <a:pt x="3261" y="725"/>
                    </a:cubicBezTo>
                    <a:cubicBezTo>
                      <a:pt x="2717" y="997"/>
                      <a:pt x="2265" y="1359"/>
                      <a:pt x="1812" y="1721"/>
                    </a:cubicBezTo>
                    <a:cubicBezTo>
                      <a:pt x="1359" y="1993"/>
                      <a:pt x="997" y="2446"/>
                      <a:pt x="634" y="2899"/>
                    </a:cubicBezTo>
                    <a:cubicBezTo>
                      <a:pt x="363" y="3351"/>
                      <a:pt x="1" y="3985"/>
                      <a:pt x="182" y="4438"/>
                    </a:cubicBezTo>
                    <a:cubicBezTo>
                      <a:pt x="182" y="4502"/>
                      <a:pt x="272" y="4566"/>
                      <a:pt x="357" y="4566"/>
                    </a:cubicBezTo>
                    <a:cubicBezTo>
                      <a:pt x="393" y="4566"/>
                      <a:pt x="427" y="4555"/>
                      <a:pt x="453" y="4529"/>
                    </a:cubicBezTo>
                    <a:cubicBezTo>
                      <a:pt x="634" y="4347"/>
                      <a:pt x="725" y="4076"/>
                      <a:pt x="816" y="3804"/>
                    </a:cubicBezTo>
                    <a:cubicBezTo>
                      <a:pt x="997" y="3623"/>
                      <a:pt x="1087" y="3351"/>
                      <a:pt x="1268" y="3170"/>
                    </a:cubicBezTo>
                    <a:cubicBezTo>
                      <a:pt x="1540" y="2717"/>
                      <a:pt x="1993" y="2355"/>
                      <a:pt x="2355" y="1993"/>
                    </a:cubicBezTo>
                    <a:cubicBezTo>
                      <a:pt x="2808" y="1721"/>
                      <a:pt x="3351" y="1450"/>
                      <a:pt x="3804" y="1178"/>
                    </a:cubicBezTo>
                    <a:cubicBezTo>
                      <a:pt x="4076" y="997"/>
                      <a:pt x="4347" y="906"/>
                      <a:pt x="4619" y="816"/>
                    </a:cubicBezTo>
                    <a:cubicBezTo>
                      <a:pt x="4891" y="725"/>
                      <a:pt x="5162" y="725"/>
                      <a:pt x="5343" y="363"/>
                    </a:cubicBezTo>
                    <a:cubicBezTo>
                      <a:pt x="5343" y="272"/>
                      <a:pt x="5343" y="182"/>
                      <a:pt x="5253" y="91"/>
                    </a:cubicBezTo>
                    <a:cubicBezTo>
                      <a:pt x="5162" y="1"/>
                      <a:pt x="5072" y="1"/>
                      <a:pt x="4891" y="1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50"/>
              <p:cNvSpPr/>
              <p:nvPr/>
            </p:nvSpPr>
            <p:spPr>
              <a:xfrm>
                <a:off x="2964400" y="1521325"/>
                <a:ext cx="58575" cy="98950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3958" extrusionOk="0">
                    <a:moveTo>
                      <a:pt x="2008" y="0"/>
                    </a:moveTo>
                    <a:cubicBezTo>
                      <a:pt x="1975" y="0"/>
                      <a:pt x="1940" y="6"/>
                      <a:pt x="1903" y="18"/>
                    </a:cubicBezTo>
                    <a:cubicBezTo>
                      <a:pt x="1631" y="109"/>
                      <a:pt x="1269" y="380"/>
                      <a:pt x="1088" y="652"/>
                    </a:cubicBezTo>
                    <a:cubicBezTo>
                      <a:pt x="635" y="1286"/>
                      <a:pt x="273" y="1920"/>
                      <a:pt x="91" y="2644"/>
                    </a:cubicBezTo>
                    <a:cubicBezTo>
                      <a:pt x="1" y="3097"/>
                      <a:pt x="1" y="3459"/>
                      <a:pt x="91" y="3822"/>
                    </a:cubicBezTo>
                    <a:cubicBezTo>
                      <a:pt x="137" y="3912"/>
                      <a:pt x="227" y="3957"/>
                      <a:pt x="318" y="3957"/>
                    </a:cubicBezTo>
                    <a:cubicBezTo>
                      <a:pt x="408" y="3957"/>
                      <a:pt x="499" y="3912"/>
                      <a:pt x="544" y="3822"/>
                    </a:cubicBezTo>
                    <a:cubicBezTo>
                      <a:pt x="635" y="3550"/>
                      <a:pt x="725" y="3188"/>
                      <a:pt x="725" y="2825"/>
                    </a:cubicBezTo>
                    <a:cubicBezTo>
                      <a:pt x="816" y="2554"/>
                      <a:pt x="906" y="2191"/>
                      <a:pt x="1088" y="1920"/>
                    </a:cubicBezTo>
                    <a:cubicBezTo>
                      <a:pt x="1178" y="1648"/>
                      <a:pt x="1359" y="1376"/>
                      <a:pt x="1540" y="1195"/>
                    </a:cubicBezTo>
                    <a:cubicBezTo>
                      <a:pt x="1812" y="924"/>
                      <a:pt x="1993" y="652"/>
                      <a:pt x="2265" y="380"/>
                    </a:cubicBezTo>
                    <a:cubicBezTo>
                      <a:pt x="2343" y="224"/>
                      <a:pt x="2219" y="0"/>
                      <a:pt x="200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50"/>
              <p:cNvSpPr/>
              <p:nvPr/>
            </p:nvSpPr>
            <p:spPr>
              <a:xfrm>
                <a:off x="2965325" y="1580625"/>
                <a:ext cx="46650" cy="43575"/>
              </a:xfrm>
              <a:custGeom>
                <a:avLst/>
                <a:gdLst/>
                <a:ahLst/>
                <a:cxnLst/>
                <a:rect l="l" t="t" r="r" b="b"/>
                <a:pathLst>
                  <a:path w="1866" h="1743" extrusionOk="0">
                    <a:moveTo>
                      <a:pt x="1322" y="1"/>
                    </a:moveTo>
                    <a:cubicBezTo>
                      <a:pt x="1232" y="1"/>
                      <a:pt x="1141" y="91"/>
                      <a:pt x="1051" y="91"/>
                    </a:cubicBezTo>
                    <a:cubicBezTo>
                      <a:pt x="869" y="182"/>
                      <a:pt x="688" y="272"/>
                      <a:pt x="598" y="453"/>
                    </a:cubicBezTo>
                    <a:cubicBezTo>
                      <a:pt x="417" y="544"/>
                      <a:pt x="326" y="725"/>
                      <a:pt x="236" y="906"/>
                    </a:cubicBezTo>
                    <a:cubicBezTo>
                      <a:pt x="145" y="997"/>
                      <a:pt x="54" y="1268"/>
                      <a:pt x="54" y="1450"/>
                    </a:cubicBezTo>
                    <a:cubicBezTo>
                      <a:pt x="0" y="1613"/>
                      <a:pt x="141" y="1743"/>
                      <a:pt x="283" y="1743"/>
                    </a:cubicBezTo>
                    <a:cubicBezTo>
                      <a:pt x="377" y="1743"/>
                      <a:pt x="471" y="1685"/>
                      <a:pt x="507" y="1540"/>
                    </a:cubicBezTo>
                    <a:lnTo>
                      <a:pt x="688" y="1450"/>
                    </a:lnTo>
                    <a:lnTo>
                      <a:pt x="688" y="1359"/>
                    </a:lnTo>
                    <a:lnTo>
                      <a:pt x="779" y="1268"/>
                    </a:lnTo>
                    <a:lnTo>
                      <a:pt x="779" y="1178"/>
                    </a:lnTo>
                    <a:lnTo>
                      <a:pt x="869" y="1087"/>
                    </a:lnTo>
                    <a:cubicBezTo>
                      <a:pt x="869" y="1087"/>
                      <a:pt x="960" y="997"/>
                      <a:pt x="960" y="997"/>
                    </a:cubicBezTo>
                    <a:cubicBezTo>
                      <a:pt x="960" y="906"/>
                      <a:pt x="1051" y="816"/>
                      <a:pt x="1141" y="816"/>
                    </a:cubicBezTo>
                    <a:lnTo>
                      <a:pt x="1232" y="725"/>
                    </a:lnTo>
                    <a:lnTo>
                      <a:pt x="1413" y="634"/>
                    </a:lnTo>
                    <a:lnTo>
                      <a:pt x="1503" y="634"/>
                    </a:lnTo>
                    <a:cubicBezTo>
                      <a:pt x="1590" y="548"/>
                      <a:pt x="1758" y="544"/>
                      <a:pt x="1774" y="387"/>
                    </a:cubicBezTo>
                    <a:lnTo>
                      <a:pt x="1774" y="387"/>
                    </a:lnTo>
                    <a:cubicBezTo>
                      <a:pt x="1858" y="291"/>
                      <a:pt x="1828" y="163"/>
                      <a:pt x="1685" y="91"/>
                    </a:cubicBezTo>
                    <a:lnTo>
                      <a:pt x="1685" y="91"/>
                    </a:lnTo>
                    <a:lnTo>
                      <a:pt x="1866" y="182"/>
                    </a:lnTo>
                    <a:cubicBezTo>
                      <a:pt x="1775" y="91"/>
                      <a:pt x="1684" y="1"/>
                      <a:pt x="15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50"/>
              <p:cNvSpPr/>
              <p:nvPr/>
            </p:nvSpPr>
            <p:spPr>
              <a:xfrm>
                <a:off x="2756425" y="1671750"/>
                <a:ext cx="78975" cy="31600"/>
              </a:xfrm>
              <a:custGeom>
                <a:avLst/>
                <a:gdLst/>
                <a:ahLst/>
                <a:cxnLst/>
                <a:rect l="l" t="t" r="r" b="b"/>
                <a:pathLst>
                  <a:path w="3159" h="1264" extrusionOk="0">
                    <a:moveTo>
                      <a:pt x="2026" y="1"/>
                    </a:moveTo>
                    <a:cubicBezTo>
                      <a:pt x="1890" y="1"/>
                      <a:pt x="1754" y="23"/>
                      <a:pt x="1619" y="68"/>
                    </a:cubicBezTo>
                    <a:cubicBezTo>
                      <a:pt x="1347" y="68"/>
                      <a:pt x="985" y="159"/>
                      <a:pt x="713" y="250"/>
                    </a:cubicBezTo>
                    <a:cubicBezTo>
                      <a:pt x="623" y="340"/>
                      <a:pt x="532" y="431"/>
                      <a:pt x="441" y="521"/>
                    </a:cubicBezTo>
                    <a:cubicBezTo>
                      <a:pt x="260" y="612"/>
                      <a:pt x="170" y="702"/>
                      <a:pt x="79" y="883"/>
                    </a:cubicBezTo>
                    <a:cubicBezTo>
                      <a:pt x="1" y="1040"/>
                      <a:pt x="193" y="1264"/>
                      <a:pt x="421" y="1264"/>
                    </a:cubicBezTo>
                    <a:cubicBezTo>
                      <a:pt x="458" y="1264"/>
                      <a:pt x="495" y="1258"/>
                      <a:pt x="532" y="1246"/>
                    </a:cubicBezTo>
                    <a:lnTo>
                      <a:pt x="804" y="1065"/>
                    </a:lnTo>
                    <a:lnTo>
                      <a:pt x="985" y="974"/>
                    </a:lnTo>
                    <a:cubicBezTo>
                      <a:pt x="1075" y="974"/>
                      <a:pt x="1166" y="883"/>
                      <a:pt x="1256" y="883"/>
                    </a:cubicBezTo>
                    <a:lnTo>
                      <a:pt x="2162" y="883"/>
                    </a:lnTo>
                    <a:lnTo>
                      <a:pt x="2524" y="974"/>
                    </a:lnTo>
                    <a:cubicBezTo>
                      <a:pt x="2615" y="974"/>
                      <a:pt x="2705" y="974"/>
                      <a:pt x="2796" y="1065"/>
                    </a:cubicBezTo>
                    <a:cubicBezTo>
                      <a:pt x="2977" y="1065"/>
                      <a:pt x="3068" y="974"/>
                      <a:pt x="3158" y="883"/>
                    </a:cubicBezTo>
                    <a:cubicBezTo>
                      <a:pt x="3158" y="793"/>
                      <a:pt x="3158" y="612"/>
                      <a:pt x="3068" y="521"/>
                    </a:cubicBezTo>
                    <a:lnTo>
                      <a:pt x="3158" y="431"/>
                    </a:lnTo>
                    <a:cubicBezTo>
                      <a:pt x="2977" y="250"/>
                      <a:pt x="2705" y="159"/>
                      <a:pt x="2434" y="68"/>
                    </a:cubicBezTo>
                    <a:cubicBezTo>
                      <a:pt x="2298" y="23"/>
                      <a:pt x="2162" y="1"/>
                      <a:pt x="202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50"/>
              <p:cNvSpPr/>
              <p:nvPr/>
            </p:nvSpPr>
            <p:spPr>
              <a:xfrm>
                <a:off x="2794625" y="1682500"/>
                <a:ext cx="49825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1993" h="1360" extrusionOk="0">
                    <a:moveTo>
                      <a:pt x="996" y="1"/>
                    </a:moveTo>
                    <a:cubicBezTo>
                      <a:pt x="815" y="91"/>
                      <a:pt x="634" y="182"/>
                      <a:pt x="543" y="272"/>
                    </a:cubicBezTo>
                    <a:cubicBezTo>
                      <a:pt x="362" y="363"/>
                      <a:pt x="272" y="544"/>
                      <a:pt x="181" y="725"/>
                    </a:cubicBezTo>
                    <a:cubicBezTo>
                      <a:pt x="91" y="725"/>
                      <a:pt x="91" y="816"/>
                      <a:pt x="91" y="906"/>
                    </a:cubicBezTo>
                    <a:cubicBezTo>
                      <a:pt x="91" y="906"/>
                      <a:pt x="0" y="1268"/>
                      <a:pt x="181" y="1359"/>
                    </a:cubicBezTo>
                    <a:lnTo>
                      <a:pt x="181" y="1268"/>
                    </a:lnTo>
                    <a:cubicBezTo>
                      <a:pt x="181" y="1268"/>
                      <a:pt x="272" y="1359"/>
                      <a:pt x="272" y="1359"/>
                    </a:cubicBezTo>
                    <a:lnTo>
                      <a:pt x="362" y="1359"/>
                    </a:lnTo>
                    <a:cubicBezTo>
                      <a:pt x="453" y="1359"/>
                      <a:pt x="543" y="1268"/>
                      <a:pt x="543" y="1268"/>
                    </a:cubicBezTo>
                    <a:lnTo>
                      <a:pt x="543" y="1178"/>
                    </a:lnTo>
                    <a:cubicBezTo>
                      <a:pt x="634" y="1087"/>
                      <a:pt x="634" y="1087"/>
                      <a:pt x="725" y="997"/>
                    </a:cubicBezTo>
                    <a:lnTo>
                      <a:pt x="815" y="906"/>
                    </a:lnTo>
                    <a:cubicBezTo>
                      <a:pt x="815" y="816"/>
                      <a:pt x="906" y="816"/>
                      <a:pt x="906" y="816"/>
                    </a:cubicBezTo>
                    <a:lnTo>
                      <a:pt x="996" y="816"/>
                    </a:lnTo>
                    <a:lnTo>
                      <a:pt x="1177" y="725"/>
                    </a:lnTo>
                    <a:lnTo>
                      <a:pt x="1358" y="725"/>
                    </a:lnTo>
                    <a:cubicBezTo>
                      <a:pt x="1449" y="725"/>
                      <a:pt x="1539" y="635"/>
                      <a:pt x="1629" y="545"/>
                    </a:cubicBezTo>
                    <a:lnTo>
                      <a:pt x="1629" y="545"/>
                    </a:lnTo>
                    <a:lnTo>
                      <a:pt x="1449" y="725"/>
                    </a:lnTo>
                    <a:lnTo>
                      <a:pt x="1721" y="725"/>
                    </a:lnTo>
                    <a:cubicBezTo>
                      <a:pt x="1811" y="725"/>
                      <a:pt x="1902" y="635"/>
                      <a:pt x="1902" y="453"/>
                    </a:cubicBezTo>
                    <a:cubicBezTo>
                      <a:pt x="1992" y="363"/>
                      <a:pt x="1902" y="272"/>
                      <a:pt x="1811" y="182"/>
                    </a:cubicBezTo>
                    <a:lnTo>
                      <a:pt x="1721" y="91"/>
                    </a:lnTo>
                    <a:lnTo>
                      <a:pt x="1540" y="1"/>
                    </a:lnTo>
                    <a:lnTo>
                      <a:pt x="1721" y="182"/>
                    </a:lnTo>
                    <a:cubicBezTo>
                      <a:pt x="1540" y="1"/>
                      <a:pt x="1177" y="1"/>
                      <a:pt x="99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50"/>
              <p:cNvSpPr/>
              <p:nvPr/>
            </p:nvSpPr>
            <p:spPr>
              <a:xfrm>
                <a:off x="3793000" y="3971350"/>
                <a:ext cx="200400" cy="304200"/>
              </a:xfrm>
              <a:custGeom>
                <a:avLst/>
                <a:gdLst/>
                <a:ahLst/>
                <a:cxnLst/>
                <a:rect l="l" t="t" r="r" b="b"/>
                <a:pathLst>
                  <a:path w="8016" h="12168" extrusionOk="0">
                    <a:moveTo>
                      <a:pt x="635" y="0"/>
                    </a:moveTo>
                    <a:cubicBezTo>
                      <a:pt x="499" y="0"/>
                      <a:pt x="363" y="91"/>
                      <a:pt x="363" y="272"/>
                    </a:cubicBezTo>
                    <a:cubicBezTo>
                      <a:pt x="1" y="5253"/>
                      <a:pt x="2808" y="9962"/>
                      <a:pt x="7427" y="12135"/>
                    </a:cubicBezTo>
                    <a:cubicBezTo>
                      <a:pt x="7471" y="12157"/>
                      <a:pt x="7514" y="12167"/>
                      <a:pt x="7555" y="12167"/>
                    </a:cubicBezTo>
                    <a:cubicBezTo>
                      <a:pt x="7846" y="12167"/>
                      <a:pt x="8016" y="11660"/>
                      <a:pt x="7698" y="11501"/>
                    </a:cubicBezTo>
                    <a:cubicBezTo>
                      <a:pt x="5615" y="10505"/>
                      <a:pt x="3895" y="8875"/>
                      <a:pt x="2627" y="6883"/>
                    </a:cubicBezTo>
                    <a:cubicBezTo>
                      <a:pt x="1450" y="4890"/>
                      <a:pt x="816" y="2626"/>
                      <a:pt x="906" y="272"/>
                    </a:cubicBezTo>
                    <a:cubicBezTo>
                      <a:pt x="906" y="91"/>
                      <a:pt x="771" y="0"/>
                      <a:pt x="635" y="0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50"/>
              <p:cNvSpPr/>
              <p:nvPr/>
            </p:nvSpPr>
            <p:spPr>
              <a:xfrm>
                <a:off x="2177075" y="5167475"/>
                <a:ext cx="133075" cy="45475"/>
              </a:xfrm>
              <a:custGeom>
                <a:avLst/>
                <a:gdLst/>
                <a:ahLst/>
                <a:cxnLst/>
                <a:rect l="l" t="t" r="r" b="b"/>
                <a:pathLst>
                  <a:path w="5323" h="1819" extrusionOk="0">
                    <a:moveTo>
                      <a:pt x="257" y="0"/>
                    </a:moveTo>
                    <a:cubicBezTo>
                      <a:pt x="145" y="0"/>
                      <a:pt x="1" y="193"/>
                      <a:pt x="71" y="332"/>
                    </a:cubicBezTo>
                    <a:cubicBezTo>
                      <a:pt x="614" y="1147"/>
                      <a:pt x="1610" y="1690"/>
                      <a:pt x="2606" y="1781"/>
                    </a:cubicBezTo>
                    <a:cubicBezTo>
                      <a:pt x="2739" y="1807"/>
                      <a:pt x="2879" y="1818"/>
                      <a:pt x="3023" y="1818"/>
                    </a:cubicBezTo>
                    <a:cubicBezTo>
                      <a:pt x="3369" y="1818"/>
                      <a:pt x="3735" y="1754"/>
                      <a:pt x="4055" y="1690"/>
                    </a:cubicBezTo>
                    <a:cubicBezTo>
                      <a:pt x="4508" y="1600"/>
                      <a:pt x="4961" y="1328"/>
                      <a:pt x="5323" y="966"/>
                    </a:cubicBezTo>
                    <a:cubicBezTo>
                      <a:pt x="5323" y="893"/>
                      <a:pt x="5264" y="760"/>
                      <a:pt x="5193" y="760"/>
                    </a:cubicBezTo>
                    <a:cubicBezTo>
                      <a:pt x="5176" y="760"/>
                      <a:pt x="5159" y="767"/>
                      <a:pt x="5142" y="785"/>
                    </a:cubicBezTo>
                    <a:lnTo>
                      <a:pt x="4598" y="1056"/>
                    </a:lnTo>
                    <a:cubicBezTo>
                      <a:pt x="4417" y="1056"/>
                      <a:pt x="4146" y="1147"/>
                      <a:pt x="3964" y="1237"/>
                    </a:cubicBezTo>
                    <a:cubicBezTo>
                      <a:pt x="3512" y="1328"/>
                      <a:pt x="3059" y="1328"/>
                      <a:pt x="2606" y="1328"/>
                    </a:cubicBezTo>
                    <a:cubicBezTo>
                      <a:pt x="1791" y="1237"/>
                      <a:pt x="976" y="785"/>
                      <a:pt x="342" y="60"/>
                    </a:cubicBezTo>
                    <a:cubicBezTo>
                      <a:pt x="321" y="18"/>
                      <a:pt x="290" y="0"/>
                      <a:pt x="257" y="0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50"/>
              <p:cNvSpPr/>
              <p:nvPr/>
            </p:nvSpPr>
            <p:spPr>
              <a:xfrm>
                <a:off x="3510025" y="5351725"/>
                <a:ext cx="126375" cy="44225"/>
              </a:xfrm>
              <a:custGeom>
                <a:avLst/>
                <a:gdLst/>
                <a:ahLst/>
                <a:cxnLst/>
                <a:rect l="l" t="t" r="r" b="b"/>
                <a:pathLst>
                  <a:path w="5055" h="1769" extrusionOk="0">
                    <a:moveTo>
                      <a:pt x="4941" y="1"/>
                    </a:moveTo>
                    <a:cubicBezTo>
                      <a:pt x="4925" y="1"/>
                      <a:pt x="4908" y="8"/>
                      <a:pt x="4890" y="25"/>
                    </a:cubicBezTo>
                    <a:cubicBezTo>
                      <a:pt x="4166" y="478"/>
                      <a:pt x="3441" y="931"/>
                      <a:pt x="2626" y="1112"/>
                    </a:cubicBezTo>
                    <a:cubicBezTo>
                      <a:pt x="2179" y="1224"/>
                      <a:pt x="1662" y="1301"/>
                      <a:pt x="1140" y="1301"/>
                    </a:cubicBezTo>
                    <a:cubicBezTo>
                      <a:pt x="817" y="1301"/>
                      <a:pt x="493" y="1272"/>
                      <a:pt x="181" y="1203"/>
                    </a:cubicBezTo>
                    <a:cubicBezTo>
                      <a:pt x="0" y="1203"/>
                      <a:pt x="0" y="1474"/>
                      <a:pt x="181" y="1565"/>
                    </a:cubicBezTo>
                    <a:cubicBezTo>
                      <a:pt x="589" y="1701"/>
                      <a:pt x="1042" y="1769"/>
                      <a:pt x="1494" y="1769"/>
                    </a:cubicBezTo>
                    <a:cubicBezTo>
                      <a:pt x="1947" y="1769"/>
                      <a:pt x="2400" y="1701"/>
                      <a:pt x="2807" y="1565"/>
                    </a:cubicBezTo>
                    <a:cubicBezTo>
                      <a:pt x="3713" y="1293"/>
                      <a:pt x="4437" y="840"/>
                      <a:pt x="4981" y="206"/>
                    </a:cubicBezTo>
                    <a:cubicBezTo>
                      <a:pt x="5054" y="133"/>
                      <a:pt x="5009" y="1"/>
                      <a:pt x="4941" y="1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50"/>
              <p:cNvSpPr/>
              <p:nvPr/>
            </p:nvSpPr>
            <p:spPr>
              <a:xfrm>
                <a:off x="3826975" y="4888250"/>
                <a:ext cx="129050" cy="77925"/>
              </a:xfrm>
              <a:custGeom>
                <a:avLst/>
                <a:gdLst/>
                <a:ahLst/>
                <a:cxnLst/>
                <a:rect l="l" t="t" r="r" b="b"/>
                <a:pathLst>
                  <a:path w="5162" h="3117" extrusionOk="0">
                    <a:moveTo>
                      <a:pt x="4981" y="0"/>
                    </a:moveTo>
                    <a:cubicBezTo>
                      <a:pt x="4989" y="0"/>
                      <a:pt x="4996" y="0"/>
                      <a:pt x="5003" y="1"/>
                    </a:cubicBezTo>
                    <a:lnTo>
                      <a:pt x="5003" y="1"/>
                    </a:lnTo>
                    <a:cubicBezTo>
                      <a:pt x="5026" y="0"/>
                      <a:pt x="5048" y="0"/>
                      <a:pt x="5071" y="0"/>
                    </a:cubicBezTo>
                    <a:close/>
                    <a:moveTo>
                      <a:pt x="5003" y="1"/>
                    </a:moveTo>
                    <a:cubicBezTo>
                      <a:pt x="4490" y="15"/>
                      <a:pt x="4056" y="189"/>
                      <a:pt x="3622" y="362"/>
                    </a:cubicBezTo>
                    <a:cubicBezTo>
                      <a:pt x="3170" y="543"/>
                      <a:pt x="2717" y="815"/>
                      <a:pt x="2264" y="1087"/>
                    </a:cubicBezTo>
                    <a:cubicBezTo>
                      <a:pt x="1449" y="1540"/>
                      <a:pt x="634" y="2173"/>
                      <a:pt x="0" y="2988"/>
                    </a:cubicBezTo>
                    <a:cubicBezTo>
                      <a:pt x="0" y="3052"/>
                      <a:pt x="45" y="3117"/>
                      <a:pt x="104" y="3117"/>
                    </a:cubicBezTo>
                    <a:cubicBezTo>
                      <a:pt x="128" y="3117"/>
                      <a:pt x="155" y="3106"/>
                      <a:pt x="181" y="3079"/>
                    </a:cubicBezTo>
                    <a:cubicBezTo>
                      <a:pt x="634" y="2898"/>
                      <a:pt x="996" y="2536"/>
                      <a:pt x="1359" y="2264"/>
                    </a:cubicBezTo>
                    <a:cubicBezTo>
                      <a:pt x="1721" y="1992"/>
                      <a:pt x="2083" y="1721"/>
                      <a:pt x="2536" y="1540"/>
                    </a:cubicBezTo>
                    <a:cubicBezTo>
                      <a:pt x="2989" y="1268"/>
                      <a:pt x="3351" y="996"/>
                      <a:pt x="3804" y="815"/>
                    </a:cubicBezTo>
                    <a:cubicBezTo>
                      <a:pt x="4166" y="634"/>
                      <a:pt x="4709" y="453"/>
                      <a:pt x="5071" y="272"/>
                    </a:cubicBezTo>
                    <a:cubicBezTo>
                      <a:pt x="5158" y="185"/>
                      <a:pt x="5162" y="15"/>
                      <a:pt x="5003" y="1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50"/>
              <p:cNvSpPr/>
              <p:nvPr/>
            </p:nvSpPr>
            <p:spPr>
              <a:xfrm>
                <a:off x="3865450" y="4044025"/>
                <a:ext cx="126800" cy="130850"/>
              </a:xfrm>
              <a:custGeom>
                <a:avLst/>
                <a:gdLst/>
                <a:ahLst/>
                <a:cxnLst/>
                <a:rect l="l" t="t" r="r" b="b"/>
                <a:pathLst>
                  <a:path w="5072" h="5234" extrusionOk="0">
                    <a:moveTo>
                      <a:pt x="155" y="1"/>
                    </a:moveTo>
                    <a:cubicBezTo>
                      <a:pt x="74" y="1"/>
                      <a:pt x="1" y="50"/>
                      <a:pt x="1" y="172"/>
                    </a:cubicBezTo>
                    <a:cubicBezTo>
                      <a:pt x="91" y="1531"/>
                      <a:pt x="635" y="2708"/>
                      <a:pt x="1540" y="3613"/>
                    </a:cubicBezTo>
                    <a:cubicBezTo>
                      <a:pt x="1993" y="4157"/>
                      <a:pt x="2536" y="4519"/>
                      <a:pt x="3080" y="4791"/>
                    </a:cubicBezTo>
                    <a:cubicBezTo>
                      <a:pt x="3351" y="4972"/>
                      <a:pt x="3714" y="5062"/>
                      <a:pt x="3985" y="5153"/>
                    </a:cubicBezTo>
                    <a:cubicBezTo>
                      <a:pt x="4166" y="5153"/>
                      <a:pt x="4428" y="5233"/>
                      <a:pt x="4663" y="5233"/>
                    </a:cubicBezTo>
                    <a:cubicBezTo>
                      <a:pt x="4780" y="5233"/>
                      <a:pt x="4891" y="5213"/>
                      <a:pt x="4981" y="5153"/>
                    </a:cubicBezTo>
                    <a:cubicBezTo>
                      <a:pt x="5072" y="5153"/>
                      <a:pt x="5072" y="4972"/>
                      <a:pt x="4981" y="4972"/>
                    </a:cubicBezTo>
                    <a:cubicBezTo>
                      <a:pt x="4800" y="4700"/>
                      <a:pt x="4347" y="4700"/>
                      <a:pt x="4166" y="4700"/>
                    </a:cubicBezTo>
                    <a:cubicBezTo>
                      <a:pt x="3895" y="4610"/>
                      <a:pt x="3623" y="4428"/>
                      <a:pt x="3351" y="4338"/>
                    </a:cubicBezTo>
                    <a:cubicBezTo>
                      <a:pt x="2808" y="4066"/>
                      <a:pt x="2355" y="3704"/>
                      <a:pt x="1902" y="3342"/>
                    </a:cubicBezTo>
                    <a:cubicBezTo>
                      <a:pt x="1087" y="2436"/>
                      <a:pt x="544" y="1349"/>
                      <a:pt x="363" y="172"/>
                    </a:cubicBezTo>
                    <a:cubicBezTo>
                      <a:pt x="363" y="73"/>
                      <a:pt x="254" y="1"/>
                      <a:pt x="155" y="1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50"/>
              <p:cNvSpPr/>
              <p:nvPr/>
            </p:nvSpPr>
            <p:spPr>
              <a:xfrm>
                <a:off x="3329925" y="4184400"/>
                <a:ext cx="37500" cy="1064400"/>
              </a:xfrm>
              <a:custGeom>
                <a:avLst/>
                <a:gdLst/>
                <a:ahLst/>
                <a:cxnLst/>
                <a:rect l="l" t="t" r="r" b="b"/>
                <a:pathLst>
                  <a:path w="1500" h="42576" extrusionOk="0">
                    <a:moveTo>
                      <a:pt x="227" y="0"/>
                    </a:moveTo>
                    <a:cubicBezTo>
                      <a:pt x="114" y="0"/>
                      <a:pt x="0" y="72"/>
                      <a:pt x="50" y="172"/>
                    </a:cubicBezTo>
                    <a:cubicBezTo>
                      <a:pt x="593" y="5605"/>
                      <a:pt x="956" y="11039"/>
                      <a:pt x="1046" y="16563"/>
                    </a:cubicBezTo>
                    <a:cubicBezTo>
                      <a:pt x="1046" y="21996"/>
                      <a:pt x="956" y="27611"/>
                      <a:pt x="865" y="33044"/>
                    </a:cubicBezTo>
                    <a:lnTo>
                      <a:pt x="865" y="37663"/>
                    </a:lnTo>
                    <a:cubicBezTo>
                      <a:pt x="775" y="39293"/>
                      <a:pt x="775" y="40832"/>
                      <a:pt x="865" y="42372"/>
                    </a:cubicBezTo>
                    <a:cubicBezTo>
                      <a:pt x="865" y="42507"/>
                      <a:pt x="956" y="42575"/>
                      <a:pt x="1046" y="42575"/>
                    </a:cubicBezTo>
                    <a:cubicBezTo>
                      <a:pt x="1137" y="42575"/>
                      <a:pt x="1227" y="42507"/>
                      <a:pt x="1227" y="42372"/>
                    </a:cubicBezTo>
                    <a:cubicBezTo>
                      <a:pt x="1318" y="41013"/>
                      <a:pt x="1227" y="39564"/>
                      <a:pt x="1227" y="38206"/>
                    </a:cubicBezTo>
                    <a:lnTo>
                      <a:pt x="1227" y="34040"/>
                    </a:lnTo>
                    <a:cubicBezTo>
                      <a:pt x="1227" y="31324"/>
                      <a:pt x="1318" y="28607"/>
                      <a:pt x="1318" y="25800"/>
                    </a:cubicBezTo>
                    <a:cubicBezTo>
                      <a:pt x="1499" y="20366"/>
                      <a:pt x="1499" y="14842"/>
                      <a:pt x="1227" y="9318"/>
                    </a:cubicBezTo>
                    <a:cubicBezTo>
                      <a:pt x="1137" y="6239"/>
                      <a:pt x="865" y="3160"/>
                      <a:pt x="412" y="172"/>
                    </a:cubicBezTo>
                    <a:cubicBezTo>
                      <a:pt x="412" y="49"/>
                      <a:pt x="320" y="0"/>
                      <a:pt x="227" y="0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50"/>
              <p:cNvSpPr/>
              <p:nvPr/>
            </p:nvSpPr>
            <p:spPr>
              <a:xfrm>
                <a:off x="3009700" y="3871725"/>
                <a:ext cx="192450" cy="160775"/>
              </a:xfrm>
              <a:custGeom>
                <a:avLst/>
                <a:gdLst/>
                <a:ahLst/>
                <a:cxnLst/>
                <a:rect l="l" t="t" r="r" b="b"/>
                <a:pathLst>
                  <a:path w="7698" h="6431" extrusionOk="0">
                    <a:moveTo>
                      <a:pt x="7063" y="1"/>
                    </a:moveTo>
                    <a:cubicBezTo>
                      <a:pt x="6973" y="1"/>
                      <a:pt x="6882" y="91"/>
                      <a:pt x="6973" y="182"/>
                    </a:cubicBezTo>
                    <a:lnTo>
                      <a:pt x="6973" y="91"/>
                    </a:lnTo>
                    <a:lnTo>
                      <a:pt x="6973" y="91"/>
                    </a:lnTo>
                    <a:cubicBezTo>
                      <a:pt x="7154" y="363"/>
                      <a:pt x="6701" y="997"/>
                      <a:pt x="6611" y="1269"/>
                    </a:cubicBezTo>
                    <a:cubicBezTo>
                      <a:pt x="6430" y="1540"/>
                      <a:pt x="6248" y="1902"/>
                      <a:pt x="6067" y="2174"/>
                    </a:cubicBezTo>
                    <a:cubicBezTo>
                      <a:pt x="5615" y="2808"/>
                      <a:pt x="5071" y="3351"/>
                      <a:pt x="4437" y="3804"/>
                    </a:cubicBezTo>
                    <a:cubicBezTo>
                      <a:pt x="3803" y="4257"/>
                      <a:pt x="3079" y="4710"/>
                      <a:pt x="2355" y="4981"/>
                    </a:cubicBezTo>
                    <a:lnTo>
                      <a:pt x="1087" y="5525"/>
                    </a:lnTo>
                    <a:cubicBezTo>
                      <a:pt x="724" y="5706"/>
                      <a:pt x="362" y="5796"/>
                      <a:pt x="91" y="6068"/>
                    </a:cubicBezTo>
                    <a:cubicBezTo>
                      <a:pt x="0" y="6159"/>
                      <a:pt x="91" y="6430"/>
                      <a:pt x="272" y="6430"/>
                    </a:cubicBezTo>
                    <a:cubicBezTo>
                      <a:pt x="724" y="6340"/>
                      <a:pt x="1177" y="6159"/>
                      <a:pt x="1539" y="5978"/>
                    </a:cubicBezTo>
                    <a:cubicBezTo>
                      <a:pt x="1992" y="5796"/>
                      <a:pt x="2536" y="5525"/>
                      <a:pt x="2898" y="5344"/>
                    </a:cubicBezTo>
                    <a:cubicBezTo>
                      <a:pt x="3803" y="4891"/>
                      <a:pt x="4618" y="4438"/>
                      <a:pt x="5252" y="3804"/>
                    </a:cubicBezTo>
                    <a:cubicBezTo>
                      <a:pt x="5977" y="3261"/>
                      <a:pt x="6520" y="2536"/>
                      <a:pt x="6882" y="1812"/>
                    </a:cubicBezTo>
                    <a:cubicBezTo>
                      <a:pt x="7063" y="1450"/>
                      <a:pt x="7697" y="182"/>
                      <a:pt x="7063" y="1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50"/>
              <p:cNvSpPr/>
              <p:nvPr/>
            </p:nvSpPr>
            <p:spPr>
              <a:xfrm>
                <a:off x="3225650" y="4060650"/>
                <a:ext cx="119125" cy="135500"/>
              </a:xfrm>
              <a:custGeom>
                <a:avLst/>
                <a:gdLst/>
                <a:ahLst/>
                <a:cxnLst/>
                <a:rect l="l" t="t" r="r" b="b"/>
                <a:pathLst>
                  <a:path w="4765" h="5420" extrusionOk="0">
                    <a:moveTo>
                      <a:pt x="224" y="1"/>
                    </a:moveTo>
                    <a:cubicBezTo>
                      <a:pt x="89" y="1"/>
                      <a:pt x="0" y="249"/>
                      <a:pt x="146" y="322"/>
                    </a:cubicBezTo>
                    <a:lnTo>
                      <a:pt x="146" y="413"/>
                    </a:lnTo>
                    <a:cubicBezTo>
                      <a:pt x="780" y="1047"/>
                      <a:pt x="1504" y="1590"/>
                      <a:pt x="2048" y="2315"/>
                    </a:cubicBezTo>
                    <a:cubicBezTo>
                      <a:pt x="2682" y="3039"/>
                      <a:pt x="3225" y="3763"/>
                      <a:pt x="3678" y="4578"/>
                    </a:cubicBezTo>
                    <a:cubicBezTo>
                      <a:pt x="3759" y="4742"/>
                      <a:pt x="3988" y="5420"/>
                      <a:pt x="4298" y="5420"/>
                    </a:cubicBezTo>
                    <a:cubicBezTo>
                      <a:pt x="4331" y="5420"/>
                      <a:pt x="4366" y="5411"/>
                      <a:pt x="4402" y="5393"/>
                    </a:cubicBezTo>
                    <a:cubicBezTo>
                      <a:pt x="4764" y="5212"/>
                      <a:pt x="4312" y="4578"/>
                      <a:pt x="4131" y="4397"/>
                    </a:cubicBezTo>
                    <a:cubicBezTo>
                      <a:pt x="3768" y="3582"/>
                      <a:pt x="3225" y="2767"/>
                      <a:pt x="2591" y="2133"/>
                    </a:cubicBezTo>
                    <a:cubicBezTo>
                      <a:pt x="1957" y="1318"/>
                      <a:pt x="1233" y="594"/>
                      <a:pt x="327" y="51"/>
                    </a:cubicBezTo>
                    <a:cubicBezTo>
                      <a:pt x="292" y="15"/>
                      <a:pt x="256" y="1"/>
                      <a:pt x="224" y="1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50"/>
              <p:cNvSpPr/>
              <p:nvPr/>
            </p:nvSpPr>
            <p:spPr>
              <a:xfrm>
                <a:off x="4189950" y="238375"/>
                <a:ext cx="188925" cy="322725"/>
              </a:xfrm>
              <a:custGeom>
                <a:avLst/>
                <a:gdLst/>
                <a:ahLst/>
                <a:cxnLst/>
                <a:rect l="l" t="t" r="r" b="b"/>
                <a:pathLst>
                  <a:path w="7557" h="12909" extrusionOk="0">
                    <a:moveTo>
                      <a:pt x="430" y="0"/>
                    </a:moveTo>
                    <a:cubicBezTo>
                      <a:pt x="222" y="0"/>
                      <a:pt x="1" y="201"/>
                      <a:pt x="61" y="443"/>
                    </a:cubicBezTo>
                    <a:cubicBezTo>
                      <a:pt x="423" y="1529"/>
                      <a:pt x="785" y="2616"/>
                      <a:pt x="1238" y="3703"/>
                    </a:cubicBezTo>
                    <a:cubicBezTo>
                      <a:pt x="1781" y="4790"/>
                      <a:pt x="2325" y="5967"/>
                      <a:pt x="2868" y="7053"/>
                    </a:cubicBezTo>
                    <a:cubicBezTo>
                      <a:pt x="4045" y="9136"/>
                      <a:pt x="5404" y="11129"/>
                      <a:pt x="7124" y="12849"/>
                    </a:cubicBezTo>
                    <a:cubicBezTo>
                      <a:pt x="7166" y="12891"/>
                      <a:pt x="7213" y="12909"/>
                      <a:pt x="7260" y="12909"/>
                    </a:cubicBezTo>
                    <a:cubicBezTo>
                      <a:pt x="7412" y="12909"/>
                      <a:pt x="7556" y="12717"/>
                      <a:pt x="7487" y="12577"/>
                    </a:cubicBezTo>
                    <a:cubicBezTo>
                      <a:pt x="6128" y="10585"/>
                      <a:pt x="4770" y="8684"/>
                      <a:pt x="3593" y="6601"/>
                    </a:cubicBezTo>
                    <a:cubicBezTo>
                      <a:pt x="3049" y="5605"/>
                      <a:pt x="2506" y="4518"/>
                      <a:pt x="2053" y="3431"/>
                    </a:cubicBezTo>
                    <a:cubicBezTo>
                      <a:pt x="1600" y="2435"/>
                      <a:pt x="1148" y="1167"/>
                      <a:pt x="695" y="171"/>
                    </a:cubicBezTo>
                    <a:cubicBezTo>
                      <a:pt x="634" y="50"/>
                      <a:pt x="534" y="0"/>
                      <a:pt x="4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50"/>
              <p:cNvSpPr/>
              <p:nvPr/>
            </p:nvSpPr>
            <p:spPr>
              <a:xfrm>
                <a:off x="4013325" y="470950"/>
                <a:ext cx="268225" cy="159200"/>
              </a:xfrm>
              <a:custGeom>
                <a:avLst/>
                <a:gdLst/>
                <a:ahLst/>
                <a:cxnLst/>
                <a:rect l="l" t="t" r="r" b="b"/>
                <a:pathLst>
                  <a:path w="10729" h="6368" extrusionOk="0">
                    <a:moveTo>
                      <a:pt x="429" y="0"/>
                    </a:moveTo>
                    <a:cubicBezTo>
                      <a:pt x="192" y="0"/>
                      <a:pt x="1" y="315"/>
                      <a:pt x="244" y="558"/>
                    </a:cubicBezTo>
                    <a:lnTo>
                      <a:pt x="5315" y="3546"/>
                    </a:lnTo>
                    <a:lnTo>
                      <a:pt x="7850" y="4995"/>
                    </a:lnTo>
                    <a:lnTo>
                      <a:pt x="8937" y="5720"/>
                    </a:lnTo>
                    <a:cubicBezTo>
                      <a:pt x="9390" y="5991"/>
                      <a:pt x="9843" y="6172"/>
                      <a:pt x="10295" y="6353"/>
                    </a:cubicBezTo>
                    <a:cubicBezTo>
                      <a:pt x="10325" y="6363"/>
                      <a:pt x="10353" y="6368"/>
                      <a:pt x="10380" y="6368"/>
                    </a:cubicBezTo>
                    <a:cubicBezTo>
                      <a:pt x="10602" y="6368"/>
                      <a:pt x="10729" y="6062"/>
                      <a:pt x="10567" y="5901"/>
                    </a:cubicBezTo>
                    <a:cubicBezTo>
                      <a:pt x="10205" y="5538"/>
                      <a:pt x="9752" y="5267"/>
                      <a:pt x="9299" y="5086"/>
                    </a:cubicBezTo>
                    <a:lnTo>
                      <a:pt x="8213" y="4361"/>
                    </a:lnTo>
                    <a:lnTo>
                      <a:pt x="5677" y="2912"/>
                    </a:lnTo>
                    <a:cubicBezTo>
                      <a:pt x="3956" y="1916"/>
                      <a:pt x="2236" y="1011"/>
                      <a:pt x="515" y="14"/>
                    </a:cubicBezTo>
                    <a:cubicBezTo>
                      <a:pt x="486" y="5"/>
                      <a:pt x="457" y="0"/>
                      <a:pt x="4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50"/>
              <p:cNvSpPr/>
              <p:nvPr/>
            </p:nvSpPr>
            <p:spPr>
              <a:xfrm>
                <a:off x="3916075" y="649850"/>
                <a:ext cx="343325" cy="99925"/>
              </a:xfrm>
              <a:custGeom>
                <a:avLst/>
                <a:gdLst/>
                <a:ahLst/>
                <a:cxnLst/>
                <a:rect l="l" t="t" r="r" b="b"/>
                <a:pathLst>
                  <a:path w="13733" h="3997" extrusionOk="0">
                    <a:moveTo>
                      <a:pt x="350" y="1"/>
                    </a:moveTo>
                    <a:cubicBezTo>
                      <a:pt x="121" y="1"/>
                      <a:pt x="0" y="391"/>
                      <a:pt x="330" y="556"/>
                    </a:cubicBezTo>
                    <a:cubicBezTo>
                      <a:pt x="2504" y="1280"/>
                      <a:pt x="4677" y="1914"/>
                      <a:pt x="6850" y="2548"/>
                    </a:cubicBezTo>
                    <a:cubicBezTo>
                      <a:pt x="9024" y="3273"/>
                      <a:pt x="11197" y="3725"/>
                      <a:pt x="13461" y="3997"/>
                    </a:cubicBezTo>
                    <a:cubicBezTo>
                      <a:pt x="13733" y="3997"/>
                      <a:pt x="13733" y="3635"/>
                      <a:pt x="13461" y="3544"/>
                    </a:cubicBezTo>
                    <a:cubicBezTo>
                      <a:pt x="11378" y="2820"/>
                      <a:pt x="9114" y="2458"/>
                      <a:pt x="6941" y="1824"/>
                    </a:cubicBezTo>
                    <a:cubicBezTo>
                      <a:pt x="4767" y="1280"/>
                      <a:pt x="2594" y="646"/>
                      <a:pt x="421" y="12"/>
                    </a:cubicBezTo>
                    <a:cubicBezTo>
                      <a:pt x="396" y="4"/>
                      <a:pt x="373" y="1"/>
                      <a:pt x="35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50"/>
              <p:cNvSpPr/>
              <p:nvPr/>
            </p:nvSpPr>
            <p:spPr>
              <a:xfrm>
                <a:off x="2810450" y="1872700"/>
                <a:ext cx="1609700" cy="2165475"/>
              </a:xfrm>
              <a:custGeom>
                <a:avLst/>
                <a:gdLst/>
                <a:ahLst/>
                <a:cxnLst/>
                <a:rect l="l" t="t" r="r" b="b"/>
                <a:pathLst>
                  <a:path w="64388" h="86619" extrusionOk="0">
                    <a:moveTo>
                      <a:pt x="44494" y="1"/>
                    </a:moveTo>
                    <a:cubicBezTo>
                      <a:pt x="40643" y="1"/>
                      <a:pt x="36284" y="1490"/>
                      <a:pt x="33054" y="2445"/>
                    </a:cubicBezTo>
                    <a:cubicBezTo>
                      <a:pt x="32160" y="2668"/>
                      <a:pt x="31205" y="2830"/>
                      <a:pt x="30238" y="2830"/>
                    </a:cubicBezTo>
                    <a:cubicBezTo>
                      <a:pt x="30030" y="2830"/>
                      <a:pt x="29822" y="2823"/>
                      <a:pt x="29613" y="2807"/>
                    </a:cubicBezTo>
                    <a:cubicBezTo>
                      <a:pt x="28345" y="2807"/>
                      <a:pt x="28164" y="2807"/>
                      <a:pt x="27530" y="3984"/>
                    </a:cubicBezTo>
                    <a:cubicBezTo>
                      <a:pt x="25528" y="7428"/>
                      <a:pt x="21825" y="9526"/>
                      <a:pt x="17926" y="9526"/>
                    </a:cubicBezTo>
                    <a:cubicBezTo>
                      <a:pt x="17417" y="9526"/>
                      <a:pt x="16904" y="9491"/>
                      <a:pt x="16392" y="9417"/>
                    </a:cubicBezTo>
                    <a:lnTo>
                      <a:pt x="16301" y="9327"/>
                    </a:lnTo>
                    <a:lnTo>
                      <a:pt x="16120" y="9327"/>
                    </a:lnTo>
                    <a:cubicBezTo>
                      <a:pt x="15486" y="9327"/>
                      <a:pt x="14852" y="8965"/>
                      <a:pt x="14490" y="8421"/>
                    </a:cubicBezTo>
                    <a:cubicBezTo>
                      <a:pt x="13856" y="9780"/>
                      <a:pt x="11955" y="10504"/>
                      <a:pt x="10777" y="11229"/>
                    </a:cubicBezTo>
                    <a:cubicBezTo>
                      <a:pt x="9238" y="12134"/>
                      <a:pt x="7789" y="13130"/>
                      <a:pt x="6340" y="14217"/>
                    </a:cubicBezTo>
                    <a:cubicBezTo>
                      <a:pt x="3170" y="16934"/>
                      <a:pt x="907" y="20556"/>
                      <a:pt x="1" y="24541"/>
                    </a:cubicBezTo>
                    <a:cubicBezTo>
                      <a:pt x="1178" y="25174"/>
                      <a:pt x="2174" y="26171"/>
                      <a:pt x="2627" y="27438"/>
                    </a:cubicBezTo>
                    <a:lnTo>
                      <a:pt x="5163" y="32057"/>
                    </a:lnTo>
                    <a:cubicBezTo>
                      <a:pt x="5978" y="33506"/>
                      <a:pt x="6883" y="34864"/>
                      <a:pt x="7789" y="36313"/>
                    </a:cubicBezTo>
                    <a:lnTo>
                      <a:pt x="10325" y="33959"/>
                    </a:lnTo>
                    <a:cubicBezTo>
                      <a:pt x="14671" y="39935"/>
                      <a:pt x="17207" y="48086"/>
                      <a:pt x="16392" y="55511"/>
                    </a:cubicBezTo>
                    <a:cubicBezTo>
                      <a:pt x="15939" y="59405"/>
                      <a:pt x="14581" y="63118"/>
                      <a:pt x="13585" y="66921"/>
                    </a:cubicBezTo>
                    <a:cubicBezTo>
                      <a:pt x="13041" y="68914"/>
                      <a:pt x="12770" y="70906"/>
                      <a:pt x="12407" y="72808"/>
                    </a:cubicBezTo>
                    <a:cubicBezTo>
                      <a:pt x="12226" y="73804"/>
                      <a:pt x="10868" y="75887"/>
                      <a:pt x="12588" y="76339"/>
                    </a:cubicBezTo>
                    <a:cubicBezTo>
                      <a:pt x="12754" y="76375"/>
                      <a:pt x="12915" y="76390"/>
                      <a:pt x="13072" y="76390"/>
                    </a:cubicBezTo>
                    <a:cubicBezTo>
                      <a:pt x="14121" y="76390"/>
                      <a:pt x="15018" y="75706"/>
                      <a:pt x="16120" y="75706"/>
                    </a:cubicBezTo>
                    <a:cubicBezTo>
                      <a:pt x="17116" y="75706"/>
                      <a:pt x="18294" y="76068"/>
                      <a:pt x="19290" y="76158"/>
                    </a:cubicBezTo>
                    <a:cubicBezTo>
                      <a:pt x="30157" y="76973"/>
                      <a:pt x="39303" y="80777"/>
                      <a:pt x="48902" y="85576"/>
                    </a:cubicBezTo>
                    <a:cubicBezTo>
                      <a:pt x="49955" y="86254"/>
                      <a:pt x="51196" y="86618"/>
                      <a:pt x="52417" y="86618"/>
                    </a:cubicBezTo>
                    <a:cubicBezTo>
                      <a:pt x="52666" y="86618"/>
                      <a:pt x="52913" y="86603"/>
                      <a:pt x="53158" y="86572"/>
                    </a:cubicBezTo>
                    <a:cubicBezTo>
                      <a:pt x="56237" y="86029"/>
                      <a:pt x="58501" y="81501"/>
                      <a:pt x="60222" y="79237"/>
                    </a:cubicBezTo>
                    <a:cubicBezTo>
                      <a:pt x="61308" y="77788"/>
                      <a:pt x="61942" y="75977"/>
                      <a:pt x="62123" y="74166"/>
                    </a:cubicBezTo>
                    <a:cubicBezTo>
                      <a:pt x="61761" y="65563"/>
                      <a:pt x="61127" y="62575"/>
                      <a:pt x="62304" y="54062"/>
                    </a:cubicBezTo>
                    <a:cubicBezTo>
                      <a:pt x="64387" y="38577"/>
                      <a:pt x="61670" y="21733"/>
                      <a:pt x="54426" y="8059"/>
                    </a:cubicBezTo>
                    <a:cubicBezTo>
                      <a:pt x="52705" y="4890"/>
                      <a:pt x="50894" y="1267"/>
                      <a:pt x="47091" y="271"/>
                    </a:cubicBezTo>
                    <a:cubicBezTo>
                      <a:pt x="46267" y="82"/>
                      <a:pt x="45394" y="1"/>
                      <a:pt x="4449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50"/>
              <p:cNvSpPr/>
              <p:nvPr/>
            </p:nvSpPr>
            <p:spPr>
              <a:xfrm>
                <a:off x="3215700" y="1348075"/>
                <a:ext cx="776550" cy="1619250"/>
              </a:xfrm>
              <a:custGeom>
                <a:avLst/>
                <a:gdLst/>
                <a:ahLst/>
                <a:cxnLst/>
                <a:rect l="l" t="t" r="r" b="b"/>
                <a:pathLst>
                  <a:path w="31062" h="64770" extrusionOk="0">
                    <a:moveTo>
                      <a:pt x="2742" y="1"/>
                    </a:moveTo>
                    <a:cubicBezTo>
                      <a:pt x="2612" y="1"/>
                      <a:pt x="2482" y="48"/>
                      <a:pt x="2355" y="156"/>
                    </a:cubicBezTo>
                    <a:cubicBezTo>
                      <a:pt x="2717" y="2330"/>
                      <a:pt x="3261" y="4412"/>
                      <a:pt x="3895" y="6495"/>
                    </a:cubicBezTo>
                    <a:cubicBezTo>
                      <a:pt x="3170" y="5952"/>
                      <a:pt x="3170" y="4865"/>
                      <a:pt x="2899" y="3869"/>
                    </a:cubicBezTo>
                    <a:cubicBezTo>
                      <a:pt x="2666" y="3094"/>
                      <a:pt x="2036" y="2253"/>
                      <a:pt x="1348" y="2253"/>
                    </a:cubicBezTo>
                    <a:cubicBezTo>
                      <a:pt x="1232" y="2253"/>
                      <a:pt x="1115" y="2277"/>
                      <a:pt x="997" y="2330"/>
                    </a:cubicBezTo>
                    <a:cubicBezTo>
                      <a:pt x="997" y="2420"/>
                      <a:pt x="1631" y="4412"/>
                      <a:pt x="2084" y="5952"/>
                    </a:cubicBezTo>
                    <a:cubicBezTo>
                      <a:pt x="1721" y="5409"/>
                      <a:pt x="1178" y="4684"/>
                      <a:pt x="1087" y="4503"/>
                    </a:cubicBezTo>
                    <a:cubicBezTo>
                      <a:pt x="906" y="4322"/>
                      <a:pt x="725" y="4050"/>
                      <a:pt x="454" y="4050"/>
                    </a:cubicBezTo>
                    <a:cubicBezTo>
                      <a:pt x="272" y="4050"/>
                      <a:pt x="91" y="4231"/>
                      <a:pt x="1" y="4503"/>
                    </a:cubicBezTo>
                    <a:cubicBezTo>
                      <a:pt x="1" y="4684"/>
                      <a:pt x="1" y="4956"/>
                      <a:pt x="91" y="5137"/>
                    </a:cubicBezTo>
                    <a:cubicBezTo>
                      <a:pt x="544" y="6224"/>
                      <a:pt x="1087" y="7310"/>
                      <a:pt x="1721" y="8397"/>
                    </a:cubicBezTo>
                    <a:cubicBezTo>
                      <a:pt x="5162" y="15008"/>
                      <a:pt x="4076" y="23067"/>
                      <a:pt x="3714" y="30493"/>
                    </a:cubicBezTo>
                    <a:cubicBezTo>
                      <a:pt x="3261" y="41088"/>
                      <a:pt x="4438" y="51683"/>
                      <a:pt x="7245" y="61826"/>
                    </a:cubicBezTo>
                    <a:cubicBezTo>
                      <a:pt x="7789" y="63818"/>
                      <a:pt x="9962" y="64452"/>
                      <a:pt x="12045" y="64724"/>
                    </a:cubicBezTo>
                    <a:cubicBezTo>
                      <a:pt x="12377" y="64754"/>
                      <a:pt x="12711" y="64769"/>
                      <a:pt x="13047" y="64769"/>
                    </a:cubicBezTo>
                    <a:cubicBezTo>
                      <a:pt x="14724" y="64769"/>
                      <a:pt x="16422" y="64392"/>
                      <a:pt x="17931" y="63637"/>
                    </a:cubicBezTo>
                    <a:cubicBezTo>
                      <a:pt x="21191" y="62007"/>
                      <a:pt x="24089" y="59834"/>
                      <a:pt x="26534" y="57026"/>
                    </a:cubicBezTo>
                    <a:cubicBezTo>
                      <a:pt x="27258" y="56211"/>
                      <a:pt x="28073" y="55215"/>
                      <a:pt x="28798" y="54310"/>
                    </a:cubicBezTo>
                    <a:cubicBezTo>
                      <a:pt x="29160" y="53857"/>
                      <a:pt x="29522" y="53314"/>
                      <a:pt x="29885" y="52861"/>
                    </a:cubicBezTo>
                    <a:cubicBezTo>
                      <a:pt x="30247" y="52408"/>
                      <a:pt x="30609" y="51955"/>
                      <a:pt x="30881" y="51502"/>
                    </a:cubicBezTo>
                    <a:cubicBezTo>
                      <a:pt x="31062" y="51050"/>
                      <a:pt x="30337" y="50868"/>
                      <a:pt x="29975" y="50597"/>
                    </a:cubicBezTo>
                    <a:lnTo>
                      <a:pt x="29522" y="50416"/>
                    </a:lnTo>
                    <a:cubicBezTo>
                      <a:pt x="29160" y="50053"/>
                      <a:pt x="28798" y="49782"/>
                      <a:pt x="28436" y="49420"/>
                    </a:cubicBezTo>
                    <a:cubicBezTo>
                      <a:pt x="27440" y="48605"/>
                      <a:pt x="26534" y="47790"/>
                      <a:pt x="25719" y="46884"/>
                    </a:cubicBezTo>
                    <a:cubicBezTo>
                      <a:pt x="24904" y="46069"/>
                      <a:pt x="24270" y="45254"/>
                      <a:pt x="23636" y="44348"/>
                    </a:cubicBezTo>
                    <a:cubicBezTo>
                      <a:pt x="23002" y="43533"/>
                      <a:pt x="22549" y="42628"/>
                      <a:pt x="22097" y="41813"/>
                    </a:cubicBezTo>
                    <a:cubicBezTo>
                      <a:pt x="21825" y="41360"/>
                      <a:pt x="21644" y="40726"/>
                      <a:pt x="21463" y="40454"/>
                    </a:cubicBezTo>
                    <a:cubicBezTo>
                      <a:pt x="21282" y="40183"/>
                      <a:pt x="21282" y="39458"/>
                      <a:pt x="20919" y="39187"/>
                    </a:cubicBezTo>
                    <a:cubicBezTo>
                      <a:pt x="20887" y="39167"/>
                      <a:pt x="20849" y="39158"/>
                      <a:pt x="20808" y="39158"/>
                    </a:cubicBezTo>
                    <a:cubicBezTo>
                      <a:pt x="20287" y="39158"/>
                      <a:pt x="19179" y="40655"/>
                      <a:pt x="18927" y="40907"/>
                    </a:cubicBezTo>
                    <a:cubicBezTo>
                      <a:pt x="18203" y="41632"/>
                      <a:pt x="17569" y="42356"/>
                      <a:pt x="17025" y="43171"/>
                    </a:cubicBezTo>
                    <a:cubicBezTo>
                      <a:pt x="15305" y="40817"/>
                      <a:pt x="14762" y="36379"/>
                      <a:pt x="13947" y="33481"/>
                    </a:cubicBezTo>
                    <a:cubicBezTo>
                      <a:pt x="12860" y="29859"/>
                      <a:pt x="11864" y="26146"/>
                      <a:pt x="11139" y="22433"/>
                    </a:cubicBezTo>
                    <a:cubicBezTo>
                      <a:pt x="9781" y="15460"/>
                      <a:pt x="9147" y="8125"/>
                      <a:pt x="5796" y="1786"/>
                    </a:cubicBezTo>
                    <a:cubicBezTo>
                      <a:pt x="5561" y="1395"/>
                      <a:pt x="5191" y="936"/>
                      <a:pt x="4802" y="936"/>
                    </a:cubicBezTo>
                    <a:cubicBezTo>
                      <a:pt x="4742" y="936"/>
                      <a:pt x="4680" y="947"/>
                      <a:pt x="4619" y="971"/>
                    </a:cubicBezTo>
                    <a:lnTo>
                      <a:pt x="5434" y="5680"/>
                    </a:lnTo>
                    <a:cubicBezTo>
                      <a:pt x="4981" y="4231"/>
                      <a:pt x="4529" y="2782"/>
                      <a:pt x="3985" y="1334"/>
                    </a:cubicBezTo>
                    <a:cubicBezTo>
                      <a:pt x="3768" y="754"/>
                      <a:pt x="3261" y="1"/>
                      <a:pt x="2742" y="1"/>
                    </a:cubicBez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50"/>
              <p:cNvSpPr/>
              <p:nvPr/>
            </p:nvSpPr>
            <p:spPr>
              <a:xfrm>
                <a:off x="4026200" y="333775"/>
                <a:ext cx="1396875" cy="840025"/>
              </a:xfrm>
              <a:custGeom>
                <a:avLst/>
                <a:gdLst/>
                <a:ahLst/>
                <a:cxnLst/>
                <a:rect l="l" t="t" r="r" b="b"/>
                <a:pathLst>
                  <a:path w="55875" h="33601" extrusionOk="0">
                    <a:moveTo>
                      <a:pt x="39238" y="0"/>
                    </a:moveTo>
                    <a:cubicBezTo>
                      <a:pt x="38829" y="0"/>
                      <a:pt x="38420" y="27"/>
                      <a:pt x="38034" y="68"/>
                    </a:cubicBezTo>
                    <a:lnTo>
                      <a:pt x="31605" y="702"/>
                    </a:lnTo>
                    <a:cubicBezTo>
                      <a:pt x="30246" y="702"/>
                      <a:pt x="28979" y="1155"/>
                      <a:pt x="27801" y="1879"/>
                    </a:cubicBezTo>
                    <a:cubicBezTo>
                      <a:pt x="26352" y="2966"/>
                      <a:pt x="25990" y="4868"/>
                      <a:pt x="25356" y="6588"/>
                    </a:cubicBezTo>
                    <a:cubicBezTo>
                      <a:pt x="24903" y="8671"/>
                      <a:pt x="23636" y="10573"/>
                      <a:pt x="21825" y="11750"/>
                    </a:cubicBezTo>
                    <a:cubicBezTo>
                      <a:pt x="19470" y="13470"/>
                      <a:pt x="17025" y="15191"/>
                      <a:pt x="14761" y="17002"/>
                    </a:cubicBezTo>
                    <a:cubicBezTo>
                      <a:pt x="10143" y="20534"/>
                      <a:pt x="5705" y="24337"/>
                      <a:pt x="1449" y="28412"/>
                    </a:cubicBezTo>
                    <a:cubicBezTo>
                      <a:pt x="725" y="29137"/>
                      <a:pt x="0" y="30224"/>
                      <a:pt x="544" y="31039"/>
                    </a:cubicBezTo>
                    <a:cubicBezTo>
                      <a:pt x="826" y="31402"/>
                      <a:pt x="1198" y="31531"/>
                      <a:pt x="1596" y="31531"/>
                    </a:cubicBezTo>
                    <a:cubicBezTo>
                      <a:pt x="2091" y="31531"/>
                      <a:pt x="2627" y="31330"/>
                      <a:pt x="3079" y="31129"/>
                    </a:cubicBezTo>
                    <a:cubicBezTo>
                      <a:pt x="6973" y="29318"/>
                      <a:pt x="10595" y="27145"/>
                      <a:pt x="14037" y="24609"/>
                    </a:cubicBezTo>
                    <a:lnTo>
                      <a:pt x="19983" y="20619"/>
                    </a:lnTo>
                    <a:lnTo>
                      <a:pt x="19983" y="20619"/>
                    </a:lnTo>
                    <a:cubicBezTo>
                      <a:pt x="19530" y="21024"/>
                      <a:pt x="19540" y="21327"/>
                      <a:pt x="19289" y="21892"/>
                    </a:cubicBezTo>
                    <a:cubicBezTo>
                      <a:pt x="18927" y="22617"/>
                      <a:pt x="20013" y="23975"/>
                      <a:pt x="20919" y="24247"/>
                    </a:cubicBezTo>
                    <a:cubicBezTo>
                      <a:pt x="21154" y="24268"/>
                      <a:pt x="21384" y="24279"/>
                      <a:pt x="21610" y="24279"/>
                    </a:cubicBezTo>
                    <a:cubicBezTo>
                      <a:pt x="22343" y="24279"/>
                      <a:pt x="23034" y="24161"/>
                      <a:pt x="23726" y="23885"/>
                    </a:cubicBezTo>
                    <a:lnTo>
                      <a:pt x="23726" y="23885"/>
                    </a:lnTo>
                    <a:cubicBezTo>
                      <a:pt x="23002" y="25062"/>
                      <a:pt x="23183" y="26601"/>
                      <a:pt x="24270" y="27597"/>
                    </a:cubicBezTo>
                    <a:cubicBezTo>
                      <a:pt x="24948" y="28214"/>
                      <a:pt x="25879" y="28537"/>
                      <a:pt x="26804" y="28537"/>
                    </a:cubicBezTo>
                    <a:cubicBezTo>
                      <a:pt x="27237" y="28537"/>
                      <a:pt x="27669" y="28466"/>
                      <a:pt x="28073" y="28322"/>
                    </a:cubicBezTo>
                    <a:lnTo>
                      <a:pt x="28073" y="28322"/>
                    </a:lnTo>
                    <a:cubicBezTo>
                      <a:pt x="26177" y="30305"/>
                      <a:pt x="27644" y="33600"/>
                      <a:pt x="30289" y="33600"/>
                    </a:cubicBezTo>
                    <a:cubicBezTo>
                      <a:pt x="30423" y="33600"/>
                      <a:pt x="30560" y="33592"/>
                      <a:pt x="30699" y="33574"/>
                    </a:cubicBezTo>
                    <a:cubicBezTo>
                      <a:pt x="31333" y="33484"/>
                      <a:pt x="32057" y="33212"/>
                      <a:pt x="32691" y="32850"/>
                    </a:cubicBezTo>
                    <a:lnTo>
                      <a:pt x="46456" y="26058"/>
                    </a:lnTo>
                    <a:cubicBezTo>
                      <a:pt x="47362" y="25696"/>
                      <a:pt x="48267" y="25152"/>
                      <a:pt x="49082" y="24518"/>
                    </a:cubicBezTo>
                    <a:cubicBezTo>
                      <a:pt x="52523" y="21440"/>
                      <a:pt x="51437" y="15372"/>
                      <a:pt x="54697" y="12022"/>
                    </a:cubicBezTo>
                    <a:cubicBezTo>
                      <a:pt x="55150" y="11659"/>
                      <a:pt x="55512" y="11207"/>
                      <a:pt x="55693" y="10754"/>
                    </a:cubicBezTo>
                    <a:cubicBezTo>
                      <a:pt x="55874" y="10120"/>
                      <a:pt x="55874" y="9486"/>
                      <a:pt x="55693" y="8943"/>
                    </a:cubicBezTo>
                    <a:lnTo>
                      <a:pt x="53701" y="1064"/>
                    </a:lnTo>
                    <a:cubicBezTo>
                      <a:pt x="53610" y="792"/>
                      <a:pt x="53520" y="340"/>
                      <a:pt x="53157" y="249"/>
                    </a:cubicBezTo>
                    <a:cubicBezTo>
                      <a:pt x="53093" y="233"/>
                      <a:pt x="53029" y="226"/>
                      <a:pt x="52965" y="226"/>
                    </a:cubicBezTo>
                    <a:cubicBezTo>
                      <a:pt x="52670" y="226"/>
                      <a:pt x="52385" y="388"/>
                      <a:pt x="52161" y="611"/>
                    </a:cubicBezTo>
                    <a:cubicBezTo>
                      <a:pt x="49807" y="2241"/>
                      <a:pt x="46999" y="3147"/>
                      <a:pt x="44102" y="3147"/>
                    </a:cubicBezTo>
                    <a:cubicBezTo>
                      <a:pt x="43830" y="3147"/>
                      <a:pt x="43558" y="3056"/>
                      <a:pt x="43287" y="2966"/>
                    </a:cubicBezTo>
                    <a:cubicBezTo>
                      <a:pt x="42834" y="2694"/>
                      <a:pt x="42743" y="1970"/>
                      <a:pt x="42562" y="1517"/>
                    </a:cubicBezTo>
                    <a:cubicBezTo>
                      <a:pt x="42070" y="323"/>
                      <a:pt x="40652" y="0"/>
                      <a:pt x="39238" y="0"/>
                    </a:cubicBez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50"/>
              <p:cNvSpPr/>
              <p:nvPr/>
            </p:nvSpPr>
            <p:spPr>
              <a:xfrm>
                <a:off x="4628400" y="479800"/>
                <a:ext cx="43922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17569" h="5285" extrusionOk="0">
                    <a:moveTo>
                      <a:pt x="10335" y="0"/>
                    </a:moveTo>
                    <a:cubicBezTo>
                      <a:pt x="9577" y="0"/>
                      <a:pt x="8830" y="158"/>
                      <a:pt x="8151" y="475"/>
                    </a:cubicBezTo>
                    <a:cubicBezTo>
                      <a:pt x="6702" y="1200"/>
                      <a:pt x="6068" y="2739"/>
                      <a:pt x="4800" y="3826"/>
                    </a:cubicBezTo>
                    <a:cubicBezTo>
                      <a:pt x="4166" y="4460"/>
                      <a:pt x="3261" y="4822"/>
                      <a:pt x="2264" y="4913"/>
                    </a:cubicBezTo>
                    <a:cubicBezTo>
                      <a:pt x="2179" y="4930"/>
                      <a:pt x="2093" y="4938"/>
                      <a:pt x="2008" y="4938"/>
                    </a:cubicBezTo>
                    <a:cubicBezTo>
                      <a:pt x="1196" y="4938"/>
                      <a:pt x="462" y="4185"/>
                      <a:pt x="544" y="3283"/>
                    </a:cubicBezTo>
                    <a:cubicBezTo>
                      <a:pt x="544" y="3192"/>
                      <a:pt x="499" y="3147"/>
                      <a:pt x="453" y="3147"/>
                    </a:cubicBezTo>
                    <a:cubicBezTo>
                      <a:pt x="408" y="3147"/>
                      <a:pt x="363" y="3192"/>
                      <a:pt x="363" y="3283"/>
                    </a:cubicBezTo>
                    <a:cubicBezTo>
                      <a:pt x="0" y="4369"/>
                      <a:pt x="997" y="5184"/>
                      <a:pt x="1902" y="5275"/>
                    </a:cubicBezTo>
                    <a:cubicBezTo>
                      <a:pt x="2000" y="5282"/>
                      <a:pt x="2098" y="5285"/>
                      <a:pt x="2195" y="5285"/>
                    </a:cubicBezTo>
                    <a:cubicBezTo>
                      <a:pt x="3442" y="5285"/>
                      <a:pt x="4594" y="4750"/>
                      <a:pt x="5434" y="3826"/>
                    </a:cubicBezTo>
                    <a:cubicBezTo>
                      <a:pt x="6430" y="2830"/>
                      <a:pt x="7064" y="1472"/>
                      <a:pt x="8332" y="838"/>
                    </a:cubicBezTo>
                    <a:cubicBezTo>
                      <a:pt x="9032" y="531"/>
                      <a:pt x="9775" y="373"/>
                      <a:pt x="10508" y="373"/>
                    </a:cubicBezTo>
                    <a:cubicBezTo>
                      <a:pt x="11293" y="373"/>
                      <a:pt x="12067" y="554"/>
                      <a:pt x="12769" y="928"/>
                    </a:cubicBezTo>
                    <a:cubicBezTo>
                      <a:pt x="13584" y="1200"/>
                      <a:pt x="14308" y="1562"/>
                      <a:pt x="15124" y="1834"/>
                    </a:cubicBezTo>
                    <a:cubicBezTo>
                      <a:pt x="15848" y="2105"/>
                      <a:pt x="16663" y="2287"/>
                      <a:pt x="17478" y="2287"/>
                    </a:cubicBezTo>
                    <a:cubicBezTo>
                      <a:pt x="17569" y="2196"/>
                      <a:pt x="17569" y="2015"/>
                      <a:pt x="17478" y="2015"/>
                    </a:cubicBezTo>
                    <a:cubicBezTo>
                      <a:pt x="17025" y="1924"/>
                      <a:pt x="16663" y="1834"/>
                      <a:pt x="16210" y="1743"/>
                    </a:cubicBezTo>
                    <a:cubicBezTo>
                      <a:pt x="15848" y="1653"/>
                      <a:pt x="15395" y="1562"/>
                      <a:pt x="15033" y="1472"/>
                    </a:cubicBezTo>
                    <a:cubicBezTo>
                      <a:pt x="14218" y="1200"/>
                      <a:pt x="13403" y="747"/>
                      <a:pt x="12588" y="475"/>
                    </a:cubicBezTo>
                    <a:cubicBezTo>
                      <a:pt x="11863" y="158"/>
                      <a:pt x="11094" y="0"/>
                      <a:pt x="10335" y="0"/>
                    </a:cubicBezTo>
                    <a:close/>
                  </a:path>
                </a:pathLst>
              </a:custGeom>
              <a:solidFill>
                <a:srgbClr val="E761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50"/>
              <p:cNvSpPr/>
              <p:nvPr/>
            </p:nvSpPr>
            <p:spPr>
              <a:xfrm>
                <a:off x="4546900" y="654675"/>
                <a:ext cx="330550" cy="253600"/>
              </a:xfrm>
              <a:custGeom>
                <a:avLst/>
                <a:gdLst/>
                <a:ahLst/>
                <a:cxnLst/>
                <a:rect l="l" t="t" r="r" b="b"/>
                <a:pathLst>
                  <a:path w="13222" h="10144" extrusionOk="0">
                    <a:moveTo>
                      <a:pt x="11682" y="1"/>
                    </a:moveTo>
                    <a:cubicBezTo>
                      <a:pt x="10777" y="1"/>
                      <a:pt x="10052" y="816"/>
                      <a:pt x="9328" y="1268"/>
                    </a:cubicBezTo>
                    <a:cubicBezTo>
                      <a:pt x="8513" y="1993"/>
                      <a:pt x="7607" y="2627"/>
                      <a:pt x="6611" y="3261"/>
                    </a:cubicBezTo>
                    <a:cubicBezTo>
                      <a:pt x="4528" y="4528"/>
                      <a:pt x="2355" y="5706"/>
                      <a:pt x="91" y="6792"/>
                    </a:cubicBezTo>
                    <a:cubicBezTo>
                      <a:pt x="0" y="6792"/>
                      <a:pt x="91" y="6974"/>
                      <a:pt x="182" y="6974"/>
                    </a:cubicBezTo>
                    <a:lnTo>
                      <a:pt x="182" y="6883"/>
                    </a:lnTo>
                    <a:cubicBezTo>
                      <a:pt x="1902" y="6249"/>
                      <a:pt x="3623" y="5434"/>
                      <a:pt x="5162" y="4438"/>
                    </a:cubicBezTo>
                    <a:cubicBezTo>
                      <a:pt x="6792" y="3442"/>
                      <a:pt x="8332" y="2446"/>
                      <a:pt x="9781" y="1359"/>
                    </a:cubicBezTo>
                    <a:cubicBezTo>
                      <a:pt x="10284" y="918"/>
                      <a:pt x="11050" y="303"/>
                      <a:pt x="11744" y="303"/>
                    </a:cubicBezTo>
                    <a:cubicBezTo>
                      <a:pt x="12049" y="303"/>
                      <a:pt x="12339" y="421"/>
                      <a:pt x="12588" y="725"/>
                    </a:cubicBezTo>
                    <a:cubicBezTo>
                      <a:pt x="13222" y="1540"/>
                      <a:pt x="12769" y="2627"/>
                      <a:pt x="12316" y="3351"/>
                    </a:cubicBezTo>
                    <a:cubicBezTo>
                      <a:pt x="11411" y="4800"/>
                      <a:pt x="10324" y="6068"/>
                      <a:pt x="9056" y="7155"/>
                    </a:cubicBezTo>
                    <a:cubicBezTo>
                      <a:pt x="7607" y="8332"/>
                      <a:pt x="5887" y="9328"/>
                      <a:pt x="4075" y="9871"/>
                    </a:cubicBezTo>
                    <a:cubicBezTo>
                      <a:pt x="3985" y="9871"/>
                      <a:pt x="3985" y="10143"/>
                      <a:pt x="4166" y="10143"/>
                    </a:cubicBezTo>
                    <a:cubicBezTo>
                      <a:pt x="7607" y="9056"/>
                      <a:pt x="10596" y="6702"/>
                      <a:pt x="12497" y="3532"/>
                    </a:cubicBezTo>
                    <a:cubicBezTo>
                      <a:pt x="13041" y="2898"/>
                      <a:pt x="13222" y="1993"/>
                      <a:pt x="13131" y="1178"/>
                    </a:cubicBezTo>
                    <a:cubicBezTo>
                      <a:pt x="12950" y="544"/>
                      <a:pt x="12407" y="1"/>
                      <a:pt x="11682" y="1"/>
                    </a:cubicBezTo>
                    <a:close/>
                  </a:path>
                </a:pathLst>
              </a:custGeom>
              <a:solidFill>
                <a:srgbClr val="E761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50"/>
              <p:cNvSpPr/>
              <p:nvPr/>
            </p:nvSpPr>
            <p:spPr>
              <a:xfrm>
                <a:off x="4733400" y="732225"/>
                <a:ext cx="232350" cy="294375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1775" extrusionOk="0">
                    <a:moveTo>
                      <a:pt x="7779" y="1"/>
                    </a:moveTo>
                    <a:cubicBezTo>
                      <a:pt x="7406" y="1"/>
                      <a:pt x="7032" y="120"/>
                      <a:pt x="6758" y="340"/>
                    </a:cubicBezTo>
                    <a:cubicBezTo>
                      <a:pt x="5128" y="1426"/>
                      <a:pt x="3588" y="2785"/>
                      <a:pt x="2321" y="4234"/>
                    </a:cubicBezTo>
                    <a:cubicBezTo>
                      <a:pt x="2321" y="4298"/>
                      <a:pt x="2321" y="4362"/>
                      <a:pt x="2353" y="4362"/>
                    </a:cubicBezTo>
                    <a:cubicBezTo>
                      <a:pt x="2366" y="4362"/>
                      <a:pt x="2385" y="4351"/>
                      <a:pt x="2411" y="4324"/>
                    </a:cubicBezTo>
                    <a:cubicBezTo>
                      <a:pt x="3407" y="3238"/>
                      <a:pt x="4494" y="2151"/>
                      <a:pt x="5762" y="1336"/>
                    </a:cubicBezTo>
                    <a:cubicBezTo>
                      <a:pt x="6277" y="907"/>
                      <a:pt x="7118" y="152"/>
                      <a:pt x="7821" y="152"/>
                    </a:cubicBezTo>
                    <a:cubicBezTo>
                      <a:pt x="7859" y="152"/>
                      <a:pt x="7898" y="154"/>
                      <a:pt x="7935" y="159"/>
                    </a:cubicBezTo>
                    <a:cubicBezTo>
                      <a:pt x="8931" y="430"/>
                      <a:pt x="9112" y="1517"/>
                      <a:pt x="8931" y="2423"/>
                    </a:cubicBezTo>
                    <a:cubicBezTo>
                      <a:pt x="8569" y="3781"/>
                      <a:pt x="7845" y="5049"/>
                      <a:pt x="6848" y="6135"/>
                    </a:cubicBezTo>
                    <a:cubicBezTo>
                      <a:pt x="6033" y="7132"/>
                      <a:pt x="5037" y="8128"/>
                      <a:pt x="3951" y="8943"/>
                    </a:cubicBezTo>
                    <a:cubicBezTo>
                      <a:pt x="2683" y="9848"/>
                      <a:pt x="1324" y="10663"/>
                      <a:pt x="147" y="11569"/>
                    </a:cubicBezTo>
                    <a:cubicBezTo>
                      <a:pt x="1" y="11642"/>
                      <a:pt x="32" y="11775"/>
                      <a:pt x="145" y="11775"/>
                    </a:cubicBezTo>
                    <a:cubicBezTo>
                      <a:pt x="172" y="11775"/>
                      <a:pt x="203" y="11767"/>
                      <a:pt x="238" y="11750"/>
                    </a:cubicBezTo>
                    <a:cubicBezTo>
                      <a:pt x="1596" y="11026"/>
                      <a:pt x="2864" y="10120"/>
                      <a:pt x="4132" y="9124"/>
                    </a:cubicBezTo>
                    <a:cubicBezTo>
                      <a:pt x="5400" y="8218"/>
                      <a:pt x="6486" y="7132"/>
                      <a:pt x="7482" y="5864"/>
                    </a:cubicBezTo>
                    <a:cubicBezTo>
                      <a:pt x="8569" y="4687"/>
                      <a:pt x="9203" y="3238"/>
                      <a:pt x="9293" y="1698"/>
                    </a:cubicBezTo>
                    <a:cubicBezTo>
                      <a:pt x="9293" y="1064"/>
                      <a:pt x="9022" y="430"/>
                      <a:pt x="8478" y="159"/>
                    </a:cubicBezTo>
                    <a:cubicBezTo>
                      <a:pt x="8264" y="51"/>
                      <a:pt x="8022" y="1"/>
                      <a:pt x="7779" y="1"/>
                    </a:cubicBezTo>
                    <a:close/>
                  </a:path>
                </a:pathLst>
              </a:custGeom>
              <a:solidFill>
                <a:srgbClr val="E761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50"/>
              <p:cNvSpPr/>
              <p:nvPr/>
            </p:nvSpPr>
            <p:spPr>
              <a:xfrm>
                <a:off x="4807250" y="860125"/>
                <a:ext cx="219625" cy="281325"/>
              </a:xfrm>
              <a:custGeom>
                <a:avLst/>
                <a:gdLst/>
                <a:ahLst/>
                <a:cxnLst/>
                <a:rect l="l" t="t" r="r" b="b"/>
                <a:pathLst>
                  <a:path w="8785" h="11253" extrusionOk="0">
                    <a:moveTo>
                      <a:pt x="6610" y="1"/>
                    </a:moveTo>
                    <a:cubicBezTo>
                      <a:pt x="6521" y="1"/>
                      <a:pt x="6430" y="8"/>
                      <a:pt x="6339" y="23"/>
                    </a:cubicBezTo>
                    <a:cubicBezTo>
                      <a:pt x="5706" y="204"/>
                      <a:pt x="5162" y="567"/>
                      <a:pt x="4709" y="1110"/>
                    </a:cubicBezTo>
                    <a:cubicBezTo>
                      <a:pt x="3170" y="2559"/>
                      <a:pt x="1631" y="4008"/>
                      <a:pt x="91" y="5547"/>
                    </a:cubicBezTo>
                    <a:cubicBezTo>
                      <a:pt x="0" y="5547"/>
                      <a:pt x="91" y="5638"/>
                      <a:pt x="182" y="5638"/>
                    </a:cubicBezTo>
                    <a:cubicBezTo>
                      <a:pt x="1631" y="4370"/>
                      <a:pt x="3079" y="3012"/>
                      <a:pt x="4528" y="1653"/>
                    </a:cubicBezTo>
                    <a:cubicBezTo>
                      <a:pt x="5080" y="1180"/>
                      <a:pt x="5769" y="227"/>
                      <a:pt x="6596" y="227"/>
                    </a:cubicBezTo>
                    <a:cubicBezTo>
                      <a:pt x="6718" y="227"/>
                      <a:pt x="6844" y="248"/>
                      <a:pt x="6973" y="295"/>
                    </a:cubicBezTo>
                    <a:cubicBezTo>
                      <a:pt x="7970" y="748"/>
                      <a:pt x="8332" y="1834"/>
                      <a:pt x="7970" y="2831"/>
                    </a:cubicBezTo>
                    <a:cubicBezTo>
                      <a:pt x="7698" y="3736"/>
                      <a:pt x="7336" y="4551"/>
                      <a:pt x="6883" y="5276"/>
                    </a:cubicBezTo>
                    <a:cubicBezTo>
                      <a:pt x="6430" y="6000"/>
                      <a:pt x="5977" y="6725"/>
                      <a:pt x="5524" y="7358"/>
                    </a:cubicBezTo>
                    <a:cubicBezTo>
                      <a:pt x="5072" y="8083"/>
                      <a:pt x="4528" y="8717"/>
                      <a:pt x="3894" y="9351"/>
                    </a:cubicBezTo>
                    <a:cubicBezTo>
                      <a:pt x="3351" y="9985"/>
                      <a:pt x="2717" y="10437"/>
                      <a:pt x="2083" y="10981"/>
                    </a:cubicBezTo>
                    <a:cubicBezTo>
                      <a:pt x="1993" y="11071"/>
                      <a:pt x="2083" y="11252"/>
                      <a:pt x="2264" y="11252"/>
                    </a:cubicBezTo>
                    <a:cubicBezTo>
                      <a:pt x="3442" y="10437"/>
                      <a:pt x="4528" y="9351"/>
                      <a:pt x="5343" y="8173"/>
                    </a:cubicBezTo>
                    <a:cubicBezTo>
                      <a:pt x="6249" y="6906"/>
                      <a:pt x="7064" y="5547"/>
                      <a:pt x="7788" y="4189"/>
                    </a:cubicBezTo>
                    <a:cubicBezTo>
                      <a:pt x="8332" y="3102"/>
                      <a:pt x="8785" y="1563"/>
                      <a:pt x="7788" y="567"/>
                    </a:cubicBezTo>
                    <a:cubicBezTo>
                      <a:pt x="7487" y="189"/>
                      <a:pt x="7059" y="1"/>
                      <a:pt x="6610" y="1"/>
                    </a:cubicBezTo>
                    <a:close/>
                  </a:path>
                </a:pathLst>
              </a:custGeom>
              <a:solidFill>
                <a:srgbClr val="E761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50"/>
              <p:cNvSpPr/>
              <p:nvPr/>
            </p:nvSpPr>
            <p:spPr>
              <a:xfrm>
                <a:off x="5112875" y="681850"/>
                <a:ext cx="192475" cy="189625"/>
              </a:xfrm>
              <a:custGeom>
                <a:avLst/>
                <a:gdLst/>
                <a:ahLst/>
                <a:cxnLst/>
                <a:rect l="l" t="t" r="r" b="b"/>
                <a:pathLst>
                  <a:path w="7699" h="7585" extrusionOk="0">
                    <a:moveTo>
                      <a:pt x="7517" y="0"/>
                    </a:moveTo>
                    <a:cubicBezTo>
                      <a:pt x="6702" y="453"/>
                      <a:pt x="5977" y="996"/>
                      <a:pt x="5344" y="1540"/>
                    </a:cubicBezTo>
                    <a:cubicBezTo>
                      <a:pt x="4619" y="2083"/>
                      <a:pt x="3985" y="2717"/>
                      <a:pt x="3351" y="3351"/>
                    </a:cubicBezTo>
                    <a:cubicBezTo>
                      <a:pt x="2084" y="4619"/>
                      <a:pt x="997" y="5977"/>
                      <a:pt x="1" y="7517"/>
                    </a:cubicBezTo>
                    <a:cubicBezTo>
                      <a:pt x="1" y="7562"/>
                      <a:pt x="23" y="7584"/>
                      <a:pt x="57" y="7584"/>
                    </a:cubicBezTo>
                    <a:cubicBezTo>
                      <a:pt x="91" y="7584"/>
                      <a:pt x="137" y="7562"/>
                      <a:pt x="182" y="7517"/>
                    </a:cubicBezTo>
                    <a:cubicBezTo>
                      <a:pt x="1178" y="6068"/>
                      <a:pt x="2265" y="4709"/>
                      <a:pt x="3532" y="3441"/>
                    </a:cubicBezTo>
                    <a:cubicBezTo>
                      <a:pt x="4166" y="2808"/>
                      <a:pt x="4800" y="2264"/>
                      <a:pt x="5434" y="1721"/>
                    </a:cubicBezTo>
                    <a:cubicBezTo>
                      <a:pt x="6159" y="1178"/>
                      <a:pt x="6883" y="725"/>
                      <a:pt x="7608" y="91"/>
                    </a:cubicBezTo>
                    <a:cubicBezTo>
                      <a:pt x="7698" y="91"/>
                      <a:pt x="7608" y="0"/>
                      <a:pt x="7517" y="0"/>
                    </a:cubicBezTo>
                    <a:close/>
                  </a:path>
                </a:pathLst>
              </a:custGeom>
              <a:solidFill>
                <a:srgbClr val="E761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50"/>
              <p:cNvSpPr/>
              <p:nvPr/>
            </p:nvSpPr>
            <p:spPr>
              <a:xfrm>
                <a:off x="3211800" y="1338875"/>
                <a:ext cx="262025" cy="466475"/>
              </a:xfrm>
              <a:custGeom>
                <a:avLst/>
                <a:gdLst/>
                <a:ahLst/>
                <a:cxnLst/>
                <a:rect l="l" t="t" r="r" b="b"/>
                <a:pathLst>
                  <a:path w="10481" h="18659" extrusionOk="0">
                    <a:moveTo>
                      <a:pt x="3269" y="0"/>
                    </a:moveTo>
                    <a:cubicBezTo>
                      <a:pt x="3165" y="0"/>
                      <a:pt x="3061" y="23"/>
                      <a:pt x="2964" y="71"/>
                    </a:cubicBezTo>
                    <a:cubicBezTo>
                      <a:pt x="2019" y="501"/>
                      <a:pt x="2459" y="2152"/>
                      <a:pt x="2662" y="2939"/>
                    </a:cubicBezTo>
                    <a:lnTo>
                      <a:pt x="2662" y="2939"/>
                    </a:lnTo>
                    <a:cubicBezTo>
                      <a:pt x="2396" y="2664"/>
                      <a:pt x="2088" y="2452"/>
                      <a:pt x="1747" y="2452"/>
                    </a:cubicBezTo>
                    <a:cubicBezTo>
                      <a:pt x="1642" y="2452"/>
                      <a:pt x="1535" y="2472"/>
                      <a:pt x="1425" y="2517"/>
                    </a:cubicBezTo>
                    <a:cubicBezTo>
                      <a:pt x="610" y="2879"/>
                      <a:pt x="1153" y="4147"/>
                      <a:pt x="1334" y="4690"/>
                    </a:cubicBezTo>
                    <a:cubicBezTo>
                      <a:pt x="1367" y="4789"/>
                      <a:pt x="1400" y="4888"/>
                      <a:pt x="1433" y="4987"/>
                    </a:cubicBezTo>
                    <a:lnTo>
                      <a:pt x="1433" y="4987"/>
                    </a:lnTo>
                    <a:cubicBezTo>
                      <a:pt x="1341" y="4884"/>
                      <a:pt x="1247" y="4784"/>
                      <a:pt x="1153" y="4690"/>
                    </a:cubicBezTo>
                    <a:cubicBezTo>
                      <a:pt x="977" y="4565"/>
                      <a:pt x="809" y="4509"/>
                      <a:pt x="659" y="4509"/>
                    </a:cubicBezTo>
                    <a:cubicBezTo>
                      <a:pt x="267" y="4509"/>
                      <a:pt x="1" y="4890"/>
                      <a:pt x="66" y="5414"/>
                    </a:cubicBezTo>
                    <a:cubicBezTo>
                      <a:pt x="247" y="6229"/>
                      <a:pt x="610" y="6954"/>
                      <a:pt x="972" y="7678"/>
                    </a:cubicBezTo>
                    <a:cubicBezTo>
                      <a:pt x="1425" y="8674"/>
                      <a:pt x="1787" y="9671"/>
                      <a:pt x="2149" y="10757"/>
                    </a:cubicBezTo>
                    <a:cubicBezTo>
                      <a:pt x="2149" y="10826"/>
                      <a:pt x="2215" y="10856"/>
                      <a:pt x="2292" y="10856"/>
                    </a:cubicBezTo>
                    <a:cubicBezTo>
                      <a:pt x="2416" y="10856"/>
                      <a:pt x="2567" y="10779"/>
                      <a:pt x="2511" y="10667"/>
                    </a:cubicBezTo>
                    <a:lnTo>
                      <a:pt x="2330" y="10576"/>
                    </a:lnTo>
                    <a:cubicBezTo>
                      <a:pt x="2149" y="9671"/>
                      <a:pt x="1968" y="8765"/>
                      <a:pt x="1606" y="7950"/>
                    </a:cubicBezTo>
                    <a:cubicBezTo>
                      <a:pt x="1334" y="7407"/>
                      <a:pt x="1062" y="6863"/>
                      <a:pt x="881" y="6320"/>
                    </a:cubicBezTo>
                    <a:cubicBezTo>
                      <a:pt x="700" y="5958"/>
                      <a:pt x="610" y="5686"/>
                      <a:pt x="519" y="5414"/>
                    </a:cubicBezTo>
                    <a:cubicBezTo>
                      <a:pt x="519" y="5324"/>
                      <a:pt x="428" y="5143"/>
                      <a:pt x="519" y="5052"/>
                    </a:cubicBezTo>
                    <a:cubicBezTo>
                      <a:pt x="532" y="5040"/>
                      <a:pt x="546" y="5034"/>
                      <a:pt x="562" y="5034"/>
                    </a:cubicBezTo>
                    <a:cubicBezTo>
                      <a:pt x="658" y="5034"/>
                      <a:pt x="803" y="5246"/>
                      <a:pt x="881" y="5324"/>
                    </a:cubicBezTo>
                    <a:cubicBezTo>
                      <a:pt x="1606" y="6048"/>
                      <a:pt x="2149" y="6863"/>
                      <a:pt x="2511" y="7859"/>
                    </a:cubicBezTo>
                    <a:lnTo>
                      <a:pt x="2578" y="7815"/>
                    </a:lnTo>
                    <a:lnTo>
                      <a:pt x="2578" y="7815"/>
                    </a:lnTo>
                    <a:cubicBezTo>
                      <a:pt x="2586" y="7830"/>
                      <a:pt x="2594" y="7845"/>
                      <a:pt x="2602" y="7859"/>
                    </a:cubicBezTo>
                    <a:cubicBezTo>
                      <a:pt x="2656" y="7968"/>
                      <a:pt x="2744" y="8012"/>
                      <a:pt x="2834" y="8012"/>
                    </a:cubicBezTo>
                    <a:cubicBezTo>
                      <a:pt x="3044" y="8012"/>
                      <a:pt x="3272" y="7778"/>
                      <a:pt x="3145" y="7588"/>
                    </a:cubicBezTo>
                    <a:cubicBezTo>
                      <a:pt x="2983" y="7209"/>
                      <a:pt x="2821" y="6863"/>
                      <a:pt x="2620" y="6530"/>
                    </a:cubicBezTo>
                    <a:lnTo>
                      <a:pt x="2620" y="6530"/>
                    </a:lnTo>
                    <a:cubicBezTo>
                      <a:pt x="2452" y="6115"/>
                      <a:pt x="2301" y="5688"/>
                      <a:pt x="2149" y="5233"/>
                    </a:cubicBezTo>
                    <a:cubicBezTo>
                      <a:pt x="1968" y="4871"/>
                      <a:pt x="1877" y="4509"/>
                      <a:pt x="1696" y="4147"/>
                    </a:cubicBezTo>
                    <a:cubicBezTo>
                      <a:pt x="1696" y="3973"/>
                      <a:pt x="1365" y="3054"/>
                      <a:pt x="1653" y="3054"/>
                    </a:cubicBezTo>
                    <a:cubicBezTo>
                      <a:pt x="1666" y="3054"/>
                      <a:pt x="1681" y="3056"/>
                      <a:pt x="1696" y="3060"/>
                    </a:cubicBezTo>
                    <a:cubicBezTo>
                      <a:pt x="1968" y="3060"/>
                      <a:pt x="2330" y="3694"/>
                      <a:pt x="2511" y="3784"/>
                    </a:cubicBezTo>
                    <a:cubicBezTo>
                      <a:pt x="2814" y="4217"/>
                      <a:pt x="3075" y="4669"/>
                      <a:pt x="3295" y="5143"/>
                    </a:cubicBezTo>
                    <a:lnTo>
                      <a:pt x="3295" y="5143"/>
                    </a:lnTo>
                    <a:cubicBezTo>
                      <a:pt x="3445" y="5602"/>
                      <a:pt x="3608" y="6049"/>
                      <a:pt x="3793" y="6485"/>
                    </a:cubicBezTo>
                    <a:lnTo>
                      <a:pt x="3793" y="6485"/>
                    </a:lnTo>
                    <a:cubicBezTo>
                      <a:pt x="3820" y="6580"/>
                      <a:pt x="3845" y="6676"/>
                      <a:pt x="3870" y="6773"/>
                    </a:cubicBezTo>
                    <a:lnTo>
                      <a:pt x="3911" y="6755"/>
                    </a:lnTo>
                    <a:lnTo>
                      <a:pt x="3911" y="6755"/>
                    </a:lnTo>
                    <a:cubicBezTo>
                      <a:pt x="3927" y="6791"/>
                      <a:pt x="3944" y="6827"/>
                      <a:pt x="3960" y="6863"/>
                    </a:cubicBezTo>
                    <a:cubicBezTo>
                      <a:pt x="4021" y="6984"/>
                      <a:pt x="4121" y="7034"/>
                      <a:pt x="4225" y="7034"/>
                    </a:cubicBezTo>
                    <a:cubicBezTo>
                      <a:pt x="4433" y="7034"/>
                      <a:pt x="4654" y="6833"/>
                      <a:pt x="4594" y="6592"/>
                    </a:cubicBezTo>
                    <a:cubicBezTo>
                      <a:pt x="4432" y="5780"/>
                      <a:pt x="4051" y="4968"/>
                      <a:pt x="3582" y="4221"/>
                    </a:cubicBezTo>
                    <a:lnTo>
                      <a:pt x="3582" y="4221"/>
                    </a:lnTo>
                    <a:cubicBezTo>
                      <a:pt x="3524" y="4043"/>
                      <a:pt x="3469" y="3867"/>
                      <a:pt x="3417" y="3694"/>
                    </a:cubicBezTo>
                    <a:cubicBezTo>
                      <a:pt x="3326" y="3241"/>
                      <a:pt x="3236" y="2698"/>
                      <a:pt x="3145" y="2245"/>
                    </a:cubicBezTo>
                    <a:cubicBezTo>
                      <a:pt x="3145" y="2064"/>
                      <a:pt x="3055" y="1792"/>
                      <a:pt x="2964" y="1520"/>
                    </a:cubicBezTo>
                    <a:cubicBezTo>
                      <a:pt x="2964" y="1339"/>
                      <a:pt x="2964" y="1249"/>
                      <a:pt x="2964" y="1158"/>
                    </a:cubicBezTo>
                    <a:cubicBezTo>
                      <a:pt x="2964" y="977"/>
                      <a:pt x="2964" y="796"/>
                      <a:pt x="3236" y="796"/>
                    </a:cubicBezTo>
                    <a:cubicBezTo>
                      <a:pt x="3417" y="796"/>
                      <a:pt x="3507" y="887"/>
                      <a:pt x="3598" y="1158"/>
                    </a:cubicBezTo>
                    <a:lnTo>
                      <a:pt x="3960" y="1792"/>
                    </a:lnTo>
                    <a:cubicBezTo>
                      <a:pt x="4141" y="2245"/>
                      <a:pt x="4322" y="2698"/>
                      <a:pt x="4503" y="3150"/>
                    </a:cubicBezTo>
                    <a:cubicBezTo>
                      <a:pt x="4866" y="3965"/>
                      <a:pt x="5047" y="4871"/>
                      <a:pt x="5228" y="5867"/>
                    </a:cubicBezTo>
                    <a:cubicBezTo>
                      <a:pt x="5264" y="6050"/>
                      <a:pt x="5404" y="6129"/>
                      <a:pt x="5552" y="6129"/>
                    </a:cubicBezTo>
                    <a:cubicBezTo>
                      <a:pt x="5771" y="6129"/>
                      <a:pt x="6006" y="5956"/>
                      <a:pt x="5952" y="5686"/>
                    </a:cubicBezTo>
                    <a:cubicBezTo>
                      <a:pt x="5850" y="4970"/>
                      <a:pt x="5690" y="4283"/>
                      <a:pt x="5472" y="3609"/>
                    </a:cubicBezTo>
                    <a:lnTo>
                      <a:pt x="5472" y="3609"/>
                    </a:lnTo>
                    <a:lnTo>
                      <a:pt x="5318" y="2788"/>
                    </a:lnTo>
                    <a:cubicBezTo>
                      <a:pt x="5318" y="2607"/>
                      <a:pt x="5318" y="2426"/>
                      <a:pt x="5318" y="2154"/>
                    </a:cubicBezTo>
                    <a:cubicBezTo>
                      <a:pt x="5318" y="2064"/>
                      <a:pt x="5318" y="1973"/>
                      <a:pt x="5409" y="1973"/>
                    </a:cubicBezTo>
                    <a:cubicBezTo>
                      <a:pt x="5590" y="1973"/>
                      <a:pt x="5771" y="2426"/>
                      <a:pt x="5862" y="2426"/>
                    </a:cubicBezTo>
                    <a:lnTo>
                      <a:pt x="6134" y="2879"/>
                    </a:lnTo>
                    <a:cubicBezTo>
                      <a:pt x="6858" y="4237"/>
                      <a:pt x="7401" y="5777"/>
                      <a:pt x="7582" y="7407"/>
                    </a:cubicBezTo>
                    <a:lnTo>
                      <a:pt x="8760" y="12931"/>
                    </a:lnTo>
                    <a:lnTo>
                      <a:pt x="9303" y="15647"/>
                    </a:lnTo>
                    <a:cubicBezTo>
                      <a:pt x="9484" y="16644"/>
                      <a:pt x="9756" y="17549"/>
                      <a:pt x="10027" y="18455"/>
                    </a:cubicBezTo>
                    <a:cubicBezTo>
                      <a:pt x="10073" y="18590"/>
                      <a:pt x="10186" y="18658"/>
                      <a:pt x="10288" y="18658"/>
                    </a:cubicBezTo>
                    <a:cubicBezTo>
                      <a:pt x="10390" y="18658"/>
                      <a:pt x="10480" y="18590"/>
                      <a:pt x="10480" y="18455"/>
                    </a:cubicBezTo>
                    <a:cubicBezTo>
                      <a:pt x="10299" y="16734"/>
                      <a:pt x="10027" y="14923"/>
                      <a:pt x="9575" y="13293"/>
                    </a:cubicBezTo>
                    <a:cubicBezTo>
                      <a:pt x="9212" y="11482"/>
                      <a:pt x="8850" y="9761"/>
                      <a:pt x="8488" y="8041"/>
                    </a:cubicBezTo>
                    <a:cubicBezTo>
                      <a:pt x="8307" y="6592"/>
                      <a:pt x="7945" y="5143"/>
                      <a:pt x="7401" y="3694"/>
                    </a:cubicBezTo>
                    <a:cubicBezTo>
                      <a:pt x="7130" y="3060"/>
                      <a:pt x="6767" y="2517"/>
                      <a:pt x="6405" y="1973"/>
                    </a:cubicBezTo>
                    <a:cubicBezTo>
                      <a:pt x="6111" y="1679"/>
                      <a:pt x="5758" y="1266"/>
                      <a:pt x="5344" y="1266"/>
                    </a:cubicBezTo>
                    <a:cubicBezTo>
                      <a:pt x="5248" y="1266"/>
                      <a:pt x="5149" y="1288"/>
                      <a:pt x="5047" y="1339"/>
                    </a:cubicBezTo>
                    <a:cubicBezTo>
                      <a:pt x="4884" y="1448"/>
                      <a:pt x="4787" y="1580"/>
                      <a:pt x="4732" y="1725"/>
                    </a:cubicBezTo>
                    <a:lnTo>
                      <a:pt x="4732" y="1725"/>
                    </a:lnTo>
                    <a:cubicBezTo>
                      <a:pt x="4538" y="1295"/>
                      <a:pt x="4266" y="864"/>
                      <a:pt x="4051" y="434"/>
                    </a:cubicBezTo>
                    <a:cubicBezTo>
                      <a:pt x="3852" y="169"/>
                      <a:pt x="3556" y="0"/>
                      <a:pt x="3269" y="0"/>
                    </a:cubicBezTo>
                    <a:close/>
                  </a:path>
                </a:pathLst>
              </a:custGeom>
              <a:solidFill>
                <a:srgbClr val="FF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50"/>
              <p:cNvSpPr/>
              <p:nvPr/>
            </p:nvSpPr>
            <p:spPr>
              <a:xfrm>
                <a:off x="2736425" y="1661200"/>
                <a:ext cx="132925" cy="195650"/>
              </a:xfrm>
              <a:custGeom>
                <a:avLst/>
                <a:gdLst/>
                <a:ahLst/>
                <a:cxnLst/>
                <a:rect l="l" t="t" r="r" b="b"/>
                <a:pathLst>
                  <a:path w="5317" h="7826" extrusionOk="0">
                    <a:moveTo>
                      <a:pt x="223" y="0"/>
                    </a:moveTo>
                    <a:cubicBezTo>
                      <a:pt x="117" y="0"/>
                      <a:pt x="0" y="64"/>
                      <a:pt x="64" y="128"/>
                    </a:cubicBezTo>
                    <a:cubicBezTo>
                      <a:pt x="607" y="1668"/>
                      <a:pt x="1332" y="3026"/>
                      <a:pt x="2147" y="4384"/>
                    </a:cubicBezTo>
                    <a:cubicBezTo>
                      <a:pt x="2509" y="5018"/>
                      <a:pt x="2962" y="5652"/>
                      <a:pt x="3415" y="6286"/>
                    </a:cubicBezTo>
                    <a:cubicBezTo>
                      <a:pt x="3868" y="6920"/>
                      <a:pt x="4411" y="7463"/>
                      <a:pt x="5135" y="7826"/>
                    </a:cubicBezTo>
                    <a:cubicBezTo>
                      <a:pt x="5226" y="7826"/>
                      <a:pt x="5316" y="7826"/>
                      <a:pt x="5226" y="7735"/>
                    </a:cubicBezTo>
                    <a:cubicBezTo>
                      <a:pt x="4864" y="7101"/>
                      <a:pt x="4320" y="6558"/>
                      <a:pt x="3868" y="6014"/>
                    </a:cubicBezTo>
                    <a:cubicBezTo>
                      <a:pt x="3324" y="5381"/>
                      <a:pt x="2871" y="4747"/>
                      <a:pt x="2509" y="4113"/>
                    </a:cubicBezTo>
                    <a:cubicBezTo>
                      <a:pt x="1694" y="2754"/>
                      <a:pt x="1151" y="1305"/>
                      <a:pt x="336" y="38"/>
                    </a:cubicBezTo>
                    <a:cubicBezTo>
                      <a:pt x="309" y="11"/>
                      <a:pt x="267" y="0"/>
                      <a:pt x="223" y="0"/>
                    </a:cubicBezTo>
                    <a:close/>
                  </a:path>
                </a:pathLst>
              </a:custGeom>
              <a:solidFill>
                <a:srgbClr val="FF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50"/>
              <p:cNvSpPr/>
              <p:nvPr/>
            </p:nvSpPr>
            <p:spPr>
              <a:xfrm>
                <a:off x="3723500" y="2188150"/>
                <a:ext cx="71800" cy="140150"/>
              </a:xfrm>
              <a:custGeom>
                <a:avLst/>
                <a:gdLst/>
                <a:ahLst/>
                <a:cxnLst/>
                <a:rect l="l" t="t" r="r" b="b"/>
                <a:pathLst>
                  <a:path w="2872" h="5606" extrusionOk="0">
                    <a:moveTo>
                      <a:pt x="2758" y="0"/>
                    </a:moveTo>
                    <a:cubicBezTo>
                      <a:pt x="2721" y="0"/>
                      <a:pt x="2690" y="22"/>
                      <a:pt x="2690" y="60"/>
                    </a:cubicBezTo>
                    <a:cubicBezTo>
                      <a:pt x="2419" y="422"/>
                      <a:pt x="2237" y="875"/>
                      <a:pt x="2056" y="1327"/>
                    </a:cubicBezTo>
                    <a:cubicBezTo>
                      <a:pt x="1875" y="1780"/>
                      <a:pt x="1604" y="2233"/>
                      <a:pt x="1422" y="2686"/>
                    </a:cubicBezTo>
                    <a:cubicBezTo>
                      <a:pt x="1060" y="3501"/>
                      <a:pt x="517" y="4316"/>
                      <a:pt x="64" y="5221"/>
                    </a:cubicBezTo>
                    <a:cubicBezTo>
                      <a:pt x="0" y="5413"/>
                      <a:pt x="162" y="5606"/>
                      <a:pt x="327" y="5606"/>
                    </a:cubicBezTo>
                    <a:cubicBezTo>
                      <a:pt x="395" y="5606"/>
                      <a:pt x="464" y="5573"/>
                      <a:pt x="517" y="5493"/>
                    </a:cubicBezTo>
                    <a:cubicBezTo>
                      <a:pt x="1060" y="4678"/>
                      <a:pt x="1604" y="3863"/>
                      <a:pt x="1966" y="2957"/>
                    </a:cubicBezTo>
                    <a:cubicBezTo>
                      <a:pt x="2237" y="2505"/>
                      <a:pt x="2419" y="1961"/>
                      <a:pt x="2509" y="1508"/>
                    </a:cubicBezTo>
                    <a:cubicBezTo>
                      <a:pt x="2690" y="1056"/>
                      <a:pt x="2781" y="603"/>
                      <a:pt x="2871" y="150"/>
                    </a:cubicBezTo>
                    <a:cubicBezTo>
                      <a:pt x="2871" y="44"/>
                      <a:pt x="2809" y="0"/>
                      <a:pt x="2758" y="0"/>
                    </a:cubicBezTo>
                    <a:close/>
                  </a:path>
                </a:pathLst>
              </a:cu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50"/>
              <p:cNvSpPr/>
              <p:nvPr/>
            </p:nvSpPr>
            <p:spPr>
              <a:xfrm>
                <a:off x="4186925" y="3306525"/>
                <a:ext cx="159000" cy="231225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9249" extrusionOk="0">
                    <a:moveTo>
                      <a:pt x="133" y="0"/>
                    </a:moveTo>
                    <a:cubicBezTo>
                      <a:pt x="63" y="0"/>
                      <a:pt x="1" y="44"/>
                      <a:pt x="1" y="151"/>
                    </a:cubicBezTo>
                    <a:cubicBezTo>
                      <a:pt x="182" y="966"/>
                      <a:pt x="454" y="1871"/>
                      <a:pt x="816" y="2596"/>
                    </a:cubicBezTo>
                    <a:cubicBezTo>
                      <a:pt x="1178" y="3411"/>
                      <a:pt x="1540" y="4226"/>
                      <a:pt x="2084" y="5041"/>
                    </a:cubicBezTo>
                    <a:cubicBezTo>
                      <a:pt x="2989" y="6490"/>
                      <a:pt x="4166" y="7938"/>
                      <a:pt x="5525" y="9116"/>
                    </a:cubicBezTo>
                    <a:cubicBezTo>
                      <a:pt x="5619" y="9210"/>
                      <a:pt x="5725" y="9249"/>
                      <a:pt x="5826" y="9249"/>
                    </a:cubicBezTo>
                    <a:cubicBezTo>
                      <a:pt x="6114" y="9249"/>
                      <a:pt x="6360" y="8931"/>
                      <a:pt x="6159" y="8663"/>
                    </a:cubicBezTo>
                    <a:cubicBezTo>
                      <a:pt x="5978" y="8391"/>
                      <a:pt x="5978" y="8120"/>
                      <a:pt x="5978" y="7848"/>
                    </a:cubicBezTo>
                    <a:cubicBezTo>
                      <a:pt x="5978" y="7712"/>
                      <a:pt x="5887" y="7644"/>
                      <a:pt x="5796" y="7644"/>
                    </a:cubicBezTo>
                    <a:cubicBezTo>
                      <a:pt x="5706" y="7644"/>
                      <a:pt x="5615" y="7712"/>
                      <a:pt x="5615" y="7848"/>
                    </a:cubicBezTo>
                    <a:cubicBezTo>
                      <a:pt x="5615" y="7944"/>
                      <a:pt x="5615" y="8040"/>
                      <a:pt x="5611" y="8136"/>
                    </a:cubicBezTo>
                    <a:lnTo>
                      <a:pt x="5611" y="8136"/>
                    </a:lnTo>
                    <a:cubicBezTo>
                      <a:pt x="4519" y="7064"/>
                      <a:pt x="3513" y="5861"/>
                      <a:pt x="2718" y="4588"/>
                    </a:cubicBezTo>
                    <a:cubicBezTo>
                      <a:pt x="2265" y="3954"/>
                      <a:pt x="1812" y="3139"/>
                      <a:pt x="1450" y="2414"/>
                    </a:cubicBezTo>
                    <a:cubicBezTo>
                      <a:pt x="997" y="1690"/>
                      <a:pt x="725" y="784"/>
                      <a:pt x="272" y="60"/>
                    </a:cubicBezTo>
                    <a:cubicBezTo>
                      <a:pt x="235" y="22"/>
                      <a:pt x="182" y="0"/>
                      <a:pt x="133" y="0"/>
                    </a:cubicBezTo>
                    <a:close/>
                  </a:path>
                </a:pathLst>
              </a:cu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50"/>
              <p:cNvSpPr/>
              <p:nvPr/>
            </p:nvSpPr>
            <p:spPr>
              <a:xfrm>
                <a:off x="3319850" y="2909475"/>
                <a:ext cx="558575" cy="654850"/>
              </a:xfrm>
              <a:custGeom>
                <a:avLst/>
                <a:gdLst/>
                <a:ahLst/>
                <a:cxnLst/>
                <a:rect l="l" t="t" r="r" b="b"/>
                <a:pathLst>
                  <a:path w="22343" h="26194" extrusionOk="0">
                    <a:moveTo>
                      <a:pt x="323" y="0"/>
                    </a:moveTo>
                    <a:cubicBezTo>
                      <a:pt x="189" y="0"/>
                      <a:pt x="0" y="100"/>
                      <a:pt x="0" y="275"/>
                    </a:cubicBezTo>
                    <a:cubicBezTo>
                      <a:pt x="1902" y="9422"/>
                      <a:pt x="7336" y="17572"/>
                      <a:pt x="15123" y="22734"/>
                    </a:cubicBezTo>
                    <a:cubicBezTo>
                      <a:pt x="16210" y="23458"/>
                      <a:pt x="17387" y="24092"/>
                      <a:pt x="18565" y="24726"/>
                    </a:cubicBezTo>
                    <a:cubicBezTo>
                      <a:pt x="19651" y="25360"/>
                      <a:pt x="20829" y="25813"/>
                      <a:pt x="22096" y="26175"/>
                    </a:cubicBezTo>
                    <a:cubicBezTo>
                      <a:pt x="22122" y="26188"/>
                      <a:pt x="22145" y="26193"/>
                      <a:pt x="22166" y="26193"/>
                    </a:cubicBezTo>
                    <a:cubicBezTo>
                      <a:pt x="22297" y="26193"/>
                      <a:pt x="22343" y="25981"/>
                      <a:pt x="22187" y="25903"/>
                    </a:cubicBezTo>
                    <a:cubicBezTo>
                      <a:pt x="21191" y="25360"/>
                      <a:pt x="20104" y="24907"/>
                      <a:pt x="19108" y="24364"/>
                    </a:cubicBezTo>
                    <a:cubicBezTo>
                      <a:pt x="18021" y="23820"/>
                      <a:pt x="17116" y="23277"/>
                      <a:pt x="16210" y="22643"/>
                    </a:cubicBezTo>
                    <a:cubicBezTo>
                      <a:pt x="14308" y="21466"/>
                      <a:pt x="12497" y="20017"/>
                      <a:pt x="10867" y="18478"/>
                    </a:cubicBezTo>
                    <a:cubicBezTo>
                      <a:pt x="7607" y="15308"/>
                      <a:pt x="4890" y="11595"/>
                      <a:pt x="2989" y="7520"/>
                    </a:cubicBezTo>
                    <a:cubicBezTo>
                      <a:pt x="1812" y="5166"/>
                      <a:pt x="996" y="2721"/>
                      <a:pt x="453" y="94"/>
                    </a:cubicBezTo>
                    <a:cubicBezTo>
                      <a:pt x="453" y="30"/>
                      <a:pt x="396" y="0"/>
                      <a:pt x="323" y="0"/>
                    </a:cubicBezTo>
                    <a:close/>
                  </a:path>
                </a:pathLst>
              </a:cu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50"/>
              <p:cNvSpPr/>
              <p:nvPr/>
            </p:nvSpPr>
            <p:spPr>
              <a:xfrm>
                <a:off x="3060550" y="2655375"/>
                <a:ext cx="120800" cy="74575"/>
              </a:xfrm>
              <a:custGeom>
                <a:avLst/>
                <a:gdLst/>
                <a:ahLst/>
                <a:cxnLst/>
                <a:rect l="l" t="t" r="r" b="b"/>
                <a:pathLst>
                  <a:path w="4832" h="2983" extrusionOk="0">
                    <a:moveTo>
                      <a:pt x="4718" y="1"/>
                    </a:moveTo>
                    <a:cubicBezTo>
                      <a:pt x="4702" y="1"/>
                      <a:pt x="4685" y="8"/>
                      <a:pt x="4667" y="25"/>
                    </a:cubicBezTo>
                    <a:cubicBezTo>
                      <a:pt x="3762" y="297"/>
                      <a:pt x="2947" y="659"/>
                      <a:pt x="2222" y="1112"/>
                    </a:cubicBezTo>
                    <a:cubicBezTo>
                      <a:pt x="1498" y="1565"/>
                      <a:pt x="773" y="2108"/>
                      <a:pt x="139" y="2652"/>
                    </a:cubicBezTo>
                    <a:cubicBezTo>
                      <a:pt x="0" y="2791"/>
                      <a:pt x="75" y="2983"/>
                      <a:pt x="199" y="2983"/>
                    </a:cubicBezTo>
                    <a:cubicBezTo>
                      <a:pt x="236" y="2983"/>
                      <a:pt x="278" y="2965"/>
                      <a:pt x="321" y="2923"/>
                    </a:cubicBezTo>
                    <a:cubicBezTo>
                      <a:pt x="1045" y="2561"/>
                      <a:pt x="1769" y="2018"/>
                      <a:pt x="2584" y="1565"/>
                    </a:cubicBezTo>
                    <a:cubicBezTo>
                      <a:pt x="3309" y="1203"/>
                      <a:pt x="4033" y="750"/>
                      <a:pt x="4758" y="207"/>
                    </a:cubicBezTo>
                    <a:cubicBezTo>
                      <a:pt x="4831" y="133"/>
                      <a:pt x="4786" y="1"/>
                      <a:pt x="4718" y="1"/>
                    </a:cubicBezTo>
                    <a:close/>
                  </a:path>
                </a:pathLst>
              </a:cu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33" grpId="0"/>
      <p:bldP spid="434" grpId="0"/>
      <p:bldP spid="4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2A31B3-C8D9-1D57-747B-78EF17D31992}"/>
              </a:ext>
            </a:extLst>
          </p:cNvPr>
          <p:cNvSpPr/>
          <p:nvPr/>
        </p:nvSpPr>
        <p:spPr>
          <a:xfrm>
            <a:off x="3212409" y="1092746"/>
            <a:ext cx="1604897" cy="127966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33" name="Google Shape;433;p50"/>
          <p:cNvSpPr txBox="1">
            <a:spLocks noGrp="1"/>
          </p:cNvSpPr>
          <p:nvPr>
            <p:ph type="title"/>
          </p:nvPr>
        </p:nvSpPr>
        <p:spPr>
          <a:xfrm>
            <a:off x="707200" y="445025"/>
            <a:ext cx="772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4"/>
                </a:solidFill>
              </a:rPr>
              <a:t>Do you even know </a:t>
            </a:r>
            <a:r>
              <a:rPr lang="en" dirty="0">
                <a:solidFill>
                  <a:schemeClr val="tx1"/>
                </a:solidFill>
              </a:rPr>
              <a:t>“OUR STRESSES”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434" name="Google Shape;434;p50"/>
          <p:cNvSpPr txBox="1">
            <a:spLocks noGrp="1"/>
          </p:cNvSpPr>
          <p:nvPr>
            <p:ph type="title" idx="2"/>
          </p:nvPr>
        </p:nvSpPr>
        <p:spPr>
          <a:xfrm>
            <a:off x="707200" y="1692025"/>
            <a:ext cx="25563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Relationships &amp; Friends</a:t>
            </a:r>
            <a:endParaRPr dirty="0"/>
          </a:p>
        </p:txBody>
      </p:sp>
      <p:sp>
        <p:nvSpPr>
          <p:cNvPr id="435" name="Google Shape;435;p50"/>
          <p:cNvSpPr txBox="1">
            <a:spLocks noGrp="1"/>
          </p:cNvSpPr>
          <p:nvPr>
            <p:ph type="title" idx="3"/>
          </p:nvPr>
        </p:nvSpPr>
        <p:spPr>
          <a:xfrm>
            <a:off x="707200" y="117925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01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437" name="Google Shape;437;p50"/>
          <p:cNvSpPr txBox="1">
            <a:spLocks noGrp="1"/>
          </p:cNvSpPr>
          <p:nvPr>
            <p:ph type="title" idx="4"/>
          </p:nvPr>
        </p:nvSpPr>
        <p:spPr>
          <a:xfrm>
            <a:off x="3467200" y="1692025"/>
            <a:ext cx="25563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School</a:t>
            </a:r>
            <a:endParaRPr dirty="0"/>
          </a:p>
        </p:txBody>
      </p:sp>
      <p:sp>
        <p:nvSpPr>
          <p:cNvPr id="438" name="Google Shape;438;p50"/>
          <p:cNvSpPr txBox="1">
            <a:spLocks noGrp="1"/>
          </p:cNvSpPr>
          <p:nvPr>
            <p:ph type="title" idx="5"/>
          </p:nvPr>
        </p:nvSpPr>
        <p:spPr>
          <a:xfrm>
            <a:off x="3467200" y="117925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/>
                </a:solidFill>
              </a:rPr>
              <a:t>02</a:t>
            </a:r>
            <a:endParaRPr dirty="0">
              <a:solidFill>
                <a:schemeClr val="accent2"/>
              </a:solidFill>
            </a:endParaRPr>
          </a:p>
        </p:txBody>
      </p:sp>
      <p:grpSp>
        <p:nvGrpSpPr>
          <p:cNvPr id="446" name="Google Shape;446;p50"/>
          <p:cNvGrpSpPr/>
          <p:nvPr/>
        </p:nvGrpSpPr>
        <p:grpSpPr>
          <a:xfrm>
            <a:off x="5892400" y="1442711"/>
            <a:ext cx="2016780" cy="2946310"/>
            <a:chOff x="5892400" y="1442711"/>
            <a:chExt cx="2016780" cy="2946310"/>
          </a:xfrm>
        </p:grpSpPr>
        <p:sp>
          <p:nvSpPr>
            <p:cNvPr id="447" name="Google Shape;447;p50"/>
            <p:cNvSpPr/>
            <p:nvPr/>
          </p:nvSpPr>
          <p:spPr>
            <a:xfrm>
              <a:off x="5892400" y="4009133"/>
              <a:ext cx="2016780" cy="379888"/>
            </a:xfrm>
            <a:custGeom>
              <a:avLst/>
              <a:gdLst/>
              <a:ahLst/>
              <a:cxnLst/>
              <a:rect l="l" t="t" r="r" b="b"/>
              <a:pathLst>
                <a:path w="174613" h="16162" extrusionOk="0">
                  <a:moveTo>
                    <a:pt x="87306" y="0"/>
                  </a:moveTo>
                  <a:cubicBezTo>
                    <a:pt x="39137" y="0"/>
                    <a:pt x="0" y="3565"/>
                    <a:pt x="0" y="8081"/>
                  </a:cubicBezTo>
                  <a:cubicBezTo>
                    <a:pt x="0" y="12518"/>
                    <a:pt x="39137" y="16162"/>
                    <a:pt x="87306" y="16162"/>
                  </a:cubicBezTo>
                  <a:cubicBezTo>
                    <a:pt x="135554" y="16162"/>
                    <a:pt x="174612" y="12518"/>
                    <a:pt x="174612" y="8081"/>
                  </a:cubicBezTo>
                  <a:cubicBezTo>
                    <a:pt x="174612" y="3565"/>
                    <a:pt x="135554" y="0"/>
                    <a:pt x="87306" y="0"/>
                  </a:cubicBezTo>
                  <a:close/>
                </a:path>
              </a:pathLst>
            </a:custGeom>
            <a:solidFill>
              <a:srgbClr val="FFC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8" name="Google Shape;448;p50"/>
            <p:cNvGrpSpPr/>
            <p:nvPr/>
          </p:nvGrpSpPr>
          <p:grpSpPr>
            <a:xfrm>
              <a:off x="6023495" y="1442711"/>
              <a:ext cx="1833579" cy="2805248"/>
              <a:chOff x="2092800" y="238375"/>
              <a:chExt cx="3404975" cy="5209375"/>
            </a:xfrm>
          </p:grpSpPr>
          <p:sp>
            <p:nvSpPr>
              <p:cNvPr id="449" name="Google Shape;449;p50"/>
              <p:cNvSpPr/>
              <p:nvPr/>
            </p:nvSpPr>
            <p:spPr>
              <a:xfrm>
                <a:off x="4687250" y="4984750"/>
                <a:ext cx="810525" cy="442325"/>
              </a:xfrm>
              <a:custGeom>
                <a:avLst/>
                <a:gdLst/>
                <a:ahLst/>
                <a:cxnLst/>
                <a:rect l="l" t="t" r="r" b="b"/>
                <a:pathLst>
                  <a:path w="32421" h="17693" extrusionOk="0">
                    <a:moveTo>
                      <a:pt x="21009" y="0"/>
                    </a:moveTo>
                    <a:cubicBezTo>
                      <a:pt x="20829" y="0"/>
                      <a:pt x="20648" y="11"/>
                      <a:pt x="20467" y="34"/>
                    </a:cubicBezTo>
                    <a:cubicBezTo>
                      <a:pt x="13585" y="396"/>
                      <a:pt x="6793" y="1121"/>
                      <a:pt x="1" y="2298"/>
                    </a:cubicBezTo>
                    <a:lnTo>
                      <a:pt x="997" y="7822"/>
                    </a:lnTo>
                    <a:cubicBezTo>
                      <a:pt x="1260" y="9213"/>
                      <a:pt x="2444" y="9636"/>
                      <a:pt x="3901" y="9636"/>
                    </a:cubicBezTo>
                    <a:cubicBezTo>
                      <a:pt x="5953" y="9636"/>
                      <a:pt x="8548" y="8796"/>
                      <a:pt x="9872" y="8637"/>
                    </a:cubicBezTo>
                    <a:cubicBezTo>
                      <a:pt x="10339" y="8596"/>
                      <a:pt x="10806" y="8576"/>
                      <a:pt x="11272" y="8576"/>
                    </a:cubicBezTo>
                    <a:cubicBezTo>
                      <a:pt x="14961" y="8576"/>
                      <a:pt x="18579" y="9837"/>
                      <a:pt x="21554" y="12169"/>
                    </a:cubicBezTo>
                    <a:cubicBezTo>
                      <a:pt x="24361" y="14433"/>
                      <a:pt x="26896" y="17693"/>
                      <a:pt x="30428" y="17693"/>
                    </a:cubicBezTo>
                    <a:cubicBezTo>
                      <a:pt x="30790" y="17693"/>
                      <a:pt x="31153" y="17693"/>
                      <a:pt x="31515" y="17512"/>
                    </a:cubicBezTo>
                    <a:cubicBezTo>
                      <a:pt x="32420" y="16878"/>
                      <a:pt x="32239" y="15519"/>
                      <a:pt x="31877" y="14433"/>
                    </a:cubicBezTo>
                    <a:cubicBezTo>
                      <a:pt x="30066" y="9543"/>
                      <a:pt x="27259" y="5015"/>
                      <a:pt x="23727" y="1211"/>
                    </a:cubicBezTo>
                    <a:cubicBezTo>
                      <a:pt x="23365" y="849"/>
                      <a:pt x="23002" y="487"/>
                      <a:pt x="22550" y="306"/>
                    </a:cubicBezTo>
                    <a:cubicBezTo>
                      <a:pt x="22074" y="102"/>
                      <a:pt x="21548" y="0"/>
                      <a:pt x="21009" y="0"/>
                    </a:cubicBezTo>
                    <a:close/>
                  </a:path>
                </a:pathLst>
              </a:custGeom>
              <a:solidFill>
                <a:srgbClr val="FF89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50"/>
              <p:cNvSpPr/>
              <p:nvPr/>
            </p:nvSpPr>
            <p:spPr>
              <a:xfrm>
                <a:off x="3711500" y="4809325"/>
                <a:ext cx="810525" cy="443425"/>
              </a:xfrm>
              <a:custGeom>
                <a:avLst/>
                <a:gdLst/>
                <a:ahLst/>
                <a:cxnLst/>
                <a:rect l="l" t="t" r="r" b="b"/>
                <a:pathLst>
                  <a:path w="32421" h="17737" extrusionOk="0">
                    <a:moveTo>
                      <a:pt x="21151" y="0"/>
                    </a:moveTo>
                    <a:cubicBezTo>
                      <a:pt x="20922" y="0"/>
                      <a:pt x="20693" y="26"/>
                      <a:pt x="20467" y="78"/>
                    </a:cubicBezTo>
                    <a:cubicBezTo>
                      <a:pt x="13584" y="440"/>
                      <a:pt x="6793" y="1255"/>
                      <a:pt x="1" y="2342"/>
                    </a:cubicBezTo>
                    <a:lnTo>
                      <a:pt x="997" y="7866"/>
                    </a:lnTo>
                    <a:cubicBezTo>
                      <a:pt x="1258" y="9286"/>
                      <a:pt x="2429" y="9719"/>
                      <a:pt x="3874" y="9719"/>
                    </a:cubicBezTo>
                    <a:cubicBezTo>
                      <a:pt x="5930" y="9719"/>
                      <a:pt x="8542" y="8841"/>
                      <a:pt x="9872" y="8681"/>
                    </a:cubicBezTo>
                    <a:cubicBezTo>
                      <a:pt x="10340" y="8640"/>
                      <a:pt x="10809" y="8620"/>
                      <a:pt x="11276" y="8620"/>
                    </a:cubicBezTo>
                    <a:cubicBezTo>
                      <a:pt x="14963" y="8620"/>
                      <a:pt x="18570" y="9872"/>
                      <a:pt x="21463" y="12122"/>
                    </a:cubicBezTo>
                    <a:cubicBezTo>
                      <a:pt x="24270" y="14386"/>
                      <a:pt x="26806" y="17737"/>
                      <a:pt x="30428" y="17737"/>
                    </a:cubicBezTo>
                    <a:cubicBezTo>
                      <a:pt x="30790" y="17737"/>
                      <a:pt x="31152" y="17646"/>
                      <a:pt x="31515" y="17556"/>
                    </a:cubicBezTo>
                    <a:cubicBezTo>
                      <a:pt x="32420" y="16922"/>
                      <a:pt x="32239" y="15563"/>
                      <a:pt x="31877" y="14477"/>
                    </a:cubicBezTo>
                    <a:cubicBezTo>
                      <a:pt x="30066" y="9587"/>
                      <a:pt x="27258" y="5059"/>
                      <a:pt x="23636" y="1255"/>
                    </a:cubicBezTo>
                    <a:cubicBezTo>
                      <a:pt x="23051" y="451"/>
                      <a:pt x="22111" y="0"/>
                      <a:pt x="21151" y="0"/>
                    </a:cubicBezTo>
                    <a:close/>
                  </a:path>
                </a:pathLst>
              </a:custGeom>
              <a:solidFill>
                <a:srgbClr val="FF89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50"/>
              <p:cNvSpPr/>
              <p:nvPr/>
            </p:nvSpPr>
            <p:spPr>
              <a:xfrm>
                <a:off x="2092800" y="3705075"/>
                <a:ext cx="1630050" cy="1586750"/>
              </a:xfrm>
              <a:custGeom>
                <a:avLst/>
                <a:gdLst/>
                <a:ahLst/>
                <a:cxnLst/>
                <a:rect l="l" t="t" r="r" b="b"/>
                <a:pathLst>
                  <a:path w="65202" h="63470" extrusionOk="0">
                    <a:moveTo>
                      <a:pt x="51601" y="34351"/>
                    </a:moveTo>
                    <a:cubicBezTo>
                      <a:pt x="51546" y="34420"/>
                      <a:pt x="51492" y="34489"/>
                      <a:pt x="51437" y="34558"/>
                    </a:cubicBezTo>
                    <a:cubicBezTo>
                      <a:pt x="51551" y="34558"/>
                      <a:pt x="51601" y="34462"/>
                      <a:pt x="51601" y="34351"/>
                    </a:cubicBezTo>
                    <a:close/>
                    <a:moveTo>
                      <a:pt x="48895" y="1"/>
                    </a:moveTo>
                    <a:cubicBezTo>
                      <a:pt x="46457" y="1"/>
                      <a:pt x="44012" y="218"/>
                      <a:pt x="41566" y="690"/>
                    </a:cubicBezTo>
                    <a:cubicBezTo>
                      <a:pt x="41204" y="4312"/>
                      <a:pt x="39846" y="7753"/>
                      <a:pt x="37763" y="10742"/>
                    </a:cubicBezTo>
                    <a:cubicBezTo>
                      <a:pt x="34503" y="15270"/>
                      <a:pt x="29613" y="18349"/>
                      <a:pt x="24994" y="21428"/>
                    </a:cubicBezTo>
                    <a:cubicBezTo>
                      <a:pt x="19470" y="24869"/>
                      <a:pt x="14489" y="28944"/>
                      <a:pt x="9962" y="33562"/>
                    </a:cubicBezTo>
                    <a:cubicBezTo>
                      <a:pt x="5434" y="38271"/>
                      <a:pt x="2264" y="44067"/>
                      <a:pt x="725" y="50315"/>
                    </a:cubicBezTo>
                    <a:cubicBezTo>
                      <a:pt x="0" y="53757"/>
                      <a:pt x="0" y="57651"/>
                      <a:pt x="2355" y="60186"/>
                    </a:cubicBezTo>
                    <a:cubicBezTo>
                      <a:pt x="4166" y="62088"/>
                      <a:pt x="6973" y="62722"/>
                      <a:pt x="9599" y="63084"/>
                    </a:cubicBezTo>
                    <a:cubicBezTo>
                      <a:pt x="11537" y="63308"/>
                      <a:pt x="13474" y="63470"/>
                      <a:pt x="15462" y="63470"/>
                    </a:cubicBezTo>
                    <a:cubicBezTo>
                      <a:pt x="15890" y="63470"/>
                      <a:pt x="16320" y="63462"/>
                      <a:pt x="16753" y="63446"/>
                    </a:cubicBezTo>
                    <a:cubicBezTo>
                      <a:pt x="21191" y="63175"/>
                      <a:pt x="25628" y="62722"/>
                      <a:pt x="30065" y="61907"/>
                    </a:cubicBezTo>
                    <a:cubicBezTo>
                      <a:pt x="37672" y="60911"/>
                      <a:pt x="45370" y="60277"/>
                      <a:pt x="53157" y="60096"/>
                    </a:cubicBezTo>
                    <a:cubicBezTo>
                      <a:pt x="54787" y="54843"/>
                      <a:pt x="55512" y="49410"/>
                      <a:pt x="55421" y="43886"/>
                    </a:cubicBezTo>
                    <a:lnTo>
                      <a:pt x="55421" y="43886"/>
                    </a:lnTo>
                    <a:cubicBezTo>
                      <a:pt x="51462" y="44194"/>
                      <a:pt x="47503" y="44357"/>
                      <a:pt x="43544" y="44357"/>
                    </a:cubicBezTo>
                    <a:cubicBezTo>
                      <a:pt x="40531" y="44357"/>
                      <a:pt x="37517" y="44263"/>
                      <a:pt x="34503" y="44067"/>
                    </a:cubicBezTo>
                    <a:cubicBezTo>
                      <a:pt x="40479" y="41984"/>
                      <a:pt x="46818" y="39630"/>
                      <a:pt x="50622" y="34468"/>
                    </a:cubicBezTo>
                    <a:cubicBezTo>
                      <a:pt x="50803" y="34287"/>
                      <a:pt x="50984" y="34015"/>
                      <a:pt x="51346" y="34015"/>
                    </a:cubicBezTo>
                    <a:cubicBezTo>
                      <a:pt x="51504" y="34015"/>
                      <a:pt x="51600" y="34197"/>
                      <a:pt x="51601" y="34351"/>
                    </a:cubicBezTo>
                    <a:lnTo>
                      <a:pt x="51601" y="34351"/>
                    </a:lnTo>
                    <a:cubicBezTo>
                      <a:pt x="58754" y="25246"/>
                      <a:pt x="63494" y="14367"/>
                      <a:pt x="65202" y="2863"/>
                    </a:cubicBezTo>
                    <a:cubicBezTo>
                      <a:pt x="59866" y="1106"/>
                      <a:pt x="54401" y="1"/>
                      <a:pt x="48895" y="1"/>
                    </a:cubicBezTo>
                    <a:close/>
                  </a:path>
                </a:pathLst>
              </a:custGeom>
              <a:solidFill>
                <a:srgbClr val="F5D9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50"/>
              <p:cNvSpPr/>
              <p:nvPr/>
            </p:nvSpPr>
            <p:spPr>
              <a:xfrm>
                <a:off x="3342475" y="3667450"/>
                <a:ext cx="1550825" cy="1780300"/>
              </a:xfrm>
              <a:custGeom>
                <a:avLst/>
                <a:gdLst/>
                <a:ahLst/>
                <a:cxnLst/>
                <a:rect l="l" t="t" r="r" b="b"/>
                <a:pathLst>
                  <a:path w="62033" h="71212" extrusionOk="0">
                    <a:moveTo>
                      <a:pt x="12186" y="1"/>
                    </a:moveTo>
                    <a:cubicBezTo>
                      <a:pt x="9669" y="1"/>
                      <a:pt x="7157" y="340"/>
                      <a:pt x="5163" y="1652"/>
                    </a:cubicBezTo>
                    <a:cubicBezTo>
                      <a:pt x="2989" y="3010"/>
                      <a:pt x="2718" y="4821"/>
                      <a:pt x="2627" y="7266"/>
                    </a:cubicBezTo>
                    <a:cubicBezTo>
                      <a:pt x="2627" y="11070"/>
                      <a:pt x="1993" y="14873"/>
                      <a:pt x="1631" y="18586"/>
                    </a:cubicBezTo>
                    <a:cubicBezTo>
                      <a:pt x="1178" y="23657"/>
                      <a:pt x="997" y="28909"/>
                      <a:pt x="816" y="34162"/>
                    </a:cubicBezTo>
                    <a:cubicBezTo>
                      <a:pt x="363" y="43851"/>
                      <a:pt x="1" y="53541"/>
                      <a:pt x="454" y="63231"/>
                    </a:cubicBezTo>
                    <a:cubicBezTo>
                      <a:pt x="363" y="64589"/>
                      <a:pt x="635" y="65857"/>
                      <a:pt x="1269" y="67125"/>
                    </a:cubicBezTo>
                    <a:cubicBezTo>
                      <a:pt x="1903" y="68121"/>
                      <a:pt x="2899" y="69026"/>
                      <a:pt x="4076" y="69479"/>
                    </a:cubicBezTo>
                    <a:cubicBezTo>
                      <a:pt x="6624" y="70776"/>
                      <a:pt x="9415" y="71211"/>
                      <a:pt x="12274" y="71211"/>
                    </a:cubicBezTo>
                    <a:cubicBezTo>
                      <a:pt x="15207" y="71211"/>
                      <a:pt x="18212" y="70753"/>
                      <a:pt x="21101" y="70294"/>
                    </a:cubicBezTo>
                    <a:lnTo>
                      <a:pt x="60312" y="63774"/>
                    </a:lnTo>
                    <a:cubicBezTo>
                      <a:pt x="60765" y="63774"/>
                      <a:pt x="61218" y="63593"/>
                      <a:pt x="61580" y="63321"/>
                    </a:cubicBezTo>
                    <a:cubicBezTo>
                      <a:pt x="61852" y="62868"/>
                      <a:pt x="62033" y="62416"/>
                      <a:pt x="61942" y="61872"/>
                    </a:cubicBezTo>
                    <a:cubicBezTo>
                      <a:pt x="61942" y="59065"/>
                      <a:pt x="61580" y="56258"/>
                      <a:pt x="61037" y="53541"/>
                    </a:cubicBezTo>
                    <a:cubicBezTo>
                      <a:pt x="61037" y="53269"/>
                      <a:pt x="60946" y="52998"/>
                      <a:pt x="60765" y="52817"/>
                    </a:cubicBezTo>
                    <a:cubicBezTo>
                      <a:pt x="60584" y="52726"/>
                      <a:pt x="60403" y="52635"/>
                      <a:pt x="60222" y="52545"/>
                    </a:cubicBezTo>
                    <a:cubicBezTo>
                      <a:pt x="56945" y="51346"/>
                      <a:pt x="53387" y="51276"/>
                      <a:pt x="49858" y="51276"/>
                    </a:cubicBezTo>
                    <a:cubicBezTo>
                      <a:pt x="49388" y="51276"/>
                      <a:pt x="48918" y="51277"/>
                      <a:pt x="48449" y="51277"/>
                    </a:cubicBezTo>
                    <a:cubicBezTo>
                      <a:pt x="41295" y="51187"/>
                      <a:pt x="34232" y="50643"/>
                      <a:pt x="27078" y="49738"/>
                    </a:cubicBezTo>
                    <a:cubicBezTo>
                      <a:pt x="23727" y="49375"/>
                      <a:pt x="23093" y="47202"/>
                      <a:pt x="24542" y="44395"/>
                    </a:cubicBezTo>
                    <a:cubicBezTo>
                      <a:pt x="26625" y="40501"/>
                      <a:pt x="28889" y="36878"/>
                      <a:pt x="30428" y="32622"/>
                    </a:cubicBezTo>
                    <a:cubicBezTo>
                      <a:pt x="31515" y="29634"/>
                      <a:pt x="32330" y="26555"/>
                      <a:pt x="32783" y="23476"/>
                    </a:cubicBezTo>
                    <a:cubicBezTo>
                      <a:pt x="33598" y="17771"/>
                      <a:pt x="33235" y="12156"/>
                      <a:pt x="32783" y="6451"/>
                    </a:cubicBezTo>
                    <a:cubicBezTo>
                      <a:pt x="32783" y="5274"/>
                      <a:pt x="32511" y="4097"/>
                      <a:pt x="31968" y="3101"/>
                    </a:cubicBezTo>
                    <a:cubicBezTo>
                      <a:pt x="30270" y="452"/>
                      <a:pt x="25006" y="350"/>
                      <a:pt x="20952" y="350"/>
                    </a:cubicBezTo>
                    <a:cubicBezTo>
                      <a:pt x="20614" y="350"/>
                      <a:pt x="20285" y="351"/>
                      <a:pt x="19967" y="351"/>
                    </a:cubicBezTo>
                    <a:cubicBezTo>
                      <a:pt x="19012" y="351"/>
                      <a:pt x="18158" y="344"/>
                      <a:pt x="17478" y="293"/>
                    </a:cubicBezTo>
                    <a:cubicBezTo>
                      <a:pt x="15841" y="179"/>
                      <a:pt x="14012" y="1"/>
                      <a:pt x="12186" y="1"/>
                    </a:cubicBezTo>
                    <a:close/>
                  </a:path>
                </a:pathLst>
              </a:custGeom>
              <a:solidFill>
                <a:srgbClr val="F5D9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50"/>
              <p:cNvSpPr/>
              <p:nvPr/>
            </p:nvSpPr>
            <p:spPr>
              <a:xfrm>
                <a:off x="3102500" y="1621375"/>
                <a:ext cx="423400" cy="519575"/>
              </a:xfrm>
              <a:custGeom>
                <a:avLst/>
                <a:gdLst/>
                <a:ahLst/>
                <a:cxnLst/>
                <a:rect l="l" t="t" r="r" b="b"/>
                <a:pathLst>
                  <a:path w="16936" h="20783" extrusionOk="0">
                    <a:moveTo>
                      <a:pt x="8604" y="1"/>
                    </a:moveTo>
                    <a:cubicBezTo>
                      <a:pt x="8604" y="1"/>
                      <a:pt x="1450" y="9147"/>
                      <a:pt x="1" y="12679"/>
                    </a:cubicBezTo>
                    <a:cubicBezTo>
                      <a:pt x="273" y="13041"/>
                      <a:pt x="454" y="13313"/>
                      <a:pt x="544" y="13584"/>
                    </a:cubicBezTo>
                    <a:cubicBezTo>
                      <a:pt x="1631" y="15577"/>
                      <a:pt x="2084" y="16844"/>
                      <a:pt x="2627" y="17931"/>
                    </a:cubicBezTo>
                    <a:cubicBezTo>
                      <a:pt x="3170" y="19108"/>
                      <a:pt x="3804" y="20467"/>
                      <a:pt x="4891" y="20738"/>
                    </a:cubicBezTo>
                    <a:cubicBezTo>
                      <a:pt x="5029" y="20768"/>
                      <a:pt x="5168" y="20782"/>
                      <a:pt x="5308" y="20782"/>
                    </a:cubicBezTo>
                    <a:cubicBezTo>
                      <a:pt x="7295" y="20782"/>
                      <a:pt x="9545" y="17968"/>
                      <a:pt x="11321" y="17207"/>
                    </a:cubicBezTo>
                    <a:cubicBezTo>
                      <a:pt x="13222" y="16392"/>
                      <a:pt x="15033" y="15214"/>
                      <a:pt x="16573" y="13856"/>
                    </a:cubicBezTo>
                    <a:cubicBezTo>
                      <a:pt x="16754" y="13675"/>
                      <a:pt x="16935" y="13494"/>
                      <a:pt x="16935" y="13313"/>
                    </a:cubicBezTo>
                    <a:cubicBezTo>
                      <a:pt x="16935" y="13041"/>
                      <a:pt x="16845" y="12860"/>
                      <a:pt x="16663" y="12679"/>
                    </a:cubicBezTo>
                    <a:cubicBezTo>
                      <a:pt x="13494" y="8785"/>
                      <a:pt x="10777" y="4528"/>
                      <a:pt x="8604" y="1"/>
                    </a:cubicBez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50"/>
              <p:cNvSpPr/>
              <p:nvPr/>
            </p:nvSpPr>
            <p:spPr>
              <a:xfrm>
                <a:off x="2656525" y="1247825"/>
                <a:ext cx="769750" cy="723800"/>
              </a:xfrm>
              <a:custGeom>
                <a:avLst/>
                <a:gdLst/>
                <a:ahLst/>
                <a:cxnLst/>
                <a:rect l="l" t="t" r="r" b="b"/>
                <a:pathLst>
                  <a:path w="30790" h="28952" extrusionOk="0">
                    <a:moveTo>
                      <a:pt x="9237" y="1"/>
                    </a:moveTo>
                    <a:lnTo>
                      <a:pt x="0" y="9419"/>
                    </a:lnTo>
                    <a:cubicBezTo>
                      <a:pt x="0" y="9419"/>
                      <a:pt x="453" y="10686"/>
                      <a:pt x="1177" y="12498"/>
                    </a:cubicBezTo>
                    <a:cubicBezTo>
                      <a:pt x="1449" y="13041"/>
                      <a:pt x="1630" y="13584"/>
                      <a:pt x="1902" y="14218"/>
                    </a:cubicBezTo>
                    <a:cubicBezTo>
                      <a:pt x="2355" y="15124"/>
                      <a:pt x="2807" y="16120"/>
                      <a:pt x="3351" y="17116"/>
                    </a:cubicBezTo>
                    <a:cubicBezTo>
                      <a:pt x="3441" y="17388"/>
                      <a:pt x="3532" y="17569"/>
                      <a:pt x="3713" y="17750"/>
                    </a:cubicBezTo>
                    <a:cubicBezTo>
                      <a:pt x="4347" y="19108"/>
                      <a:pt x="5162" y="20376"/>
                      <a:pt x="6067" y="21644"/>
                    </a:cubicBezTo>
                    <a:cubicBezTo>
                      <a:pt x="6430" y="22278"/>
                      <a:pt x="6882" y="22912"/>
                      <a:pt x="7426" y="23546"/>
                    </a:cubicBezTo>
                    <a:cubicBezTo>
                      <a:pt x="9876" y="26628"/>
                      <a:pt x="12808" y="28951"/>
                      <a:pt x="16163" y="28951"/>
                    </a:cubicBezTo>
                    <a:cubicBezTo>
                      <a:pt x="16653" y="28951"/>
                      <a:pt x="17151" y="28902"/>
                      <a:pt x="17659" y="28798"/>
                    </a:cubicBezTo>
                    <a:cubicBezTo>
                      <a:pt x="23907" y="27077"/>
                      <a:pt x="26352" y="15214"/>
                      <a:pt x="26443" y="15033"/>
                    </a:cubicBezTo>
                    <a:cubicBezTo>
                      <a:pt x="27439" y="15033"/>
                      <a:pt x="30790" y="12226"/>
                      <a:pt x="28435" y="9056"/>
                    </a:cubicBezTo>
                    <a:cubicBezTo>
                      <a:pt x="27948" y="8123"/>
                      <a:pt x="27061" y="7680"/>
                      <a:pt x="26172" y="7680"/>
                    </a:cubicBezTo>
                    <a:cubicBezTo>
                      <a:pt x="25079" y="7680"/>
                      <a:pt x="23985" y="8351"/>
                      <a:pt x="23636" y="9600"/>
                    </a:cubicBezTo>
                    <a:cubicBezTo>
                      <a:pt x="23092" y="7698"/>
                      <a:pt x="20375" y="1540"/>
                      <a:pt x="20375" y="1540"/>
                    </a:cubicBezTo>
                    <a:lnTo>
                      <a:pt x="9237" y="1"/>
                    </a:ln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50"/>
              <p:cNvSpPr/>
              <p:nvPr/>
            </p:nvSpPr>
            <p:spPr>
              <a:xfrm>
                <a:off x="3263250" y="1476200"/>
                <a:ext cx="101425" cy="118025"/>
              </a:xfrm>
              <a:custGeom>
                <a:avLst/>
                <a:gdLst/>
                <a:ahLst/>
                <a:cxnLst/>
                <a:rect l="l" t="t" r="r" b="b"/>
                <a:pathLst>
                  <a:path w="4057" h="4721" extrusionOk="0">
                    <a:moveTo>
                      <a:pt x="2445" y="0"/>
                    </a:moveTo>
                    <a:cubicBezTo>
                      <a:pt x="2387" y="0"/>
                      <a:pt x="2327" y="4"/>
                      <a:pt x="2264" y="12"/>
                    </a:cubicBezTo>
                    <a:cubicBezTo>
                      <a:pt x="1902" y="102"/>
                      <a:pt x="1540" y="193"/>
                      <a:pt x="1268" y="374"/>
                    </a:cubicBezTo>
                    <a:cubicBezTo>
                      <a:pt x="453" y="736"/>
                      <a:pt x="0" y="1642"/>
                      <a:pt x="363" y="2457"/>
                    </a:cubicBezTo>
                    <a:cubicBezTo>
                      <a:pt x="544" y="3181"/>
                      <a:pt x="906" y="3906"/>
                      <a:pt x="1178" y="4630"/>
                    </a:cubicBezTo>
                    <a:cubicBezTo>
                      <a:pt x="1268" y="4630"/>
                      <a:pt x="1268" y="4721"/>
                      <a:pt x="1359" y="4721"/>
                    </a:cubicBezTo>
                    <a:lnTo>
                      <a:pt x="1449" y="4721"/>
                    </a:lnTo>
                    <a:cubicBezTo>
                      <a:pt x="2445" y="4540"/>
                      <a:pt x="3260" y="3815"/>
                      <a:pt x="3623" y="2910"/>
                    </a:cubicBezTo>
                    <a:cubicBezTo>
                      <a:pt x="4056" y="1870"/>
                      <a:pt x="3743" y="0"/>
                      <a:pt x="2445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50"/>
              <p:cNvSpPr/>
              <p:nvPr/>
            </p:nvSpPr>
            <p:spPr>
              <a:xfrm>
                <a:off x="3068550" y="1553450"/>
                <a:ext cx="9075" cy="910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364" extrusionOk="0">
                    <a:moveTo>
                      <a:pt x="182" y="1"/>
                    </a:moveTo>
                    <a:cubicBezTo>
                      <a:pt x="91" y="1"/>
                      <a:pt x="1" y="91"/>
                      <a:pt x="1" y="182"/>
                    </a:cubicBezTo>
                    <a:cubicBezTo>
                      <a:pt x="1" y="273"/>
                      <a:pt x="91" y="363"/>
                      <a:pt x="182" y="363"/>
                    </a:cubicBezTo>
                    <a:cubicBezTo>
                      <a:pt x="272" y="363"/>
                      <a:pt x="363" y="273"/>
                      <a:pt x="363" y="182"/>
                    </a:cubicBezTo>
                    <a:cubicBezTo>
                      <a:pt x="363" y="91"/>
                      <a:pt x="272" y="1"/>
                      <a:pt x="182" y="1"/>
                    </a:cubicBez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50"/>
              <p:cNvSpPr/>
              <p:nvPr/>
            </p:nvSpPr>
            <p:spPr>
              <a:xfrm>
                <a:off x="2466350" y="1492325"/>
                <a:ext cx="579575" cy="1506450"/>
              </a:xfrm>
              <a:custGeom>
                <a:avLst/>
                <a:gdLst/>
                <a:ahLst/>
                <a:cxnLst/>
                <a:rect l="l" t="t" r="r" b="b"/>
                <a:pathLst>
                  <a:path w="23183" h="60258" extrusionOk="0">
                    <a:moveTo>
                      <a:pt x="11592" y="1"/>
                    </a:moveTo>
                    <a:cubicBezTo>
                      <a:pt x="10324" y="3714"/>
                      <a:pt x="11229" y="7970"/>
                      <a:pt x="10414" y="11864"/>
                    </a:cubicBezTo>
                    <a:cubicBezTo>
                      <a:pt x="9962" y="13584"/>
                      <a:pt x="9418" y="15305"/>
                      <a:pt x="8603" y="16935"/>
                    </a:cubicBezTo>
                    <a:cubicBezTo>
                      <a:pt x="6339" y="22097"/>
                      <a:pt x="3985" y="26806"/>
                      <a:pt x="2536" y="32420"/>
                    </a:cubicBezTo>
                    <a:cubicBezTo>
                      <a:pt x="725" y="38216"/>
                      <a:pt x="0" y="44374"/>
                      <a:pt x="272" y="50441"/>
                    </a:cubicBezTo>
                    <a:cubicBezTo>
                      <a:pt x="453" y="52977"/>
                      <a:pt x="1359" y="56599"/>
                      <a:pt x="3532" y="58229"/>
                    </a:cubicBezTo>
                    <a:cubicBezTo>
                      <a:pt x="5236" y="59494"/>
                      <a:pt x="7107" y="60257"/>
                      <a:pt x="9003" y="60257"/>
                    </a:cubicBezTo>
                    <a:cubicBezTo>
                      <a:pt x="10230" y="60257"/>
                      <a:pt x="11468" y="59937"/>
                      <a:pt x="12678" y="59225"/>
                    </a:cubicBezTo>
                    <a:cubicBezTo>
                      <a:pt x="16210" y="57233"/>
                      <a:pt x="19289" y="54335"/>
                      <a:pt x="21553" y="50894"/>
                    </a:cubicBezTo>
                    <a:cubicBezTo>
                      <a:pt x="23183" y="48449"/>
                      <a:pt x="20919" y="45189"/>
                      <a:pt x="19289" y="42653"/>
                    </a:cubicBezTo>
                    <a:cubicBezTo>
                      <a:pt x="18655" y="41476"/>
                      <a:pt x="17659" y="40571"/>
                      <a:pt x="16391" y="40027"/>
                    </a:cubicBezTo>
                    <a:cubicBezTo>
                      <a:pt x="15781" y="39766"/>
                      <a:pt x="15002" y="38664"/>
                      <a:pt x="14298" y="38664"/>
                    </a:cubicBezTo>
                    <a:cubicBezTo>
                      <a:pt x="14271" y="38664"/>
                      <a:pt x="14244" y="38666"/>
                      <a:pt x="14218" y="38669"/>
                    </a:cubicBezTo>
                    <a:cubicBezTo>
                      <a:pt x="13959" y="39101"/>
                      <a:pt x="12794" y="42497"/>
                      <a:pt x="12372" y="42497"/>
                    </a:cubicBezTo>
                    <a:cubicBezTo>
                      <a:pt x="12352" y="42497"/>
                      <a:pt x="12333" y="42489"/>
                      <a:pt x="12316" y="42472"/>
                    </a:cubicBezTo>
                    <a:cubicBezTo>
                      <a:pt x="12044" y="42020"/>
                      <a:pt x="12588" y="38669"/>
                      <a:pt x="12588" y="38126"/>
                    </a:cubicBezTo>
                    <a:cubicBezTo>
                      <a:pt x="12588" y="27530"/>
                      <a:pt x="14127" y="16935"/>
                      <a:pt x="17116" y="6702"/>
                    </a:cubicBezTo>
                    <a:cubicBezTo>
                      <a:pt x="17659" y="5706"/>
                      <a:pt x="17387" y="4348"/>
                      <a:pt x="16301" y="3714"/>
                    </a:cubicBezTo>
                    <a:lnTo>
                      <a:pt x="11592" y="1"/>
                    </a:ln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50"/>
              <p:cNvSpPr/>
              <p:nvPr/>
            </p:nvSpPr>
            <p:spPr>
              <a:xfrm>
                <a:off x="2891975" y="1639500"/>
                <a:ext cx="76975" cy="114225"/>
              </a:xfrm>
              <a:custGeom>
                <a:avLst/>
                <a:gdLst/>
                <a:ahLst/>
                <a:cxnLst/>
                <a:rect l="l" t="t" r="r" b="b"/>
                <a:pathLst>
                  <a:path w="3079" h="456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81" y="725"/>
                      <a:pt x="362" y="1449"/>
                      <a:pt x="543" y="2173"/>
                    </a:cubicBezTo>
                    <a:cubicBezTo>
                      <a:pt x="634" y="2536"/>
                      <a:pt x="724" y="2898"/>
                      <a:pt x="815" y="3260"/>
                    </a:cubicBezTo>
                    <a:cubicBezTo>
                      <a:pt x="906" y="3532"/>
                      <a:pt x="906" y="3894"/>
                      <a:pt x="815" y="4256"/>
                    </a:cubicBezTo>
                    <a:lnTo>
                      <a:pt x="724" y="4528"/>
                    </a:lnTo>
                    <a:lnTo>
                      <a:pt x="996" y="4528"/>
                    </a:lnTo>
                    <a:cubicBezTo>
                      <a:pt x="1238" y="4558"/>
                      <a:pt x="1479" y="4568"/>
                      <a:pt x="1717" y="4568"/>
                    </a:cubicBezTo>
                    <a:cubicBezTo>
                      <a:pt x="2194" y="4568"/>
                      <a:pt x="2656" y="4528"/>
                      <a:pt x="3079" y="4528"/>
                    </a:cubicBezTo>
                    <a:cubicBezTo>
                      <a:pt x="2542" y="4298"/>
                      <a:pt x="1941" y="4198"/>
                      <a:pt x="1330" y="4118"/>
                    </a:cubicBezTo>
                    <a:lnTo>
                      <a:pt x="1330" y="4118"/>
                    </a:lnTo>
                    <a:cubicBezTo>
                      <a:pt x="1391" y="3776"/>
                      <a:pt x="1428" y="3446"/>
                      <a:pt x="1358" y="3170"/>
                    </a:cubicBezTo>
                    <a:cubicBezTo>
                      <a:pt x="1268" y="2807"/>
                      <a:pt x="1177" y="2355"/>
                      <a:pt x="1087" y="1992"/>
                    </a:cubicBezTo>
                    <a:cubicBezTo>
                      <a:pt x="815" y="1268"/>
                      <a:pt x="453" y="634"/>
                      <a:pt x="0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50"/>
              <p:cNvSpPr/>
              <p:nvPr/>
            </p:nvSpPr>
            <p:spPr>
              <a:xfrm>
                <a:off x="3023975" y="1557650"/>
                <a:ext cx="21950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878" h="1994" extrusionOk="0">
                    <a:moveTo>
                      <a:pt x="509" y="0"/>
                    </a:moveTo>
                    <a:cubicBezTo>
                      <a:pt x="441" y="0"/>
                      <a:pt x="373" y="52"/>
                      <a:pt x="425" y="105"/>
                    </a:cubicBezTo>
                    <a:cubicBezTo>
                      <a:pt x="606" y="738"/>
                      <a:pt x="516" y="1372"/>
                      <a:pt x="63" y="1825"/>
                    </a:cubicBezTo>
                    <a:cubicBezTo>
                      <a:pt x="0" y="1888"/>
                      <a:pt x="24" y="1993"/>
                      <a:pt x="104" y="1993"/>
                    </a:cubicBezTo>
                    <a:cubicBezTo>
                      <a:pt x="140" y="1993"/>
                      <a:pt x="188" y="1972"/>
                      <a:pt x="244" y="1916"/>
                    </a:cubicBezTo>
                    <a:cubicBezTo>
                      <a:pt x="697" y="1463"/>
                      <a:pt x="878" y="738"/>
                      <a:pt x="606" y="105"/>
                    </a:cubicBezTo>
                    <a:cubicBezTo>
                      <a:pt x="606" y="28"/>
                      <a:pt x="558" y="0"/>
                      <a:pt x="509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50"/>
              <p:cNvSpPr/>
              <p:nvPr/>
            </p:nvSpPr>
            <p:spPr>
              <a:xfrm>
                <a:off x="2795325" y="1710450"/>
                <a:ext cx="40075" cy="24250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970" extrusionOk="0">
                    <a:moveTo>
                      <a:pt x="1488" y="0"/>
                    </a:moveTo>
                    <a:cubicBezTo>
                      <a:pt x="1452" y="0"/>
                      <a:pt x="1421" y="22"/>
                      <a:pt x="1421" y="60"/>
                    </a:cubicBezTo>
                    <a:cubicBezTo>
                      <a:pt x="1330" y="332"/>
                      <a:pt x="1149" y="603"/>
                      <a:pt x="878" y="694"/>
                    </a:cubicBezTo>
                    <a:cubicBezTo>
                      <a:pt x="803" y="731"/>
                      <a:pt x="712" y="753"/>
                      <a:pt x="619" y="753"/>
                    </a:cubicBezTo>
                    <a:cubicBezTo>
                      <a:pt x="487" y="753"/>
                      <a:pt x="350" y="709"/>
                      <a:pt x="244" y="603"/>
                    </a:cubicBezTo>
                    <a:cubicBezTo>
                      <a:pt x="216" y="547"/>
                      <a:pt x="179" y="526"/>
                      <a:pt x="144" y="526"/>
                    </a:cubicBezTo>
                    <a:cubicBezTo>
                      <a:pt x="67" y="526"/>
                      <a:pt x="0" y="631"/>
                      <a:pt x="63" y="694"/>
                    </a:cubicBezTo>
                    <a:cubicBezTo>
                      <a:pt x="238" y="869"/>
                      <a:pt x="451" y="969"/>
                      <a:pt x="653" y="969"/>
                    </a:cubicBezTo>
                    <a:cubicBezTo>
                      <a:pt x="764" y="969"/>
                      <a:pt x="872" y="939"/>
                      <a:pt x="968" y="875"/>
                    </a:cubicBezTo>
                    <a:cubicBezTo>
                      <a:pt x="1330" y="784"/>
                      <a:pt x="1512" y="513"/>
                      <a:pt x="1602" y="150"/>
                    </a:cubicBezTo>
                    <a:cubicBezTo>
                      <a:pt x="1602" y="44"/>
                      <a:pt x="1540" y="0"/>
                      <a:pt x="1488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50"/>
              <p:cNvSpPr/>
              <p:nvPr/>
            </p:nvSpPr>
            <p:spPr>
              <a:xfrm>
                <a:off x="3116100" y="1736850"/>
                <a:ext cx="176600" cy="276225"/>
              </a:xfrm>
              <a:custGeom>
                <a:avLst/>
                <a:gdLst/>
                <a:ahLst/>
                <a:cxnLst/>
                <a:rect l="l" t="t" r="r" b="b"/>
                <a:pathLst>
                  <a:path w="7064" h="11049" extrusionOk="0">
                    <a:moveTo>
                      <a:pt x="6701" y="0"/>
                    </a:moveTo>
                    <a:cubicBezTo>
                      <a:pt x="6520" y="5705"/>
                      <a:pt x="996" y="8512"/>
                      <a:pt x="0" y="8965"/>
                    </a:cubicBezTo>
                    <a:cubicBezTo>
                      <a:pt x="91" y="9056"/>
                      <a:pt x="91" y="9146"/>
                      <a:pt x="181" y="9327"/>
                    </a:cubicBezTo>
                    <a:cubicBezTo>
                      <a:pt x="181" y="9418"/>
                      <a:pt x="272" y="9418"/>
                      <a:pt x="272" y="9509"/>
                    </a:cubicBezTo>
                    <a:cubicBezTo>
                      <a:pt x="544" y="9961"/>
                      <a:pt x="725" y="10505"/>
                      <a:pt x="906" y="11048"/>
                    </a:cubicBezTo>
                    <a:cubicBezTo>
                      <a:pt x="5886" y="7788"/>
                      <a:pt x="7064" y="4618"/>
                      <a:pt x="6701" y="0"/>
                    </a:cubicBezTo>
                    <a:close/>
                  </a:path>
                </a:pathLst>
              </a:custGeom>
              <a:solidFill>
                <a:srgbClr val="C775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50"/>
              <p:cNvSpPr/>
              <p:nvPr/>
            </p:nvSpPr>
            <p:spPr>
              <a:xfrm>
                <a:off x="2520675" y="1037575"/>
                <a:ext cx="819575" cy="513650"/>
              </a:xfrm>
              <a:custGeom>
                <a:avLst/>
                <a:gdLst/>
                <a:ahLst/>
                <a:cxnLst/>
                <a:rect l="l" t="t" r="r" b="b"/>
                <a:pathLst>
                  <a:path w="32783" h="20546" extrusionOk="0">
                    <a:moveTo>
                      <a:pt x="19545" y="0"/>
                    </a:moveTo>
                    <a:cubicBezTo>
                      <a:pt x="16343" y="0"/>
                      <a:pt x="12429" y="1061"/>
                      <a:pt x="8332" y="3702"/>
                    </a:cubicBezTo>
                    <a:cubicBezTo>
                      <a:pt x="725" y="8501"/>
                      <a:pt x="1" y="5694"/>
                      <a:pt x="6068" y="13663"/>
                    </a:cubicBezTo>
                    <a:cubicBezTo>
                      <a:pt x="6068" y="13663"/>
                      <a:pt x="5157" y="16821"/>
                      <a:pt x="5722" y="16821"/>
                    </a:cubicBezTo>
                    <a:cubicBezTo>
                      <a:pt x="5847" y="16821"/>
                      <a:pt x="6044" y="16666"/>
                      <a:pt x="6340" y="16289"/>
                    </a:cubicBezTo>
                    <a:cubicBezTo>
                      <a:pt x="7883" y="14231"/>
                      <a:pt x="14949" y="10548"/>
                      <a:pt x="18847" y="10548"/>
                    </a:cubicBezTo>
                    <a:cubicBezTo>
                      <a:pt x="19065" y="10548"/>
                      <a:pt x="19274" y="10560"/>
                      <a:pt x="19470" y="10584"/>
                    </a:cubicBezTo>
                    <a:cubicBezTo>
                      <a:pt x="23183" y="11037"/>
                      <a:pt x="28526" y="18553"/>
                      <a:pt x="29613" y="20545"/>
                    </a:cubicBezTo>
                    <a:cubicBezTo>
                      <a:pt x="27983" y="17466"/>
                      <a:pt x="30156" y="16380"/>
                      <a:pt x="31424" y="16199"/>
                    </a:cubicBezTo>
                    <a:cubicBezTo>
                      <a:pt x="31877" y="16199"/>
                      <a:pt x="32330" y="16380"/>
                      <a:pt x="32782" y="16561"/>
                    </a:cubicBezTo>
                    <a:cubicBezTo>
                      <a:pt x="32782" y="16561"/>
                      <a:pt x="29522" y="7324"/>
                      <a:pt x="26443" y="2615"/>
                    </a:cubicBezTo>
                    <a:cubicBezTo>
                      <a:pt x="25182" y="1039"/>
                      <a:pt x="22712" y="0"/>
                      <a:pt x="19545" y="0"/>
                    </a:cubicBezTo>
                    <a:close/>
                  </a:path>
                </a:pathLst>
              </a:custGeom>
              <a:solidFill>
                <a:srgbClr val="BE5E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50"/>
              <p:cNvSpPr/>
              <p:nvPr/>
            </p:nvSpPr>
            <p:spPr>
              <a:xfrm>
                <a:off x="2366725" y="923125"/>
                <a:ext cx="1027850" cy="660950"/>
              </a:xfrm>
              <a:custGeom>
                <a:avLst/>
                <a:gdLst/>
                <a:ahLst/>
                <a:cxnLst/>
                <a:rect l="l" t="t" r="r" b="b"/>
                <a:pathLst>
                  <a:path w="41114" h="26438" extrusionOk="0">
                    <a:moveTo>
                      <a:pt x="27027" y="0"/>
                    </a:moveTo>
                    <a:cubicBezTo>
                      <a:pt x="25541" y="0"/>
                      <a:pt x="24038" y="1047"/>
                      <a:pt x="24180" y="3027"/>
                    </a:cubicBezTo>
                    <a:cubicBezTo>
                      <a:pt x="23520" y="1281"/>
                      <a:pt x="22045" y="482"/>
                      <a:pt x="20568" y="482"/>
                    </a:cubicBezTo>
                    <a:cubicBezTo>
                      <a:pt x="18598" y="482"/>
                      <a:pt x="16624" y="1902"/>
                      <a:pt x="16573" y="4386"/>
                    </a:cubicBezTo>
                    <a:cubicBezTo>
                      <a:pt x="15756" y="3287"/>
                      <a:pt x="14666" y="2819"/>
                      <a:pt x="13600" y="2819"/>
                    </a:cubicBezTo>
                    <a:cubicBezTo>
                      <a:pt x="11240" y="2819"/>
                      <a:pt x="8992" y="5110"/>
                      <a:pt x="10053" y="7917"/>
                    </a:cubicBezTo>
                    <a:cubicBezTo>
                      <a:pt x="9589" y="7382"/>
                      <a:pt x="8928" y="7142"/>
                      <a:pt x="8236" y="7142"/>
                    </a:cubicBezTo>
                    <a:cubicBezTo>
                      <a:pt x="7173" y="7142"/>
                      <a:pt x="6038" y="7709"/>
                      <a:pt x="5434" y="8642"/>
                    </a:cubicBezTo>
                    <a:cubicBezTo>
                      <a:pt x="4529" y="10272"/>
                      <a:pt x="4348" y="12174"/>
                      <a:pt x="4891" y="13894"/>
                    </a:cubicBezTo>
                    <a:lnTo>
                      <a:pt x="4710" y="13804"/>
                    </a:lnTo>
                    <a:cubicBezTo>
                      <a:pt x="4597" y="13772"/>
                      <a:pt x="4485" y="13757"/>
                      <a:pt x="4375" y="13757"/>
                    </a:cubicBezTo>
                    <a:cubicBezTo>
                      <a:pt x="3863" y="13757"/>
                      <a:pt x="3394" y="14081"/>
                      <a:pt x="3170" y="14528"/>
                    </a:cubicBezTo>
                    <a:cubicBezTo>
                      <a:pt x="2989" y="15162"/>
                      <a:pt x="2899" y="15796"/>
                      <a:pt x="2989" y="16430"/>
                    </a:cubicBezTo>
                    <a:cubicBezTo>
                      <a:pt x="2755" y="15904"/>
                      <a:pt x="2257" y="15604"/>
                      <a:pt x="1763" y="15604"/>
                    </a:cubicBezTo>
                    <a:cubicBezTo>
                      <a:pt x="1491" y="15604"/>
                      <a:pt x="1221" y="15694"/>
                      <a:pt x="997" y="15886"/>
                    </a:cubicBezTo>
                    <a:cubicBezTo>
                      <a:pt x="272" y="16430"/>
                      <a:pt x="1" y="17245"/>
                      <a:pt x="1" y="18060"/>
                    </a:cubicBezTo>
                    <a:cubicBezTo>
                      <a:pt x="91" y="20233"/>
                      <a:pt x="1631" y="22135"/>
                      <a:pt x="3714" y="22588"/>
                    </a:cubicBezTo>
                    <a:cubicBezTo>
                      <a:pt x="3261" y="23584"/>
                      <a:pt x="3532" y="24852"/>
                      <a:pt x="4348" y="25576"/>
                    </a:cubicBezTo>
                    <a:cubicBezTo>
                      <a:pt x="5095" y="26100"/>
                      <a:pt x="5967" y="26438"/>
                      <a:pt x="6859" y="26438"/>
                    </a:cubicBezTo>
                    <a:cubicBezTo>
                      <a:pt x="7048" y="26438"/>
                      <a:pt x="7237" y="26423"/>
                      <a:pt x="7426" y="26391"/>
                    </a:cubicBezTo>
                    <a:cubicBezTo>
                      <a:pt x="10868" y="26119"/>
                      <a:pt x="13494" y="22678"/>
                      <a:pt x="15577" y="20233"/>
                    </a:cubicBezTo>
                    <a:cubicBezTo>
                      <a:pt x="16392" y="19147"/>
                      <a:pt x="17116" y="17969"/>
                      <a:pt x="17841" y="16792"/>
                    </a:cubicBezTo>
                    <a:cubicBezTo>
                      <a:pt x="18927" y="15071"/>
                      <a:pt x="20557" y="13804"/>
                      <a:pt x="22459" y="12989"/>
                    </a:cubicBezTo>
                    <a:cubicBezTo>
                      <a:pt x="23060" y="12766"/>
                      <a:pt x="23658" y="12667"/>
                      <a:pt x="24249" y="12667"/>
                    </a:cubicBezTo>
                    <a:cubicBezTo>
                      <a:pt x="27747" y="12667"/>
                      <a:pt x="30988" y="16162"/>
                      <a:pt x="33235" y="18332"/>
                    </a:cubicBezTo>
                    <a:cubicBezTo>
                      <a:pt x="34499" y="19481"/>
                      <a:pt x="35764" y="20229"/>
                      <a:pt x="37167" y="20229"/>
                    </a:cubicBezTo>
                    <a:cubicBezTo>
                      <a:pt x="37975" y="20229"/>
                      <a:pt x="38829" y="19981"/>
                      <a:pt x="39755" y="19418"/>
                    </a:cubicBezTo>
                    <a:cubicBezTo>
                      <a:pt x="40570" y="18965"/>
                      <a:pt x="41114" y="18060"/>
                      <a:pt x="41114" y="17064"/>
                    </a:cubicBezTo>
                    <a:cubicBezTo>
                      <a:pt x="40967" y="16186"/>
                      <a:pt x="40289" y="15603"/>
                      <a:pt x="39508" y="15603"/>
                    </a:cubicBezTo>
                    <a:cubicBezTo>
                      <a:pt x="39323" y="15603"/>
                      <a:pt x="39131" y="15636"/>
                      <a:pt x="38940" y="15705"/>
                    </a:cubicBezTo>
                    <a:cubicBezTo>
                      <a:pt x="40027" y="14347"/>
                      <a:pt x="40570" y="12536"/>
                      <a:pt x="40299" y="10815"/>
                    </a:cubicBezTo>
                    <a:cubicBezTo>
                      <a:pt x="40208" y="9910"/>
                      <a:pt x="39755" y="9004"/>
                      <a:pt x="39031" y="8370"/>
                    </a:cubicBezTo>
                    <a:cubicBezTo>
                      <a:pt x="38692" y="8144"/>
                      <a:pt x="38305" y="8028"/>
                      <a:pt x="37924" y="8028"/>
                    </a:cubicBezTo>
                    <a:cubicBezTo>
                      <a:pt x="37390" y="8028"/>
                      <a:pt x="36865" y="8257"/>
                      <a:pt x="36495" y="8732"/>
                    </a:cubicBezTo>
                    <a:cubicBezTo>
                      <a:pt x="36858" y="8189"/>
                      <a:pt x="37039" y="7555"/>
                      <a:pt x="37039" y="6921"/>
                    </a:cubicBezTo>
                    <a:cubicBezTo>
                      <a:pt x="37310" y="4929"/>
                      <a:pt x="36495" y="2937"/>
                      <a:pt x="34865" y="1578"/>
                    </a:cubicBezTo>
                    <a:cubicBezTo>
                      <a:pt x="34264" y="1144"/>
                      <a:pt x="33516" y="932"/>
                      <a:pt x="32774" y="932"/>
                    </a:cubicBezTo>
                    <a:cubicBezTo>
                      <a:pt x="31503" y="932"/>
                      <a:pt x="30251" y="1555"/>
                      <a:pt x="29794" y="2756"/>
                    </a:cubicBezTo>
                    <a:cubicBezTo>
                      <a:pt x="29751" y="889"/>
                      <a:pt x="28396" y="0"/>
                      <a:pt x="27027" y="0"/>
                    </a:cubicBezTo>
                    <a:close/>
                  </a:path>
                </a:pathLst>
              </a:custGeom>
              <a:solidFill>
                <a:srgbClr val="BE5E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50"/>
              <p:cNvSpPr/>
              <p:nvPr/>
            </p:nvSpPr>
            <p:spPr>
              <a:xfrm>
                <a:off x="2893275" y="1448700"/>
                <a:ext cx="17525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7010" h="2336" extrusionOk="0">
                    <a:moveTo>
                      <a:pt x="2932" y="1"/>
                    </a:moveTo>
                    <a:cubicBezTo>
                      <a:pt x="1553" y="1"/>
                      <a:pt x="733" y="466"/>
                      <a:pt x="401" y="931"/>
                    </a:cubicBezTo>
                    <a:cubicBezTo>
                      <a:pt x="0" y="1491"/>
                      <a:pt x="237" y="2335"/>
                      <a:pt x="861" y="2335"/>
                    </a:cubicBezTo>
                    <a:cubicBezTo>
                      <a:pt x="943" y="2335"/>
                      <a:pt x="1031" y="2321"/>
                      <a:pt x="1125" y="2289"/>
                    </a:cubicBezTo>
                    <a:cubicBezTo>
                      <a:pt x="1125" y="2289"/>
                      <a:pt x="2914" y="1674"/>
                      <a:pt x="4384" y="1674"/>
                    </a:cubicBezTo>
                    <a:cubicBezTo>
                      <a:pt x="4785" y="1674"/>
                      <a:pt x="5162" y="1720"/>
                      <a:pt x="5472" y="1836"/>
                    </a:cubicBezTo>
                    <a:cubicBezTo>
                      <a:pt x="5687" y="1912"/>
                      <a:pt x="5875" y="1946"/>
                      <a:pt x="6034" y="1946"/>
                    </a:cubicBezTo>
                    <a:cubicBezTo>
                      <a:pt x="7009" y="1946"/>
                      <a:pt x="6839" y="674"/>
                      <a:pt x="4657" y="206"/>
                    </a:cubicBezTo>
                    <a:cubicBezTo>
                      <a:pt x="4006" y="62"/>
                      <a:pt x="3432" y="1"/>
                      <a:pt x="2932" y="1"/>
                    </a:cubicBezTo>
                    <a:close/>
                  </a:path>
                </a:pathLst>
              </a:custGeom>
              <a:solidFill>
                <a:srgbClr val="1E1C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50"/>
              <p:cNvSpPr/>
              <p:nvPr/>
            </p:nvSpPr>
            <p:spPr>
              <a:xfrm>
                <a:off x="2689650" y="1539875"/>
                <a:ext cx="116300" cy="112625"/>
              </a:xfrm>
              <a:custGeom>
                <a:avLst/>
                <a:gdLst/>
                <a:ahLst/>
                <a:cxnLst/>
                <a:rect l="l" t="t" r="r" b="b"/>
                <a:pathLst>
                  <a:path w="4652" h="4505" extrusionOk="0">
                    <a:moveTo>
                      <a:pt x="3475" y="1"/>
                    </a:moveTo>
                    <a:cubicBezTo>
                      <a:pt x="2841" y="1"/>
                      <a:pt x="1663" y="453"/>
                      <a:pt x="667" y="2446"/>
                    </a:cubicBezTo>
                    <a:cubicBezTo>
                      <a:pt x="0" y="3719"/>
                      <a:pt x="308" y="4505"/>
                      <a:pt x="720" y="4505"/>
                    </a:cubicBezTo>
                    <a:cubicBezTo>
                      <a:pt x="923" y="4505"/>
                      <a:pt x="1152" y="4313"/>
                      <a:pt x="1301" y="3895"/>
                    </a:cubicBezTo>
                    <a:cubicBezTo>
                      <a:pt x="1754" y="2627"/>
                      <a:pt x="4018" y="1268"/>
                      <a:pt x="4018" y="1268"/>
                    </a:cubicBezTo>
                    <a:cubicBezTo>
                      <a:pt x="4652" y="816"/>
                      <a:pt x="4199" y="91"/>
                      <a:pt x="3475" y="1"/>
                    </a:cubicBezTo>
                    <a:close/>
                  </a:path>
                </a:pathLst>
              </a:custGeom>
              <a:solidFill>
                <a:srgbClr val="1E1C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50"/>
              <p:cNvSpPr/>
              <p:nvPr/>
            </p:nvSpPr>
            <p:spPr>
              <a:xfrm>
                <a:off x="3325000" y="1138275"/>
                <a:ext cx="83175" cy="175225"/>
              </a:xfrm>
              <a:custGeom>
                <a:avLst/>
                <a:gdLst/>
                <a:ahLst/>
                <a:cxnLst/>
                <a:rect l="l" t="t" r="r" b="b"/>
                <a:pathLst>
                  <a:path w="3327" h="7009" extrusionOk="0">
                    <a:moveTo>
                      <a:pt x="1882" y="0"/>
                    </a:moveTo>
                    <a:cubicBezTo>
                      <a:pt x="1800" y="0"/>
                      <a:pt x="1720" y="84"/>
                      <a:pt x="1787" y="217"/>
                    </a:cubicBezTo>
                    <a:cubicBezTo>
                      <a:pt x="1877" y="489"/>
                      <a:pt x="2058" y="760"/>
                      <a:pt x="2239" y="1032"/>
                    </a:cubicBezTo>
                    <a:cubicBezTo>
                      <a:pt x="2330" y="1304"/>
                      <a:pt x="2421" y="1666"/>
                      <a:pt x="2511" y="1938"/>
                    </a:cubicBezTo>
                    <a:cubicBezTo>
                      <a:pt x="2692" y="2571"/>
                      <a:pt x="2692" y="3296"/>
                      <a:pt x="2511" y="3930"/>
                    </a:cubicBezTo>
                    <a:cubicBezTo>
                      <a:pt x="2330" y="4473"/>
                      <a:pt x="2058" y="5017"/>
                      <a:pt x="1606" y="5469"/>
                    </a:cubicBezTo>
                    <a:cubicBezTo>
                      <a:pt x="1243" y="5922"/>
                      <a:pt x="700" y="6284"/>
                      <a:pt x="157" y="6647"/>
                    </a:cubicBezTo>
                    <a:cubicBezTo>
                      <a:pt x="1" y="6724"/>
                      <a:pt x="46" y="6936"/>
                      <a:pt x="177" y="6936"/>
                    </a:cubicBezTo>
                    <a:cubicBezTo>
                      <a:pt x="198" y="6936"/>
                      <a:pt x="222" y="6931"/>
                      <a:pt x="247" y="6918"/>
                    </a:cubicBezTo>
                    <a:lnTo>
                      <a:pt x="247" y="7009"/>
                    </a:lnTo>
                    <a:cubicBezTo>
                      <a:pt x="609" y="6918"/>
                      <a:pt x="972" y="6828"/>
                      <a:pt x="1243" y="6647"/>
                    </a:cubicBezTo>
                    <a:cubicBezTo>
                      <a:pt x="1515" y="6465"/>
                      <a:pt x="1787" y="6284"/>
                      <a:pt x="2058" y="6013"/>
                    </a:cubicBezTo>
                    <a:cubicBezTo>
                      <a:pt x="2602" y="5469"/>
                      <a:pt x="2964" y="4835"/>
                      <a:pt x="3145" y="4202"/>
                    </a:cubicBezTo>
                    <a:cubicBezTo>
                      <a:pt x="3326" y="3387"/>
                      <a:pt x="3326" y="2662"/>
                      <a:pt x="3145" y="1938"/>
                    </a:cubicBezTo>
                    <a:cubicBezTo>
                      <a:pt x="2964" y="1123"/>
                      <a:pt x="2602" y="489"/>
                      <a:pt x="1968" y="36"/>
                    </a:cubicBezTo>
                    <a:cubicBezTo>
                      <a:pt x="1943" y="12"/>
                      <a:pt x="1913" y="0"/>
                      <a:pt x="1882" y="0"/>
                    </a:cubicBezTo>
                    <a:close/>
                  </a:path>
                </a:pathLst>
              </a:custGeom>
              <a:solidFill>
                <a:srgbClr val="A85A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50"/>
              <p:cNvSpPr/>
              <p:nvPr/>
            </p:nvSpPr>
            <p:spPr>
              <a:xfrm>
                <a:off x="2751600" y="910725"/>
                <a:ext cx="252725" cy="158275"/>
              </a:xfrm>
              <a:custGeom>
                <a:avLst/>
                <a:gdLst/>
                <a:ahLst/>
                <a:cxnLst/>
                <a:rect l="l" t="t" r="r" b="b"/>
                <a:pathLst>
                  <a:path w="10109" h="6331" extrusionOk="0">
                    <a:moveTo>
                      <a:pt x="4613" y="0"/>
                    </a:moveTo>
                    <a:cubicBezTo>
                      <a:pt x="4285" y="0"/>
                      <a:pt x="3954" y="27"/>
                      <a:pt x="3623" y="82"/>
                    </a:cubicBezTo>
                    <a:cubicBezTo>
                      <a:pt x="2264" y="354"/>
                      <a:pt x="1087" y="1169"/>
                      <a:pt x="363" y="2346"/>
                    </a:cubicBezTo>
                    <a:cubicBezTo>
                      <a:pt x="91" y="2980"/>
                      <a:pt x="0" y="3614"/>
                      <a:pt x="91" y="4338"/>
                    </a:cubicBezTo>
                    <a:cubicBezTo>
                      <a:pt x="182" y="4701"/>
                      <a:pt x="272" y="5153"/>
                      <a:pt x="453" y="5606"/>
                    </a:cubicBezTo>
                    <a:cubicBezTo>
                      <a:pt x="544" y="5878"/>
                      <a:pt x="634" y="6149"/>
                      <a:pt x="906" y="6331"/>
                    </a:cubicBezTo>
                    <a:cubicBezTo>
                      <a:pt x="1087" y="6331"/>
                      <a:pt x="1178" y="6240"/>
                      <a:pt x="1178" y="6149"/>
                    </a:cubicBezTo>
                    <a:cubicBezTo>
                      <a:pt x="1359" y="5878"/>
                      <a:pt x="1178" y="5606"/>
                      <a:pt x="1087" y="5334"/>
                    </a:cubicBezTo>
                    <a:cubicBezTo>
                      <a:pt x="906" y="4972"/>
                      <a:pt x="816" y="4610"/>
                      <a:pt x="725" y="4248"/>
                    </a:cubicBezTo>
                    <a:cubicBezTo>
                      <a:pt x="634" y="3704"/>
                      <a:pt x="725" y="3071"/>
                      <a:pt x="1087" y="2527"/>
                    </a:cubicBezTo>
                    <a:cubicBezTo>
                      <a:pt x="1721" y="1531"/>
                      <a:pt x="2808" y="807"/>
                      <a:pt x="3985" y="625"/>
                    </a:cubicBezTo>
                    <a:cubicBezTo>
                      <a:pt x="4134" y="614"/>
                      <a:pt x="4283" y="608"/>
                      <a:pt x="4432" y="608"/>
                    </a:cubicBezTo>
                    <a:cubicBezTo>
                      <a:pt x="6633" y="608"/>
                      <a:pt x="8763" y="1844"/>
                      <a:pt x="9781" y="3795"/>
                    </a:cubicBezTo>
                    <a:cubicBezTo>
                      <a:pt x="9815" y="3864"/>
                      <a:pt x="9876" y="3894"/>
                      <a:pt x="9933" y="3894"/>
                    </a:cubicBezTo>
                    <a:cubicBezTo>
                      <a:pt x="10026" y="3894"/>
                      <a:pt x="10108" y="3816"/>
                      <a:pt x="10052" y="3704"/>
                    </a:cubicBezTo>
                    <a:cubicBezTo>
                      <a:pt x="9178" y="1398"/>
                      <a:pt x="6976" y="0"/>
                      <a:pt x="4613" y="0"/>
                    </a:cubicBezTo>
                    <a:close/>
                  </a:path>
                </a:pathLst>
              </a:custGeom>
              <a:solidFill>
                <a:srgbClr val="A85A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50"/>
              <p:cNvSpPr/>
              <p:nvPr/>
            </p:nvSpPr>
            <p:spPr>
              <a:xfrm>
                <a:off x="2840925" y="1085875"/>
                <a:ext cx="152950" cy="110850"/>
              </a:xfrm>
              <a:custGeom>
                <a:avLst/>
                <a:gdLst/>
                <a:ahLst/>
                <a:cxnLst/>
                <a:rect l="l" t="t" r="r" b="b"/>
                <a:pathLst>
                  <a:path w="6118" h="4434" extrusionOk="0">
                    <a:moveTo>
                      <a:pt x="5062" y="0"/>
                    </a:moveTo>
                    <a:cubicBezTo>
                      <a:pt x="4854" y="0"/>
                      <a:pt x="4702" y="281"/>
                      <a:pt x="4849" y="502"/>
                    </a:cubicBezTo>
                    <a:cubicBezTo>
                      <a:pt x="5212" y="864"/>
                      <a:pt x="5393" y="1407"/>
                      <a:pt x="5302" y="1951"/>
                    </a:cubicBezTo>
                    <a:cubicBezTo>
                      <a:pt x="5212" y="2494"/>
                      <a:pt x="4849" y="2947"/>
                      <a:pt x="4306" y="3219"/>
                    </a:cubicBezTo>
                    <a:cubicBezTo>
                      <a:pt x="3763" y="3581"/>
                      <a:pt x="3129" y="3671"/>
                      <a:pt x="2495" y="3671"/>
                    </a:cubicBezTo>
                    <a:cubicBezTo>
                      <a:pt x="1770" y="3671"/>
                      <a:pt x="1136" y="3490"/>
                      <a:pt x="593" y="3128"/>
                    </a:cubicBezTo>
                    <a:cubicBezTo>
                      <a:pt x="532" y="3087"/>
                      <a:pt x="466" y="3069"/>
                      <a:pt x="403" y="3069"/>
                    </a:cubicBezTo>
                    <a:cubicBezTo>
                      <a:pt x="186" y="3069"/>
                      <a:pt x="0" y="3280"/>
                      <a:pt x="140" y="3490"/>
                    </a:cubicBezTo>
                    <a:cubicBezTo>
                      <a:pt x="593" y="4034"/>
                      <a:pt x="1227" y="4305"/>
                      <a:pt x="1861" y="4396"/>
                    </a:cubicBezTo>
                    <a:cubicBezTo>
                      <a:pt x="2073" y="4422"/>
                      <a:pt x="2278" y="4433"/>
                      <a:pt x="2476" y="4433"/>
                    </a:cubicBezTo>
                    <a:cubicBezTo>
                      <a:pt x="2957" y="4433"/>
                      <a:pt x="3405" y="4369"/>
                      <a:pt x="3853" y="4305"/>
                    </a:cubicBezTo>
                    <a:cubicBezTo>
                      <a:pt x="5121" y="4034"/>
                      <a:pt x="6117" y="2947"/>
                      <a:pt x="6117" y="1679"/>
                    </a:cubicBezTo>
                    <a:cubicBezTo>
                      <a:pt x="6117" y="955"/>
                      <a:pt x="5845" y="411"/>
                      <a:pt x="5212" y="49"/>
                    </a:cubicBezTo>
                    <a:cubicBezTo>
                      <a:pt x="5161" y="15"/>
                      <a:pt x="5110" y="0"/>
                      <a:pt x="5062" y="0"/>
                    </a:cubicBezTo>
                    <a:close/>
                  </a:path>
                </a:pathLst>
              </a:custGeom>
              <a:solidFill>
                <a:srgbClr val="843E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50"/>
              <p:cNvSpPr/>
              <p:nvPr/>
            </p:nvSpPr>
            <p:spPr>
              <a:xfrm>
                <a:off x="2561425" y="1287375"/>
                <a:ext cx="74750" cy="71400"/>
              </a:xfrm>
              <a:custGeom>
                <a:avLst/>
                <a:gdLst/>
                <a:ahLst/>
                <a:cxnLst/>
                <a:rect l="l" t="t" r="r" b="b"/>
                <a:pathLst>
                  <a:path w="2990" h="2856" extrusionOk="0">
                    <a:moveTo>
                      <a:pt x="2453" y="1"/>
                    </a:moveTo>
                    <a:cubicBezTo>
                      <a:pt x="2331" y="1"/>
                      <a:pt x="2207" y="115"/>
                      <a:pt x="2265" y="230"/>
                    </a:cubicBezTo>
                    <a:cubicBezTo>
                      <a:pt x="2446" y="864"/>
                      <a:pt x="2265" y="1498"/>
                      <a:pt x="1902" y="1860"/>
                    </a:cubicBezTo>
                    <a:cubicBezTo>
                      <a:pt x="1721" y="2131"/>
                      <a:pt x="1450" y="2222"/>
                      <a:pt x="1178" y="2313"/>
                    </a:cubicBezTo>
                    <a:lnTo>
                      <a:pt x="182" y="2313"/>
                    </a:lnTo>
                    <a:cubicBezTo>
                      <a:pt x="91" y="2313"/>
                      <a:pt x="1" y="2494"/>
                      <a:pt x="91" y="2675"/>
                    </a:cubicBezTo>
                    <a:cubicBezTo>
                      <a:pt x="272" y="2765"/>
                      <a:pt x="453" y="2856"/>
                      <a:pt x="725" y="2856"/>
                    </a:cubicBezTo>
                    <a:lnTo>
                      <a:pt x="1268" y="2856"/>
                    </a:lnTo>
                    <a:cubicBezTo>
                      <a:pt x="1631" y="2765"/>
                      <a:pt x="1993" y="2584"/>
                      <a:pt x="2265" y="2313"/>
                    </a:cubicBezTo>
                    <a:cubicBezTo>
                      <a:pt x="2899" y="1679"/>
                      <a:pt x="2989" y="864"/>
                      <a:pt x="2627" y="139"/>
                    </a:cubicBezTo>
                    <a:cubicBezTo>
                      <a:pt x="2594" y="39"/>
                      <a:pt x="2524" y="1"/>
                      <a:pt x="2453" y="1"/>
                    </a:cubicBezTo>
                    <a:close/>
                  </a:path>
                </a:pathLst>
              </a:custGeom>
              <a:solidFill>
                <a:srgbClr val="843E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50"/>
              <p:cNvSpPr/>
              <p:nvPr/>
            </p:nvSpPr>
            <p:spPr>
              <a:xfrm>
                <a:off x="3050450" y="1261050"/>
                <a:ext cx="153950" cy="192825"/>
              </a:xfrm>
              <a:custGeom>
                <a:avLst/>
                <a:gdLst/>
                <a:ahLst/>
                <a:cxnLst/>
                <a:rect l="l" t="t" r="r" b="b"/>
                <a:pathLst>
                  <a:path w="6158" h="7713" extrusionOk="0">
                    <a:moveTo>
                      <a:pt x="1802" y="1"/>
                    </a:moveTo>
                    <a:cubicBezTo>
                      <a:pt x="1777" y="1"/>
                      <a:pt x="1750" y="5"/>
                      <a:pt x="1721" y="15"/>
                    </a:cubicBezTo>
                    <a:lnTo>
                      <a:pt x="1630" y="15"/>
                    </a:lnTo>
                    <a:cubicBezTo>
                      <a:pt x="0" y="739"/>
                      <a:pt x="91" y="3094"/>
                      <a:pt x="815" y="4452"/>
                    </a:cubicBezTo>
                    <a:cubicBezTo>
                      <a:pt x="1268" y="5267"/>
                      <a:pt x="1992" y="5992"/>
                      <a:pt x="2807" y="6445"/>
                    </a:cubicBezTo>
                    <a:cubicBezTo>
                      <a:pt x="3260" y="6716"/>
                      <a:pt x="3713" y="6988"/>
                      <a:pt x="4256" y="7169"/>
                    </a:cubicBezTo>
                    <a:cubicBezTo>
                      <a:pt x="4709" y="7441"/>
                      <a:pt x="5162" y="7622"/>
                      <a:pt x="5705" y="7712"/>
                    </a:cubicBezTo>
                    <a:cubicBezTo>
                      <a:pt x="5977" y="7712"/>
                      <a:pt x="6158" y="7260"/>
                      <a:pt x="5886" y="7169"/>
                    </a:cubicBezTo>
                    <a:cubicBezTo>
                      <a:pt x="5524" y="6897"/>
                      <a:pt x="5162" y="6716"/>
                      <a:pt x="4800" y="6535"/>
                    </a:cubicBezTo>
                    <a:cubicBezTo>
                      <a:pt x="4347" y="6354"/>
                      <a:pt x="3985" y="6173"/>
                      <a:pt x="3622" y="5992"/>
                    </a:cubicBezTo>
                    <a:cubicBezTo>
                      <a:pt x="2898" y="5539"/>
                      <a:pt x="2264" y="4996"/>
                      <a:pt x="1721" y="4362"/>
                    </a:cubicBezTo>
                    <a:cubicBezTo>
                      <a:pt x="1358" y="3728"/>
                      <a:pt x="1087" y="3003"/>
                      <a:pt x="1177" y="2369"/>
                    </a:cubicBezTo>
                    <a:cubicBezTo>
                      <a:pt x="1177" y="1645"/>
                      <a:pt x="1449" y="921"/>
                      <a:pt x="1992" y="468"/>
                    </a:cubicBezTo>
                    <a:cubicBezTo>
                      <a:pt x="2073" y="306"/>
                      <a:pt x="2010" y="1"/>
                      <a:pt x="1802" y="1"/>
                    </a:cubicBezTo>
                    <a:close/>
                  </a:path>
                </a:pathLst>
              </a:custGeom>
              <a:solidFill>
                <a:srgbClr val="843E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50"/>
              <p:cNvSpPr/>
              <p:nvPr/>
            </p:nvSpPr>
            <p:spPr>
              <a:xfrm>
                <a:off x="3190800" y="1163225"/>
                <a:ext cx="86050" cy="68775"/>
              </a:xfrm>
              <a:custGeom>
                <a:avLst/>
                <a:gdLst/>
                <a:ahLst/>
                <a:cxnLst/>
                <a:rect l="l" t="t" r="r" b="b"/>
                <a:pathLst>
                  <a:path w="3442" h="2751" extrusionOk="0">
                    <a:moveTo>
                      <a:pt x="634" y="125"/>
                    </a:moveTo>
                    <a:cubicBezTo>
                      <a:pt x="608" y="125"/>
                      <a:pt x="574" y="125"/>
                      <a:pt x="540" y="127"/>
                    </a:cubicBezTo>
                    <a:lnTo>
                      <a:pt x="540" y="127"/>
                    </a:lnTo>
                    <a:lnTo>
                      <a:pt x="544" y="125"/>
                    </a:lnTo>
                    <a:close/>
                    <a:moveTo>
                      <a:pt x="395" y="0"/>
                    </a:moveTo>
                    <a:cubicBezTo>
                      <a:pt x="238" y="0"/>
                      <a:pt x="69" y="102"/>
                      <a:pt x="1" y="306"/>
                    </a:cubicBezTo>
                    <a:cubicBezTo>
                      <a:pt x="1" y="577"/>
                      <a:pt x="1" y="758"/>
                      <a:pt x="1" y="1030"/>
                    </a:cubicBezTo>
                    <a:cubicBezTo>
                      <a:pt x="272" y="1936"/>
                      <a:pt x="997" y="2570"/>
                      <a:pt x="1902" y="2751"/>
                    </a:cubicBezTo>
                    <a:cubicBezTo>
                      <a:pt x="2174" y="2751"/>
                      <a:pt x="2446" y="2751"/>
                      <a:pt x="2717" y="2660"/>
                    </a:cubicBezTo>
                    <a:cubicBezTo>
                      <a:pt x="2898" y="2570"/>
                      <a:pt x="3170" y="2479"/>
                      <a:pt x="3351" y="2298"/>
                    </a:cubicBezTo>
                    <a:cubicBezTo>
                      <a:pt x="3442" y="2207"/>
                      <a:pt x="3351" y="2026"/>
                      <a:pt x="3170" y="2026"/>
                    </a:cubicBezTo>
                    <a:cubicBezTo>
                      <a:pt x="3080" y="2026"/>
                      <a:pt x="2898" y="2117"/>
                      <a:pt x="2717" y="2117"/>
                    </a:cubicBezTo>
                    <a:lnTo>
                      <a:pt x="2174" y="2117"/>
                    </a:lnTo>
                    <a:cubicBezTo>
                      <a:pt x="1902" y="2117"/>
                      <a:pt x="1540" y="2026"/>
                      <a:pt x="1268" y="1845"/>
                    </a:cubicBezTo>
                    <a:cubicBezTo>
                      <a:pt x="1087" y="1664"/>
                      <a:pt x="816" y="1392"/>
                      <a:pt x="725" y="1121"/>
                    </a:cubicBezTo>
                    <a:cubicBezTo>
                      <a:pt x="634" y="1030"/>
                      <a:pt x="634" y="849"/>
                      <a:pt x="634" y="758"/>
                    </a:cubicBezTo>
                    <a:cubicBezTo>
                      <a:pt x="634" y="720"/>
                      <a:pt x="634" y="682"/>
                      <a:pt x="634" y="644"/>
                    </a:cubicBezTo>
                    <a:lnTo>
                      <a:pt x="634" y="644"/>
                    </a:lnTo>
                    <a:cubicBezTo>
                      <a:pt x="825" y="530"/>
                      <a:pt x="851" y="157"/>
                      <a:pt x="544" y="34"/>
                    </a:cubicBezTo>
                    <a:cubicBezTo>
                      <a:pt x="499" y="11"/>
                      <a:pt x="448" y="0"/>
                      <a:pt x="395" y="0"/>
                    </a:cubicBezTo>
                    <a:close/>
                  </a:path>
                </a:pathLst>
              </a:custGeom>
              <a:solidFill>
                <a:srgbClr val="843E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50"/>
              <p:cNvSpPr/>
              <p:nvPr/>
            </p:nvSpPr>
            <p:spPr>
              <a:xfrm>
                <a:off x="3032325" y="1743625"/>
                <a:ext cx="133600" cy="114175"/>
              </a:xfrm>
              <a:custGeom>
                <a:avLst/>
                <a:gdLst/>
                <a:ahLst/>
                <a:cxnLst/>
                <a:rect l="l" t="t" r="r" b="b"/>
                <a:pathLst>
                  <a:path w="5344" h="4567" extrusionOk="0">
                    <a:moveTo>
                      <a:pt x="4891" y="1"/>
                    </a:moveTo>
                    <a:cubicBezTo>
                      <a:pt x="4347" y="182"/>
                      <a:pt x="3804" y="454"/>
                      <a:pt x="3261" y="725"/>
                    </a:cubicBezTo>
                    <a:cubicBezTo>
                      <a:pt x="2717" y="997"/>
                      <a:pt x="2265" y="1359"/>
                      <a:pt x="1812" y="1721"/>
                    </a:cubicBezTo>
                    <a:cubicBezTo>
                      <a:pt x="1359" y="1993"/>
                      <a:pt x="997" y="2446"/>
                      <a:pt x="634" y="2899"/>
                    </a:cubicBezTo>
                    <a:cubicBezTo>
                      <a:pt x="363" y="3351"/>
                      <a:pt x="1" y="3985"/>
                      <a:pt x="182" y="4438"/>
                    </a:cubicBezTo>
                    <a:cubicBezTo>
                      <a:pt x="182" y="4502"/>
                      <a:pt x="272" y="4566"/>
                      <a:pt x="357" y="4566"/>
                    </a:cubicBezTo>
                    <a:cubicBezTo>
                      <a:pt x="393" y="4566"/>
                      <a:pt x="427" y="4555"/>
                      <a:pt x="453" y="4529"/>
                    </a:cubicBezTo>
                    <a:cubicBezTo>
                      <a:pt x="634" y="4347"/>
                      <a:pt x="725" y="4076"/>
                      <a:pt x="816" y="3804"/>
                    </a:cubicBezTo>
                    <a:cubicBezTo>
                      <a:pt x="997" y="3623"/>
                      <a:pt x="1087" y="3351"/>
                      <a:pt x="1268" y="3170"/>
                    </a:cubicBezTo>
                    <a:cubicBezTo>
                      <a:pt x="1540" y="2717"/>
                      <a:pt x="1993" y="2355"/>
                      <a:pt x="2355" y="1993"/>
                    </a:cubicBezTo>
                    <a:cubicBezTo>
                      <a:pt x="2808" y="1721"/>
                      <a:pt x="3351" y="1450"/>
                      <a:pt x="3804" y="1178"/>
                    </a:cubicBezTo>
                    <a:cubicBezTo>
                      <a:pt x="4076" y="997"/>
                      <a:pt x="4347" y="906"/>
                      <a:pt x="4619" y="816"/>
                    </a:cubicBezTo>
                    <a:cubicBezTo>
                      <a:pt x="4891" y="725"/>
                      <a:pt x="5162" y="725"/>
                      <a:pt x="5343" y="363"/>
                    </a:cubicBezTo>
                    <a:cubicBezTo>
                      <a:pt x="5343" y="272"/>
                      <a:pt x="5343" y="182"/>
                      <a:pt x="5253" y="91"/>
                    </a:cubicBezTo>
                    <a:cubicBezTo>
                      <a:pt x="5162" y="1"/>
                      <a:pt x="5072" y="1"/>
                      <a:pt x="4891" y="1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50"/>
              <p:cNvSpPr/>
              <p:nvPr/>
            </p:nvSpPr>
            <p:spPr>
              <a:xfrm>
                <a:off x="2964400" y="1521325"/>
                <a:ext cx="58575" cy="98950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3958" extrusionOk="0">
                    <a:moveTo>
                      <a:pt x="2008" y="0"/>
                    </a:moveTo>
                    <a:cubicBezTo>
                      <a:pt x="1975" y="0"/>
                      <a:pt x="1940" y="6"/>
                      <a:pt x="1903" y="18"/>
                    </a:cubicBezTo>
                    <a:cubicBezTo>
                      <a:pt x="1631" y="109"/>
                      <a:pt x="1269" y="380"/>
                      <a:pt x="1088" y="652"/>
                    </a:cubicBezTo>
                    <a:cubicBezTo>
                      <a:pt x="635" y="1286"/>
                      <a:pt x="273" y="1920"/>
                      <a:pt x="91" y="2644"/>
                    </a:cubicBezTo>
                    <a:cubicBezTo>
                      <a:pt x="1" y="3097"/>
                      <a:pt x="1" y="3459"/>
                      <a:pt x="91" y="3822"/>
                    </a:cubicBezTo>
                    <a:cubicBezTo>
                      <a:pt x="137" y="3912"/>
                      <a:pt x="227" y="3957"/>
                      <a:pt x="318" y="3957"/>
                    </a:cubicBezTo>
                    <a:cubicBezTo>
                      <a:pt x="408" y="3957"/>
                      <a:pt x="499" y="3912"/>
                      <a:pt x="544" y="3822"/>
                    </a:cubicBezTo>
                    <a:cubicBezTo>
                      <a:pt x="635" y="3550"/>
                      <a:pt x="725" y="3188"/>
                      <a:pt x="725" y="2825"/>
                    </a:cubicBezTo>
                    <a:cubicBezTo>
                      <a:pt x="816" y="2554"/>
                      <a:pt x="906" y="2191"/>
                      <a:pt x="1088" y="1920"/>
                    </a:cubicBezTo>
                    <a:cubicBezTo>
                      <a:pt x="1178" y="1648"/>
                      <a:pt x="1359" y="1376"/>
                      <a:pt x="1540" y="1195"/>
                    </a:cubicBezTo>
                    <a:cubicBezTo>
                      <a:pt x="1812" y="924"/>
                      <a:pt x="1993" y="652"/>
                      <a:pt x="2265" y="380"/>
                    </a:cubicBezTo>
                    <a:cubicBezTo>
                      <a:pt x="2343" y="224"/>
                      <a:pt x="2219" y="0"/>
                      <a:pt x="200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50"/>
              <p:cNvSpPr/>
              <p:nvPr/>
            </p:nvSpPr>
            <p:spPr>
              <a:xfrm>
                <a:off x="2965325" y="1580625"/>
                <a:ext cx="46650" cy="43575"/>
              </a:xfrm>
              <a:custGeom>
                <a:avLst/>
                <a:gdLst/>
                <a:ahLst/>
                <a:cxnLst/>
                <a:rect l="l" t="t" r="r" b="b"/>
                <a:pathLst>
                  <a:path w="1866" h="1743" extrusionOk="0">
                    <a:moveTo>
                      <a:pt x="1322" y="1"/>
                    </a:moveTo>
                    <a:cubicBezTo>
                      <a:pt x="1232" y="1"/>
                      <a:pt x="1141" y="91"/>
                      <a:pt x="1051" y="91"/>
                    </a:cubicBezTo>
                    <a:cubicBezTo>
                      <a:pt x="869" y="182"/>
                      <a:pt x="688" y="272"/>
                      <a:pt x="598" y="453"/>
                    </a:cubicBezTo>
                    <a:cubicBezTo>
                      <a:pt x="417" y="544"/>
                      <a:pt x="326" y="725"/>
                      <a:pt x="236" y="906"/>
                    </a:cubicBezTo>
                    <a:cubicBezTo>
                      <a:pt x="145" y="997"/>
                      <a:pt x="54" y="1268"/>
                      <a:pt x="54" y="1450"/>
                    </a:cubicBezTo>
                    <a:cubicBezTo>
                      <a:pt x="0" y="1613"/>
                      <a:pt x="141" y="1743"/>
                      <a:pt x="283" y="1743"/>
                    </a:cubicBezTo>
                    <a:cubicBezTo>
                      <a:pt x="377" y="1743"/>
                      <a:pt x="471" y="1685"/>
                      <a:pt x="507" y="1540"/>
                    </a:cubicBezTo>
                    <a:lnTo>
                      <a:pt x="688" y="1450"/>
                    </a:lnTo>
                    <a:lnTo>
                      <a:pt x="688" y="1359"/>
                    </a:lnTo>
                    <a:lnTo>
                      <a:pt x="779" y="1268"/>
                    </a:lnTo>
                    <a:lnTo>
                      <a:pt x="779" y="1178"/>
                    </a:lnTo>
                    <a:lnTo>
                      <a:pt x="869" y="1087"/>
                    </a:lnTo>
                    <a:cubicBezTo>
                      <a:pt x="869" y="1087"/>
                      <a:pt x="960" y="997"/>
                      <a:pt x="960" y="997"/>
                    </a:cubicBezTo>
                    <a:cubicBezTo>
                      <a:pt x="960" y="906"/>
                      <a:pt x="1051" y="816"/>
                      <a:pt x="1141" y="816"/>
                    </a:cubicBezTo>
                    <a:lnTo>
                      <a:pt x="1232" y="725"/>
                    </a:lnTo>
                    <a:lnTo>
                      <a:pt x="1413" y="634"/>
                    </a:lnTo>
                    <a:lnTo>
                      <a:pt x="1503" y="634"/>
                    </a:lnTo>
                    <a:cubicBezTo>
                      <a:pt x="1590" y="548"/>
                      <a:pt x="1758" y="544"/>
                      <a:pt x="1774" y="387"/>
                    </a:cubicBezTo>
                    <a:lnTo>
                      <a:pt x="1774" y="387"/>
                    </a:lnTo>
                    <a:cubicBezTo>
                      <a:pt x="1858" y="291"/>
                      <a:pt x="1828" y="163"/>
                      <a:pt x="1685" y="91"/>
                    </a:cubicBezTo>
                    <a:lnTo>
                      <a:pt x="1685" y="91"/>
                    </a:lnTo>
                    <a:lnTo>
                      <a:pt x="1866" y="182"/>
                    </a:lnTo>
                    <a:cubicBezTo>
                      <a:pt x="1775" y="91"/>
                      <a:pt x="1684" y="1"/>
                      <a:pt x="15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50"/>
              <p:cNvSpPr/>
              <p:nvPr/>
            </p:nvSpPr>
            <p:spPr>
              <a:xfrm>
                <a:off x="2756425" y="1671750"/>
                <a:ext cx="78975" cy="31600"/>
              </a:xfrm>
              <a:custGeom>
                <a:avLst/>
                <a:gdLst/>
                <a:ahLst/>
                <a:cxnLst/>
                <a:rect l="l" t="t" r="r" b="b"/>
                <a:pathLst>
                  <a:path w="3159" h="1264" extrusionOk="0">
                    <a:moveTo>
                      <a:pt x="2026" y="1"/>
                    </a:moveTo>
                    <a:cubicBezTo>
                      <a:pt x="1890" y="1"/>
                      <a:pt x="1754" y="23"/>
                      <a:pt x="1619" y="68"/>
                    </a:cubicBezTo>
                    <a:cubicBezTo>
                      <a:pt x="1347" y="68"/>
                      <a:pt x="985" y="159"/>
                      <a:pt x="713" y="250"/>
                    </a:cubicBezTo>
                    <a:cubicBezTo>
                      <a:pt x="623" y="340"/>
                      <a:pt x="532" y="431"/>
                      <a:pt x="441" y="521"/>
                    </a:cubicBezTo>
                    <a:cubicBezTo>
                      <a:pt x="260" y="612"/>
                      <a:pt x="170" y="702"/>
                      <a:pt x="79" y="883"/>
                    </a:cubicBezTo>
                    <a:cubicBezTo>
                      <a:pt x="1" y="1040"/>
                      <a:pt x="193" y="1264"/>
                      <a:pt x="421" y="1264"/>
                    </a:cubicBezTo>
                    <a:cubicBezTo>
                      <a:pt x="458" y="1264"/>
                      <a:pt x="495" y="1258"/>
                      <a:pt x="532" y="1246"/>
                    </a:cubicBezTo>
                    <a:lnTo>
                      <a:pt x="804" y="1065"/>
                    </a:lnTo>
                    <a:lnTo>
                      <a:pt x="985" y="974"/>
                    </a:lnTo>
                    <a:cubicBezTo>
                      <a:pt x="1075" y="974"/>
                      <a:pt x="1166" y="883"/>
                      <a:pt x="1256" y="883"/>
                    </a:cubicBezTo>
                    <a:lnTo>
                      <a:pt x="2162" y="883"/>
                    </a:lnTo>
                    <a:lnTo>
                      <a:pt x="2524" y="974"/>
                    </a:lnTo>
                    <a:cubicBezTo>
                      <a:pt x="2615" y="974"/>
                      <a:pt x="2705" y="974"/>
                      <a:pt x="2796" y="1065"/>
                    </a:cubicBezTo>
                    <a:cubicBezTo>
                      <a:pt x="2977" y="1065"/>
                      <a:pt x="3068" y="974"/>
                      <a:pt x="3158" y="883"/>
                    </a:cubicBezTo>
                    <a:cubicBezTo>
                      <a:pt x="3158" y="793"/>
                      <a:pt x="3158" y="612"/>
                      <a:pt x="3068" y="521"/>
                    </a:cubicBezTo>
                    <a:lnTo>
                      <a:pt x="3158" y="431"/>
                    </a:lnTo>
                    <a:cubicBezTo>
                      <a:pt x="2977" y="250"/>
                      <a:pt x="2705" y="159"/>
                      <a:pt x="2434" y="68"/>
                    </a:cubicBezTo>
                    <a:cubicBezTo>
                      <a:pt x="2298" y="23"/>
                      <a:pt x="2162" y="1"/>
                      <a:pt x="202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50"/>
              <p:cNvSpPr/>
              <p:nvPr/>
            </p:nvSpPr>
            <p:spPr>
              <a:xfrm>
                <a:off x="2794625" y="1682500"/>
                <a:ext cx="49825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1993" h="1360" extrusionOk="0">
                    <a:moveTo>
                      <a:pt x="996" y="1"/>
                    </a:moveTo>
                    <a:cubicBezTo>
                      <a:pt x="815" y="91"/>
                      <a:pt x="634" y="182"/>
                      <a:pt x="543" y="272"/>
                    </a:cubicBezTo>
                    <a:cubicBezTo>
                      <a:pt x="362" y="363"/>
                      <a:pt x="272" y="544"/>
                      <a:pt x="181" y="725"/>
                    </a:cubicBezTo>
                    <a:cubicBezTo>
                      <a:pt x="91" y="725"/>
                      <a:pt x="91" y="816"/>
                      <a:pt x="91" y="906"/>
                    </a:cubicBezTo>
                    <a:cubicBezTo>
                      <a:pt x="91" y="906"/>
                      <a:pt x="0" y="1268"/>
                      <a:pt x="181" y="1359"/>
                    </a:cubicBezTo>
                    <a:lnTo>
                      <a:pt x="181" y="1268"/>
                    </a:lnTo>
                    <a:cubicBezTo>
                      <a:pt x="181" y="1268"/>
                      <a:pt x="272" y="1359"/>
                      <a:pt x="272" y="1359"/>
                    </a:cubicBezTo>
                    <a:lnTo>
                      <a:pt x="362" y="1359"/>
                    </a:lnTo>
                    <a:cubicBezTo>
                      <a:pt x="453" y="1359"/>
                      <a:pt x="543" y="1268"/>
                      <a:pt x="543" y="1268"/>
                    </a:cubicBezTo>
                    <a:lnTo>
                      <a:pt x="543" y="1178"/>
                    </a:lnTo>
                    <a:cubicBezTo>
                      <a:pt x="634" y="1087"/>
                      <a:pt x="634" y="1087"/>
                      <a:pt x="725" y="997"/>
                    </a:cubicBezTo>
                    <a:lnTo>
                      <a:pt x="815" y="906"/>
                    </a:lnTo>
                    <a:cubicBezTo>
                      <a:pt x="815" y="816"/>
                      <a:pt x="906" y="816"/>
                      <a:pt x="906" y="816"/>
                    </a:cubicBezTo>
                    <a:lnTo>
                      <a:pt x="996" y="816"/>
                    </a:lnTo>
                    <a:lnTo>
                      <a:pt x="1177" y="725"/>
                    </a:lnTo>
                    <a:lnTo>
                      <a:pt x="1358" y="725"/>
                    </a:lnTo>
                    <a:cubicBezTo>
                      <a:pt x="1449" y="725"/>
                      <a:pt x="1539" y="635"/>
                      <a:pt x="1629" y="545"/>
                    </a:cubicBezTo>
                    <a:lnTo>
                      <a:pt x="1629" y="545"/>
                    </a:lnTo>
                    <a:lnTo>
                      <a:pt x="1449" y="725"/>
                    </a:lnTo>
                    <a:lnTo>
                      <a:pt x="1721" y="725"/>
                    </a:lnTo>
                    <a:cubicBezTo>
                      <a:pt x="1811" y="725"/>
                      <a:pt x="1902" y="635"/>
                      <a:pt x="1902" y="453"/>
                    </a:cubicBezTo>
                    <a:cubicBezTo>
                      <a:pt x="1992" y="363"/>
                      <a:pt x="1902" y="272"/>
                      <a:pt x="1811" y="182"/>
                    </a:cubicBezTo>
                    <a:lnTo>
                      <a:pt x="1721" y="91"/>
                    </a:lnTo>
                    <a:lnTo>
                      <a:pt x="1540" y="1"/>
                    </a:lnTo>
                    <a:lnTo>
                      <a:pt x="1721" y="182"/>
                    </a:lnTo>
                    <a:cubicBezTo>
                      <a:pt x="1540" y="1"/>
                      <a:pt x="1177" y="1"/>
                      <a:pt x="99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50"/>
              <p:cNvSpPr/>
              <p:nvPr/>
            </p:nvSpPr>
            <p:spPr>
              <a:xfrm>
                <a:off x="3793000" y="3971350"/>
                <a:ext cx="200400" cy="304200"/>
              </a:xfrm>
              <a:custGeom>
                <a:avLst/>
                <a:gdLst/>
                <a:ahLst/>
                <a:cxnLst/>
                <a:rect l="l" t="t" r="r" b="b"/>
                <a:pathLst>
                  <a:path w="8016" h="12168" extrusionOk="0">
                    <a:moveTo>
                      <a:pt x="635" y="0"/>
                    </a:moveTo>
                    <a:cubicBezTo>
                      <a:pt x="499" y="0"/>
                      <a:pt x="363" y="91"/>
                      <a:pt x="363" y="272"/>
                    </a:cubicBezTo>
                    <a:cubicBezTo>
                      <a:pt x="1" y="5253"/>
                      <a:pt x="2808" y="9962"/>
                      <a:pt x="7427" y="12135"/>
                    </a:cubicBezTo>
                    <a:cubicBezTo>
                      <a:pt x="7471" y="12157"/>
                      <a:pt x="7514" y="12167"/>
                      <a:pt x="7555" y="12167"/>
                    </a:cubicBezTo>
                    <a:cubicBezTo>
                      <a:pt x="7846" y="12167"/>
                      <a:pt x="8016" y="11660"/>
                      <a:pt x="7698" y="11501"/>
                    </a:cubicBezTo>
                    <a:cubicBezTo>
                      <a:pt x="5615" y="10505"/>
                      <a:pt x="3895" y="8875"/>
                      <a:pt x="2627" y="6883"/>
                    </a:cubicBezTo>
                    <a:cubicBezTo>
                      <a:pt x="1450" y="4890"/>
                      <a:pt x="816" y="2626"/>
                      <a:pt x="906" y="272"/>
                    </a:cubicBezTo>
                    <a:cubicBezTo>
                      <a:pt x="906" y="91"/>
                      <a:pt x="771" y="0"/>
                      <a:pt x="635" y="0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50"/>
              <p:cNvSpPr/>
              <p:nvPr/>
            </p:nvSpPr>
            <p:spPr>
              <a:xfrm>
                <a:off x="2177075" y="5167475"/>
                <a:ext cx="133075" cy="45475"/>
              </a:xfrm>
              <a:custGeom>
                <a:avLst/>
                <a:gdLst/>
                <a:ahLst/>
                <a:cxnLst/>
                <a:rect l="l" t="t" r="r" b="b"/>
                <a:pathLst>
                  <a:path w="5323" h="1819" extrusionOk="0">
                    <a:moveTo>
                      <a:pt x="257" y="0"/>
                    </a:moveTo>
                    <a:cubicBezTo>
                      <a:pt x="145" y="0"/>
                      <a:pt x="1" y="193"/>
                      <a:pt x="71" y="332"/>
                    </a:cubicBezTo>
                    <a:cubicBezTo>
                      <a:pt x="614" y="1147"/>
                      <a:pt x="1610" y="1690"/>
                      <a:pt x="2606" y="1781"/>
                    </a:cubicBezTo>
                    <a:cubicBezTo>
                      <a:pt x="2739" y="1807"/>
                      <a:pt x="2879" y="1818"/>
                      <a:pt x="3023" y="1818"/>
                    </a:cubicBezTo>
                    <a:cubicBezTo>
                      <a:pt x="3369" y="1818"/>
                      <a:pt x="3735" y="1754"/>
                      <a:pt x="4055" y="1690"/>
                    </a:cubicBezTo>
                    <a:cubicBezTo>
                      <a:pt x="4508" y="1600"/>
                      <a:pt x="4961" y="1328"/>
                      <a:pt x="5323" y="966"/>
                    </a:cubicBezTo>
                    <a:cubicBezTo>
                      <a:pt x="5323" y="893"/>
                      <a:pt x="5264" y="760"/>
                      <a:pt x="5193" y="760"/>
                    </a:cubicBezTo>
                    <a:cubicBezTo>
                      <a:pt x="5176" y="760"/>
                      <a:pt x="5159" y="767"/>
                      <a:pt x="5142" y="785"/>
                    </a:cubicBezTo>
                    <a:lnTo>
                      <a:pt x="4598" y="1056"/>
                    </a:lnTo>
                    <a:cubicBezTo>
                      <a:pt x="4417" y="1056"/>
                      <a:pt x="4146" y="1147"/>
                      <a:pt x="3964" y="1237"/>
                    </a:cubicBezTo>
                    <a:cubicBezTo>
                      <a:pt x="3512" y="1328"/>
                      <a:pt x="3059" y="1328"/>
                      <a:pt x="2606" y="1328"/>
                    </a:cubicBezTo>
                    <a:cubicBezTo>
                      <a:pt x="1791" y="1237"/>
                      <a:pt x="976" y="785"/>
                      <a:pt x="342" y="60"/>
                    </a:cubicBezTo>
                    <a:cubicBezTo>
                      <a:pt x="321" y="18"/>
                      <a:pt x="290" y="0"/>
                      <a:pt x="257" y="0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50"/>
              <p:cNvSpPr/>
              <p:nvPr/>
            </p:nvSpPr>
            <p:spPr>
              <a:xfrm>
                <a:off x="3510025" y="5351725"/>
                <a:ext cx="126375" cy="44225"/>
              </a:xfrm>
              <a:custGeom>
                <a:avLst/>
                <a:gdLst/>
                <a:ahLst/>
                <a:cxnLst/>
                <a:rect l="l" t="t" r="r" b="b"/>
                <a:pathLst>
                  <a:path w="5055" h="1769" extrusionOk="0">
                    <a:moveTo>
                      <a:pt x="4941" y="1"/>
                    </a:moveTo>
                    <a:cubicBezTo>
                      <a:pt x="4925" y="1"/>
                      <a:pt x="4908" y="8"/>
                      <a:pt x="4890" y="25"/>
                    </a:cubicBezTo>
                    <a:cubicBezTo>
                      <a:pt x="4166" y="478"/>
                      <a:pt x="3441" y="931"/>
                      <a:pt x="2626" y="1112"/>
                    </a:cubicBezTo>
                    <a:cubicBezTo>
                      <a:pt x="2179" y="1224"/>
                      <a:pt x="1662" y="1301"/>
                      <a:pt x="1140" y="1301"/>
                    </a:cubicBezTo>
                    <a:cubicBezTo>
                      <a:pt x="817" y="1301"/>
                      <a:pt x="493" y="1272"/>
                      <a:pt x="181" y="1203"/>
                    </a:cubicBezTo>
                    <a:cubicBezTo>
                      <a:pt x="0" y="1203"/>
                      <a:pt x="0" y="1474"/>
                      <a:pt x="181" y="1565"/>
                    </a:cubicBezTo>
                    <a:cubicBezTo>
                      <a:pt x="589" y="1701"/>
                      <a:pt x="1042" y="1769"/>
                      <a:pt x="1494" y="1769"/>
                    </a:cubicBezTo>
                    <a:cubicBezTo>
                      <a:pt x="1947" y="1769"/>
                      <a:pt x="2400" y="1701"/>
                      <a:pt x="2807" y="1565"/>
                    </a:cubicBezTo>
                    <a:cubicBezTo>
                      <a:pt x="3713" y="1293"/>
                      <a:pt x="4437" y="840"/>
                      <a:pt x="4981" y="206"/>
                    </a:cubicBezTo>
                    <a:cubicBezTo>
                      <a:pt x="5054" y="133"/>
                      <a:pt x="5009" y="1"/>
                      <a:pt x="4941" y="1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50"/>
              <p:cNvSpPr/>
              <p:nvPr/>
            </p:nvSpPr>
            <p:spPr>
              <a:xfrm>
                <a:off x="3826975" y="4888250"/>
                <a:ext cx="129050" cy="77925"/>
              </a:xfrm>
              <a:custGeom>
                <a:avLst/>
                <a:gdLst/>
                <a:ahLst/>
                <a:cxnLst/>
                <a:rect l="l" t="t" r="r" b="b"/>
                <a:pathLst>
                  <a:path w="5162" h="3117" extrusionOk="0">
                    <a:moveTo>
                      <a:pt x="4981" y="0"/>
                    </a:moveTo>
                    <a:cubicBezTo>
                      <a:pt x="4989" y="0"/>
                      <a:pt x="4996" y="0"/>
                      <a:pt x="5003" y="1"/>
                    </a:cubicBezTo>
                    <a:lnTo>
                      <a:pt x="5003" y="1"/>
                    </a:lnTo>
                    <a:cubicBezTo>
                      <a:pt x="5026" y="0"/>
                      <a:pt x="5048" y="0"/>
                      <a:pt x="5071" y="0"/>
                    </a:cubicBezTo>
                    <a:close/>
                    <a:moveTo>
                      <a:pt x="5003" y="1"/>
                    </a:moveTo>
                    <a:cubicBezTo>
                      <a:pt x="4490" y="15"/>
                      <a:pt x="4056" y="189"/>
                      <a:pt x="3622" y="362"/>
                    </a:cubicBezTo>
                    <a:cubicBezTo>
                      <a:pt x="3170" y="543"/>
                      <a:pt x="2717" y="815"/>
                      <a:pt x="2264" y="1087"/>
                    </a:cubicBezTo>
                    <a:cubicBezTo>
                      <a:pt x="1449" y="1540"/>
                      <a:pt x="634" y="2173"/>
                      <a:pt x="0" y="2988"/>
                    </a:cubicBezTo>
                    <a:cubicBezTo>
                      <a:pt x="0" y="3052"/>
                      <a:pt x="45" y="3117"/>
                      <a:pt x="104" y="3117"/>
                    </a:cubicBezTo>
                    <a:cubicBezTo>
                      <a:pt x="128" y="3117"/>
                      <a:pt x="155" y="3106"/>
                      <a:pt x="181" y="3079"/>
                    </a:cubicBezTo>
                    <a:cubicBezTo>
                      <a:pt x="634" y="2898"/>
                      <a:pt x="996" y="2536"/>
                      <a:pt x="1359" y="2264"/>
                    </a:cubicBezTo>
                    <a:cubicBezTo>
                      <a:pt x="1721" y="1992"/>
                      <a:pt x="2083" y="1721"/>
                      <a:pt x="2536" y="1540"/>
                    </a:cubicBezTo>
                    <a:cubicBezTo>
                      <a:pt x="2989" y="1268"/>
                      <a:pt x="3351" y="996"/>
                      <a:pt x="3804" y="815"/>
                    </a:cubicBezTo>
                    <a:cubicBezTo>
                      <a:pt x="4166" y="634"/>
                      <a:pt x="4709" y="453"/>
                      <a:pt x="5071" y="272"/>
                    </a:cubicBezTo>
                    <a:cubicBezTo>
                      <a:pt x="5158" y="185"/>
                      <a:pt x="5162" y="15"/>
                      <a:pt x="5003" y="1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50"/>
              <p:cNvSpPr/>
              <p:nvPr/>
            </p:nvSpPr>
            <p:spPr>
              <a:xfrm>
                <a:off x="3865450" y="4044025"/>
                <a:ext cx="126800" cy="130850"/>
              </a:xfrm>
              <a:custGeom>
                <a:avLst/>
                <a:gdLst/>
                <a:ahLst/>
                <a:cxnLst/>
                <a:rect l="l" t="t" r="r" b="b"/>
                <a:pathLst>
                  <a:path w="5072" h="5234" extrusionOk="0">
                    <a:moveTo>
                      <a:pt x="155" y="1"/>
                    </a:moveTo>
                    <a:cubicBezTo>
                      <a:pt x="74" y="1"/>
                      <a:pt x="1" y="50"/>
                      <a:pt x="1" y="172"/>
                    </a:cubicBezTo>
                    <a:cubicBezTo>
                      <a:pt x="91" y="1531"/>
                      <a:pt x="635" y="2708"/>
                      <a:pt x="1540" y="3613"/>
                    </a:cubicBezTo>
                    <a:cubicBezTo>
                      <a:pt x="1993" y="4157"/>
                      <a:pt x="2536" y="4519"/>
                      <a:pt x="3080" y="4791"/>
                    </a:cubicBezTo>
                    <a:cubicBezTo>
                      <a:pt x="3351" y="4972"/>
                      <a:pt x="3714" y="5062"/>
                      <a:pt x="3985" y="5153"/>
                    </a:cubicBezTo>
                    <a:cubicBezTo>
                      <a:pt x="4166" y="5153"/>
                      <a:pt x="4428" y="5233"/>
                      <a:pt x="4663" y="5233"/>
                    </a:cubicBezTo>
                    <a:cubicBezTo>
                      <a:pt x="4780" y="5233"/>
                      <a:pt x="4891" y="5213"/>
                      <a:pt x="4981" y="5153"/>
                    </a:cubicBezTo>
                    <a:cubicBezTo>
                      <a:pt x="5072" y="5153"/>
                      <a:pt x="5072" y="4972"/>
                      <a:pt x="4981" y="4972"/>
                    </a:cubicBezTo>
                    <a:cubicBezTo>
                      <a:pt x="4800" y="4700"/>
                      <a:pt x="4347" y="4700"/>
                      <a:pt x="4166" y="4700"/>
                    </a:cubicBezTo>
                    <a:cubicBezTo>
                      <a:pt x="3895" y="4610"/>
                      <a:pt x="3623" y="4428"/>
                      <a:pt x="3351" y="4338"/>
                    </a:cubicBezTo>
                    <a:cubicBezTo>
                      <a:pt x="2808" y="4066"/>
                      <a:pt x="2355" y="3704"/>
                      <a:pt x="1902" y="3342"/>
                    </a:cubicBezTo>
                    <a:cubicBezTo>
                      <a:pt x="1087" y="2436"/>
                      <a:pt x="544" y="1349"/>
                      <a:pt x="363" y="172"/>
                    </a:cubicBezTo>
                    <a:cubicBezTo>
                      <a:pt x="363" y="73"/>
                      <a:pt x="254" y="1"/>
                      <a:pt x="155" y="1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50"/>
              <p:cNvSpPr/>
              <p:nvPr/>
            </p:nvSpPr>
            <p:spPr>
              <a:xfrm>
                <a:off x="3329925" y="4184400"/>
                <a:ext cx="37500" cy="1064400"/>
              </a:xfrm>
              <a:custGeom>
                <a:avLst/>
                <a:gdLst/>
                <a:ahLst/>
                <a:cxnLst/>
                <a:rect l="l" t="t" r="r" b="b"/>
                <a:pathLst>
                  <a:path w="1500" h="42576" extrusionOk="0">
                    <a:moveTo>
                      <a:pt x="227" y="0"/>
                    </a:moveTo>
                    <a:cubicBezTo>
                      <a:pt x="114" y="0"/>
                      <a:pt x="0" y="72"/>
                      <a:pt x="50" y="172"/>
                    </a:cubicBezTo>
                    <a:cubicBezTo>
                      <a:pt x="593" y="5605"/>
                      <a:pt x="956" y="11039"/>
                      <a:pt x="1046" y="16563"/>
                    </a:cubicBezTo>
                    <a:cubicBezTo>
                      <a:pt x="1046" y="21996"/>
                      <a:pt x="956" y="27611"/>
                      <a:pt x="865" y="33044"/>
                    </a:cubicBezTo>
                    <a:lnTo>
                      <a:pt x="865" y="37663"/>
                    </a:lnTo>
                    <a:cubicBezTo>
                      <a:pt x="775" y="39293"/>
                      <a:pt x="775" y="40832"/>
                      <a:pt x="865" y="42372"/>
                    </a:cubicBezTo>
                    <a:cubicBezTo>
                      <a:pt x="865" y="42507"/>
                      <a:pt x="956" y="42575"/>
                      <a:pt x="1046" y="42575"/>
                    </a:cubicBezTo>
                    <a:cubicBezTo>
                      <a:pt x="1137" y="42575"/>
                      <a:pt x="1227" y="42507"/>
                      <a:pt x="1227" y="42372"/>
                    </a:cubicBezTo>
                    <a:cubicBezTo>
                      <a:pt x="1318" y="41013"/>
                      <a:pt x="1227" y="39564"/>
                      <a:pt x="1227" y="38206"/>
                    </a:cubicBezTo>
                    <a:lnTo>
                      <a:pt x="1227" y="34040"/>
                    </a:lnTo>
                    <a:cubicBezTo>
                      <a:pt x="1227" y="31324"/>
                      <a:pt x="1318" y="28607"/>
                      <a:pt x="1318" y="25800"/>
                    </a:cubicBezTo>
                    <a:cubicBezTo>
                      <a:pt x="1499" y="20366"/>
                      <a:pt x="1499" y="14842"/>
                      <a:pt x="1227" y="9318"/>
                    </a:cubicBezTo>
                    <a:cubicBezTo>
                      <a:pt x="1137" y="6239"/>
                      <a:pt x="865" y="3160"/>
                      <a:pt x="412" y="172"/>
                    </a:cubicBezTo>
                    <a:cubicBezTo>
                      <a:pt x="412" y="49"/>
                      <a:pt x="320" y="0"/>
                      <a:pt x="227" y="0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50"/>
              <p:cNvSpPr/>
              <p:nvPr/>
            </p:nvSpPr>
            <p:spPr>
              <a:xfrm>
                <a:off x="3009700" y="3871725"/>
                <a:ext cx="192450" cy="160775"/>
              </a:xfrm>
              <a:custGeom>
                <a:avLst/>
                <a:gdLst/>
                <a:ahLst/>
                <a:cxnLst/>
                <a:rect l="l" t="t" r="r" b="b"/>
                <a:pathLst>
                  <a:path w="7698" h="6431" extrusionOk="0">
                    <a:moveTo>
                      <a:pt x="7063" y="1"/>
                    </a:moveTo>
                    <a:cubicBezTo>
                      <a:pt x="6973" y="1"/>
                      <a:pt x="6882" y="91"/>
                      <a:pt x="6973" y="182"/>
                    </a:cubicBezTo>
                    <a:lnTo>
                      <a:pt x="6973" y="91"/>
                    </a:lnTo>
                    <a:lnTo>
                      <a:pt x="6973" y="91"/>
                    </a:lnTo>
                    <a:cubicBezTo>
                      <a:pt x="7154" y="363"/>
                      <a:pt x="6701" y="997"/>
                      <a:pt x="6611" y="1269"/>
                    </a:cubicBezTo>
                    <a:cubicBezTo>
                      <a:pt x="6430" y="1540"/>
                      <a:pt x="6248" y="1902"/>
                      <a:pt x="6067" y="2174"/>
                    </a:cubicBezTo>
                    <a:cubicBezTo>
                      <a:pt x="5615" y="2808"/>
                      <a:pt x="5071" y="3351"/>
                      <a:pt x="4437" y="3804"/>
                    </a:cubicBezTo>
                    <a:cubicBezTo>
                      <a:pt x="3803" y="4257"/>
                      <a:pt x="3079" y="4710"/>
                      <a:pt x="2355" y="4981"/>
                    </a:cubicBezTo>
                    <a:lnTo>
                      <a:pt x="1087" y="5525"/>
                    </a:lnTo>
                    <a:cubicBezTo>
                      <a:pt x="724" y="5706"/>
                      <a:pt x="362" y="5796"/>
                      <a:pt x="91" y="6068"/>
                    </a:cubicBezTo>
                    <a:cubicBezTo>
                      <a:pt x="0" y="6159"/>
                      <a:pt x="91" y="6430"/>
                      <a:pt x="272" y="6430"/>
                    </a:cubicBezTo>
                    <a:cubicBezTo>
                      <a:pt x="724" y="6340"/>
                      <a:pt x="1177" y="6159"/>
                      <a:pt x="1539" y="5978"/>
                    </a:cubicBezTo>
                    <a:cubicBezTo>
                      <a:pt x="1992" y="5796"/>
                      <a:pt x="2536" y="5525"/>
                      <a:pt x="2898" y="5344"/>
                    </a:cubicBezTo>
                    <a:cubicBezTo>
                      <a:pt x="3803" y="4891"/>
                      <a:pt x="4618" y="4438"/>
                      <a:pt x="5252" y="3804"/>
                    </a:cubicBezTo>
                    <a:cubicBezTo>
                      <a:pt x="5977" y="3261"/>
                      <a:pt x="6520" y="2536"/>
                      <a:pt x="6882" y="1812"/>
                    </a:cubicBezTo>
                    <a:cubicBezTo>
                      <a:pt x="7063" y="1450"/>
                      <a:pt x="7697" y="182"/>
                      <a:pt x="7063" y="1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50"/>
              <p:cNvSpPr/>
              <p:nvPr/>
            </p:nvSpPr>
            <p:spPr>
              <a:xfrm>
                <a:off x="3225650" y="4060650"/>
                <a:ext cx="119125" cy="135500"/>
              </a:xfrm>
              <a:custGeom>
                <a:avLst/>
                <a:gdLst/>
                <a:ahLst/>
                <a:cxnLst/>
                <a:rect l="l" t="t" r="r" b="b"/>
                <a:pathLst>
                  <a:path w="4765" h="5420" extrusionOk="0">
                    <a:moveTo>
                      <a:pt x="224" y="1"/>
                    </a:moveTo>
                    <a:cubicBezTo>
                      <a:pt x="89" y="1"/>
                      <a:pt x="0" y="249"/>
                      <a:pt x="146" y="322"/>
                    </a:cubicBezTo>
                    <a:lnTo>
                      <a:pt x="146" y="413"/>
                    </a:lnTo>
                    <a:cubicBezTo>
                      <a:pt x="780" y="1047"/>
                      <a:pt x="1504" y="1590"/>
                      <a:pt x="2048" y="2315"/>
                    </a:cubicBezTo>
                    <a:cubicBezTo>
                      <a:pt x="2682" y="3039"/>
                      <a:pt x="3225" y="3763"/>
                      <a:pt x="3678" y="4578"/>
                    </a:cubicBezTo>
                    <a:cubicBezTo>
                      <a:pt x="3759" y="4742"/>
                      <a:pt x="3988" y="5420"/>
                      <a:pt x="4298" y="5420"/>
                    </a:cubicBezTo>
                    <a:cubicBezTo>
                      <a:pt x="4331" y="5420"/>
                      <a:pt x="4366" y="5411"/>
                      <a:pt x="4402" y="5393"/>
                    </a:cubicBezTo>
                    <a:cubicBezTo>
                      <a:pt x="4764" y="5212"/>
                      <a:pt x="4312" y="4578"/>
                      <a:pt x="4131" y="4397"/>
                    </a:cubicBezTo>
                    <a:cubicBezTo>
                      <a:pt x="3768" y="3582"/>
                      <a:pt x="3225" y="2767"/>
                      <a:pt x="2591" y="2133"/>
                    </a:cubicBezTo>
                    <a:cubicBezTo>
                      <a:pt x="1957" y="1318"/>
                      <a:pt x="1233" y="594"/>
                      <a:pt x="327" y="51"/>
                    </a:cubicBezTo>
                    <a:cubicBezTo>
                      <a:pt x="292" y="15"/>
                      <a:pt x="256" y="1"/>
                      <a:pt x="224" y="1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50"/>
              <p:cNvSpPr/>
              <p:nvPr/>
            </p:nvSpPr>
            <p:spPr>
              <a:xfrm>
                <a:off x="4189950" y="238375"/>
                <a:ext cx="188925" cy="322725"/>
              </a:xfrm>
              <a:custGeom>
                <a:avLst/>
                <a:gdLst/>
                <a:ahLst/>
                <a:cxnLst/>
                <a:rect l="l" t="t" r="r" b="b"/>
                <a:pathLst>
                  <a:path w="7557" h="12909" extrusionOk="0">
                    <a:moveTo>
                      <a:pt x="430" y="0"/>
                    </a:moveTo>
                    <a:cubicBezTo>
                      <a:pt x="222" y="0"/>
                      <a:pt x="1" y="201"/>
                      <a:pt x="61" y="443"/>
                    </a:cubicBezTo>
                    <a:cubicBezTo>
                      <a:pt x="423" y="1529"/>
                      <a:pt x="785" y="2616"/>
                      <a:pt x="1238" y="3703"/>
                    </a:cubicBezTo>
                    <a:cubicBezTo>
                      <a:pt x="1781" y="4790"/>
                      <a:pt x="2325" y="5967"/>
                      <a:pt x="2868" y="7053"/>
                    </a:cubicBezTo>
                    <a:cubicBezTo>
                      <a:pt x="4045" y="9136"/>
                      <a:pt x="5404" y="11129"/>
                      <a:pt x="7124" y="12849"/>
                    </a:cubicBezTo>
                    <a:cubicBezTo>
                      <a:pt x="7166" y="12891"/>
                      <a:pt x="7213" y="12909"/>
                      <a:pt x="7260" y="12909"/>
                    </a:cubicBezTo>
                    <a:cubicBezTo>
                      <a:pt x="7412" y="12909"/>
                      <a:pt x="7556" y="12717"/>
                      <a:pt x="7487" y="12577"/>
                    </a:cubicBezTo>
                    <a:cubicBezTo>
                      <a:pt x="6128" y="10585"/>
                      <a:pt x="4770" y="8684"/>
                      <a:pt x="3593" y="6601"/>
                    </a:cubicBezTo>
                    <a:cubicBezTo>
                      <a:pt x="3049" y="5605"/>
                      <a:pt x="2506" y="4518"/>
                      <a:pt x="2053" y="3431"/>
                    </a:cubicBezTo>
                    <a:cubicBezTo>
                      <a:pt x="1600" y="2435"/>
                      <a:pt x="1148" y="1167"/>
                      <a:pt x="695" y="171"/>
                    </a:cubicBezTo>
                    <a:cubicBezTo>
                      <a:pt x="634" y="50"/>
                      <a:pt x="534" y="0"/>
                      <a:pt x="4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50"/>
              <p:cNvSpPr/>
              <p:nvPr/>
            </p:nvSpPr>
            <p:spPr>
              <a:xfrm>
                <a:off x="4013325" y="470950"/>
                <a:ext cx="268225" cy="159200"/>
              </a:xfrm>
              <a:custGeom>
                <a:avLst/>
                <a:gdLst/>
                <a:ahLst/>
                <a:cxnLst/>
                <a:rect l="l" t="t" r="r" b="b"/>
                <a:pathLst>
                  <a:path w="10729" h="6368" extrusionOk="0">
                    <a:moveTo>
                      <a:pt x="429" y="0"/>
                    </a:moveTo>
                    <a:cubicBezTo>
                      <a:pt x="192" y="0"/>
                      <a:pt x="1" y="315"/>
                      <a:pt x="244" y="558"/>
                    </a:cubicBezTo>
                    <a:lnTo>
                      <a:pt x="5315" y="3546"/>
                    </a:lnTo>
                    <a:lnTo>
                      <a:pt x="7850" y="4995"/>
                    </a:lnTo>
                    <a:lnTo>
                      <a:pt x="8937" y="5720"/>
                    </a:lnTo>
                    <a:cubicBezTo>
                      <a:pt x="9390" y="5991"/>
                      <a:pt x="9843" y="6172"/>
                      <a:pt x="10295" y="6353"/>
                    </a:cubicBezTo>
                    <a:cubicBezTo>
                      <a:pt x="10325" y="6363"/>
                      <a:pt x="10353" y="6368"/>
                      <a:pt x="10380" y="6368"/>
                    </a:cubicBezTo>
                    <a:cubicBezTo>
                      <a:pt x="10602" y="6368"/>
                      <a:pt x="10729" y="6062"/>
                      <a:pt x="10567" y="5901"/>
                    </a:cubicBezTo>
                    <a:cubicBezTo>
                      <a:pt x="10205" y="5538"/>
                      <a:pt x="9752" y="5267"/>
                      <a:pt x="9299" y="5086"/>
                    </a:cubicBezTo>
                    <a:lnTo>
                      <a:pt x="8213" y="4361"/>
                    </a:lnTo>
                    <a:lnTo>
                      <a:pt x="5677" y="2912"/>
                    </a:lnTo>
                    <a:cubicBezTo>
                      <a:pt x="3956" y="1916"/>
                      <a:pt x="2236" y="1011"/>
                      <a:pt x="515" y="14"/>
                    </a:cubicBezTo>
                    <a:cubicBezTo>
                      <a:pt x="486" y="5"/>
                      <a:pt x="457" y="0"/>
                      <a:pt x="4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50"/>
              <p:cNvSpPr/>
              <p:nvPr/>
            </p:nvSpPr>
            <p:spPr>
              <a:xfrm>
                <a:off x="3916075" y="649850"/>
                <a:ext cx="343325" cy="99925"/>
              </a:xfrm>
              <a:custGeom>
                <a:avLst/>
                <a:gdLst/>
                <a:ahLst/>
                <a:cxnLst/>
                <a:rect l="l" t="t" r="r" b="b"/>
                <a:pathLst>
                  <a:path w="13733" h="3997" extrusionOk="0">
                    <a:moveTo>
                      <a:pt x="350" y="1"/>
                    </a:moveTo>
                    <a:cubicBezTo>
                      <a:pt x="121" y="1"/>
                      <a:pt x="0" y="391"/>
                      <a:pt x="330" y="556"/>
                    </a:cubicBezTo>
                    <a:cubicBezTo>
                      <a:pt x="2504" y="1280"/>
                      <a:pt x="4677" y="1914"/>
                      <a:pt x="6850" y="2548"/>
                    </a:cubicBezTo>
                    <a:cubicBezTo>
                      <a:pt x="9024" y="3273"/>
                      <a:pt x="11197" y="3725"/>
                      <a:pt x="13461" y="3997"/>
                    </a:cubicBezTo>
                    <a:cubicBezTo>
                      <a:pt x="13733" y="3997"/>
                      <a:pt x="13733" y="3635"/>
                      <a:pt x="13461" y="3544"/>
                    </a:cubicBezTo>
                    <a:cubicBezTo>
                      <a:pt x="11378" y="2820"/>
                      <a:pt x="9114" y="2458"/>
                      <a:pt x="6941" y="1824"/>
                    </a:cubicBezTo>
                    <a:cubicBezTo>
                      <a:pt x="4767" y="1280"/>
                      <a:pt x="2594" y="646"/>
                      <a:pt x="421" y="12"/>
                    </a:cubicBezTo>
                    <a:cubicBezTo>
                      <a:pt x="396" y="4"/>
                      <a:pt x="373" y="1"/>
                      <a:pt x="35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50"/>
              <p:cNvSpPr/>
              <p:nvPr/>
            </p:nvSpPr>
            <p:spPr>
              <a:xfrm>
                <a:off x="2810450" y="1872700"/>
                <a:ext cx="1609700" cy="2165475"/>
              </a:xfrm>
              <a:custGeom>
                <a:avLst/>
                <a:gdLst/>
                <a:ahLst/>
                <a:cxnLst/>
                <a:rect l="l" t="t" r="r" b="b"/>
                <a:pathLst>
                  <a:path w="64388" h="86619" extrusionOk="0">
                    <a:moveTo>
                      <a:pt x="44494" y="1"/>
                    </a:moveTo>
                    <a:cubicBezTo>
                      <a:pt x="40643" y="1"/>
                      <a:pt x="36284" y="1490"/>
                      <a:pt x="33054" y="2445"/>
                    </a:cubicBezTo>
                    <a:cubicBezTo>
                      <a:pt x="32160" y="2668"/>
                      <a:pt x="31205" y="2830"/>
                      <a:pt x="30238" y="2830"/>
                    </a:cubicBezTo>
                    <a:cubicBezTo>
                      <a:pt x="30030" y="2830"/>
                      <a:pt x="29822" y="2823"/>
                      <a:pt x="29613" y="2807"/>
                    </a:cubicBezTo>
                    <a:cubicBezTo>
                      <a:pt x="28345" y="2807"/>
                      <a:pt x="28164" y="2807"/>
                      <a:pt x="27530" y="3984"/>
                    </a:cubicBezTo>
                    <a:cubicBezTo>
                      <a:pt x="25528" y="7428"/>
                      <a:pt x="21825" y="9526"/>
                      <a:pt x="17926" y="9526"/>
                    </a:cubicBezTo>
                    <a:cubicBezTo>
                      <a:pt x="17417" y="9526"/>
                      <a:pt x="16904" y="9491"/>
                      <a:pt x="16392" y="9417"/>
                    </a:cubicBezTo>
                    <a:lnTo>
                      <a:pt x="16301" y="9327"/>
                    </a:lnTo>
                    <a:lnTo>
                      <a:pt x="16120" y="9327"/>
                    </a:lnTo>
                    <a:cubicBezTo>
                      <a:pt x="15486" y="9327"/>
                      <a:pt x="14852" y="8965"/>
                      <a:pt x="14490" y="8421"/>
                    </a:cubicBezTo>
                    <a:cubicBezTo>
                      <a:pt x="13856" y="9780"/>
                      <a:pt x="11955" y="10504"/>
                      <a:pt x="10777" y="11229"/>
                    </a:cubicBezTo>
                    <a:cubicBezTo>
                      <a:pt x="9238" y="12134"/>
                      <a:pt x="7789" y="13130"/>
                      <a:pt x="6340" y="14217"/>
                    </a:cubicBezTo>
                    <a:cubicBezTo>
                      <a:pt x="3170" y="16934"/>
                      <a:pt x="907" y="20556"/>
                      <a:pt x="1" y="24541"/>
                    </a:cubicBezTo>
                    <a:cubicBezTo>
                      <a:pt x="1178" y="25174"/>
                      <a:pt x="2174" y="26171"/>
                      <a:pt x="2627" y="27438"/>
                    </a:cubicBezTo>
                    <a:lnTo>
                      <a:pt x="5163" y="32057"/>
                    </a:lnTo>
                    <a:cubicBezTo>
                      <a:pt x="5978" y="33506"/>
                      <a:pt x="6883" y="34864"/>
                      <a:pt x="7789" y="36313"/>
                    </a:cubicBezTo>
                    <a:lnTo>
                      <a:pt x="10325" y="33959"/>
                    </a:lnTo>
                    <a:cubicBezTo>
                      <a:pt x="14671" y="39935"/>
                      <a:pt x="17207" y="48086"/>
                      <a:pt x="16392" y="55511"/>
                    </a:cubicBezTo>
                    <a:cubicBezTo>
                      <a:pt x="15939" y="59405"/>
                      <a:pt x="14581" y="63118"/>
                      <a:pt x="13585" y="66921"/>
                    </a:cubicBezTo>
                    <a:cubicBezTo>
                      <a:pt x="13041" y="68914"/>
                      <a:pt x="12770" y="70906"/>
                      <a:pt x="12407" y="72808"/>
                    </a:cubicBezTo>
                    <a:cubicBezTo>
                      <a:pt x="12226" y="73804"/>
                      <a:pt x="10868" y="75887"/>
                      <a:pt x="12588" y="76339"/>
                    </a:cubicBezTo>
                    <a:cubicBezTo>
                      <a:pt x="12754" y="76375"/>
                      <a:pt x="12915" y="76390"/>
                      <a:pt x="13072" y="76390"/>
                    </a:cubicBezTo>
                    <a:cubicBezTo>
                      <a:pt x="14121" y="76390"/>
                      <a:pt x="15018" y="75706"/>
                      <a:pt x="16120" y="75706"/>
                    </a:cubicBezTo>
                    <a:cubicBezTo>
                      <a:pt x="17116" y="75706"/>
                      <a:pt x="18294" y="76068"/>
                      <a:pt x="19290" y="76158"/>
                    </a:cubicBezTo>
                    <a:cubicBezTo>
                      <a:pt x="30157" y="76973"/>
                      <a:pt x="39303" y="80777"/>
                      <a:pt x="48902" y="85576"/>
                    </a:cubicBezTo>
                    <a:cubicBezTo>
                      <a:pt x="49955" y="86254"/>
                      <a:pt x="51196" y="86618"/>
                      <a:pt x="52417" y="86618"/>
                    </a:cubicBezTo>
                    <a:cubicBezTo>
                      <a:pt x="52666" y="86618"/>
                      <a:pt x="52913" y="86603"/>
                      <a:pt x="53158" y="86572"/>
                    </a:cubicBezTo>
                    <a:cubicBezTo>
                      <a:pt x="56237" y="86029"/>
                      <a:pt x="58501" y="81501"/>
                      <a:pt x="60222" y="79237"/>
                    </a:cubicBezTo>
                    <a:cubicBezTo>
                      <a:pt x="61308" y="77788"/>
                      <a:pt x="61942" y="75977"/>
                      <a:pt x="62123" y="74166"/>
                    </a:cubicBezTo>
                    <a:cubicBezTo>
                      <a:pt x="61761" y="65563"/>
                      <a:pt x="61127" y="62575"/>
                      <a:pt x="62304" y="54062"/>
                    </a:cubicBezTo>
                    <a:cubicBezTo>
                      <a:pt x="64387" y="38577"/>
                      <a:pt x="61670" y="21733"/>
                      <a:pt x="54426" y="8059"/>
                    </a:cubicBezTo>
                    <a:cubicBezTo>
                      <a:pt x="52705" y="4890"/>
                      <a:pt x="50894" y="1267"/>
                      <a:pt x="47091" y="271"/>
                    </a:cubicBezTo>
                    <a:cubicBezTo>
                      <a:pt x="46267" y="82"/>
                      <a:pt x="45394" y="1"/>
                      <a:pt x="4449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50"/>
              <p:cNvSpPr/>
              <p:nvPr/>
            </p:nvSpPr>
            <p:spPr>
              <a:xfrm>
                <a:off x="3215700" y="1348075"/>
                <a:ext cx="776550" cy="1619250"/>
              </a:xfrm>
              <a:custGeom>
                <a:avLst/>
                <a:gdLst/>
                <a:ahLst/>
                <a:cxnLst/>
                <a:rect l="l" t="t" r="r" b="b"/>
                <a:pathLst>
                  <a:path w="31062" h="64770" extrusionOk="0">
                    <a:moveTo>
                      <a:pt x="2742" y="1"/>
                    </a:moveTo>
                    <a:cubicBezTo>
                      <a:pt x="2612" y="1"/>
                      <a:pt x="2482" y="48"/>
                      <a:pt x="2355" y="156"/>
                    </a:cubicBezTo>
                    <a:cubicBezTo>
                      <a:pt x="2717" y="2330"/>
                      <a:pt x="3261" y="4412"/>
                      <a:pt x="3895" y="6495"/>
                    </a:cubicBezTo>
                    <a:cubicBezTo>
                      <a:pt x="3170" y="5952"/>
                      <a:pt x="3170" y="4865"/>
                      <a:pt x="2899" y="3869"/>
                    </a:cubicBezTo>
                    <a:cubicBezTo>
                      <a:pt x="2666" y="3094"/>
                      <a:pt x="2036" y="2253"/>
                      <a:pt x="1348" y="2253"/>
                    </a:cubicBezTo>
                    <a:cubicBezTo>
                      <a:pt x="1232" y="2253"/>
                      <a:pt x="1115" y="2277"/>
                      <a:pt x="997" y="2330"/>
                    </a:cubicBezTo>
                    <a:cubicBezTo>
                      <a:pt x="997" y="2420"/>
                      <a:pt x="1631" y="4412"/>
                      <a:pt x="2084" y="5952"/>
                    </a:cubicBezTo>
                    <a:cubicBezTo>
                      <a:pt x="1721" y="5409"/>
                      <a:pt x="1178" y="4684"/>
                      <a:pt x="1087" y="4503"/>
                    </a:cubicBezTo>
                    <a:cubicBezTo>
                      <a:pt x="906" y="4322"/>
                      <a:pt x="725" y="4050"/>
                      <a:pt x="454" y="4050"/>
                    </a:cubicBezTo>
                    <a:cubicBezTo>
                      <a:pt x="272" y="4050"/>
                      <a:pt x="91" y="4231"/>
                      <a:pt x="1" y="4503"/>
                    </a:cubicBezTo>
                    <a:cubicBezTo>
                      <a:pt x="1" y="4684"/>
                      <a:pt x="1" y="4956"/>
                      <a:pt x="91" y="5137"/>
                    </a:cubicBezTo>
                    <a:cubicBezTo>
                      <a:pt x="544" y="6224"/>
                      <a:pt x="1087" y="7310"/>
                      <a:pt x="1721" y="8397"/>
                    </a:cubicBezTo>
                    <a:cubicBezTo>
                      <a:pt x="5162" y="15008"/>
                      <a:pt x="4076" y="23067"/>
                      <a:pt x="3714" y="30493"/>
                    </a:cubicBezTo>
                    <a:cubicBezTo>
                      <a:pt x="3261" y="41088"/>
                      <a:pt x="4438" y="51683"/>
                      <a:pt x="7245" y="61826"/>
                    </a:cubicBezTo>
                    <a:cubicBezTo>
                      <a:pt x="7789" y="63818"/>
                      <a:pt x="9962" y="64452"/>
                      <a:pt x="12045" y="64724"/>
                    </a:cubicBezTo>
                    <a:cubicBezTo>
                      <a:pt x="12377" y="64754"/>
                      <a:pt x="12711" y="64769"/>
                      <a:pt x="13047" y="64769"/>
                    </a:cubicBezTo>
                    <a:cubicBezTo>
                      <a:pt x="14724" y="64769"/>
                      <a:pt x="16422" y="64392"/>
                      <a:pt x="17931" y="63637"/>
                    </a:cubicBezTo>
                    <a:cubicBezTo>
                      <a:pt x="21191" y="62007"/>
                      <a:pt x="24089" y="59834"/>
                      <a:pt x="26534" y="57026"/>
                    </a:cubicBezTo>
                    <a:cubicBezTo>
                      <a:pt x="27258" y="56211"/>
                      <a:pt x="28073" y="55215"/>
                      <a:pt x="28798" y="54310"/>
                    </a:cubicBezTo>
                    <a:cubicBezTo>
                      <a:pt x="29160" y="53857"/>
                      <a:pt x="29522" y="53314"/>
                      <a:pt x="29885" y="52861"/>
                    </a:cubicBezTo>
                    <a:cubicBezTo>
                      <a:pt x="30247" y="52408"/>
                      <a:pt x="30609" y="51955"/>
                      <a:pt x="30881" y="51502"/>
                    </a:cubicBezTo>
                    <a:cubicBezTo>
                      <a:pt x="31062" y="51050"/>
                      <a:pt x="30337" y="50868"/>
                      <a:pt x="29975" y="50597"/>
                    </a:cubicBezTo>
                    <a:lnTo>
                      <a:pt x="29522" y="50416"/>
                    </a:lnTo>
                    <a:cubicBezTo>
                      <a:pt x="29160" y="50053"/>
                      <a:pt x="28798" y="49782"/>
                      <a:pt x="28436" y="49420"/>
                    </a:cubicBezTo>
                    <a:cubicBezTo>
                      <a:pt x="27440" y="48605"/>
                      <a:pt x="26534" y="47790"/>
                      <a:pt x="25719" y="46884"/>
                    </a:cubicBezTo>
                    <a:cubicBezTo>
                      <a:pt x="24904" y="46069"/>
                      <a:pt x="24270" y="45254"/>
                      <a:pt x="23636" y="44348"/>
                    </a:cubicBezTo>
                    <a:cubicBezTo>
                      <a:pt x="23002" y="43533"/>
                      <a:pt x="22549" y="42628"/>
                      <a:pt x="22097" y="41813"/>
                    </a:cubicBezTo>
                    <a:cubicBezTo>
                      <a:pt x="21825" y="41360"/>
                      <a:pt x="21644" y="40726"/>
                      <a:pt x="21463" y="40454"/>
                    </a:cubicBezTo>
                    <a:cubicBezTo>
                      <a:pt x="21282" y="40183"/>
                      <a:pt x="21282" y="39458"/>
                      <a:pt x="20919" y="39187"/>
                    </a:cubicBezTo>
                    <a:cubicBezTo>
                      <a:pt x="20887" y="39167"/>
                      <a:pt x="20849" y="39158"/>
                      <a:pt x="20808" y="39158"/>
                    </a:cubicBezTo>
                    <a:cubicBezTo>
                      <a:pt x="20287" y="39158"/>
                      <a:pt x="19179" y="40655"/>
                      <a:pt x="18927" y="40907"/>
                    </a:cubicBezTo>
                    <a:cubicBezTo>
                      <a:pt x="18203" y="41632"/>
                      <a:pt x="17569" y="42356"/>
                      <a:pt x="17025" y="43171"/>
                    </a:cubicBezTo>
                    <a:cubicBezTo>
                      <a:pt x="15305" y="40817"/>
                      <a:pt x="14762" y="36379"/>
                      <a:pt x="13947" y="33481"/>
                    </a:cubicBezTo>
                    <a:cubicBezTo>
                      <a:pt x="12860" y="29859"/>
                      <a:pt x="11864" y="26146"/>
                      <a:pt x="11139" y="22433"/>
                    </a:cubicBezTo>
                    <a:cubicBezTo>
                      <a:pt x="9781" y="15460"/>
                      <a:pt x="9147" y="8125"/>
                      <a:pt x="5796" y="1786"/>
                    </a:cubicBezTo>
                    <a:cubicBezTo>
                      <a:pt x="5561" y="1395"/>
                      <a:pt x="5191" y="936"/>
                      <a:pt x="4802" y="936"/>
                    </a:cubicBezTo>
                    <a:cubicBezTo>
                      <a:pt x="4742" y="936"/>
                      <a:pt x="4680" y="947"/>
                      <a:pt x="4619" y="971"/>
                    </a:cubicBezTo>
                    <a:lnTo>
                      <a:pt x="5434" y="5680"/>
                    </a:lnTo>
                    <a:cubicBezTo>
                      <a:pt x="4981" y="4231"/>
                      <a:pt x="4529" y="2782"/>
                      <a:pt x="3985" y="1334"/>
                    </a:cubicBezTo>
                    <a:cubicBezTo>
                      <a:pt x="3768" y="754"/>
                      <a:pt x="3261" y="1"/>
                      <a:pt x="2742" y="1"/>
                    </a:cubicBez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50"/>
              <p:cNvSpPr/>
              <p:nvPr/>
            </p:nvSpPr>
            <p:spPr>
              <a:xfrm>
                <a:off x="4026200" y="333775"/>
                <a:ext cx="1396875" cy="840025"/>
              </a:xfrm>
              <a:custGeom>
                <a:avLst/>
                <a:gdLst/>
                <a:ahLst/>
                <a:cxnLst/>
                <a:rect l="l" t="t" r="r" b="b"/>
                <a:pathLst>
                  <a:path w="55875" h="33601" extrusionOk="0">
                    <a:moveTo>
                      <a:pt x="39238" y="0"/>
                    </a:moveTo>
                    <a:cubicBezTo>
                      <a:pt x="38829" y="0"/>
                      <a:pt x="38420" y="27"/>
                      <a:pt x="38034" y="68"/>
                    </a:cubicBezTo>
                    <a:lnTo>
                      <a:pt x="31605" y="702"/>
                    </a:lnTo>
                    <a:cubicBezTo>
                      <a:pt x="30246" y="702"/>
                      <a:pt x="28979" y="1155"/>
                      <a:pt x="27801" y="1879"/>
                    </a:cubicBezTo>
                    <a:cubicBezTo>
                      <a:pt x="26352" y="2966"/>
                      <a:pt x="25990" y="4868"/>
                      <a:pt x="25356" y="6588"/>
                    </a:cubicBezTo>
                    <a:cubicBezTo>
                      <a:pt x="24903" y="8671"/>
                      <a:pt x="23636" y="10573"/>
                      <a:pt x="21825" y="11750"/>
                    </a:cubicBezTo>
                    <a:cubicBezTo>
                      <a:pt x="19470" y="13470"/>
                      <a:pt x="17025" y="15191"/>
                      <a:pt x="14761" y="17002"/>
                    </a:cubicBezTo>
                    <a:cubicBezTo>
                      <a:pt x="10143" y="20534"/>
                      <a:pt x="5705" y="24337"/>
                      <a:pt x="1449" y="28412"/>
                    </a:cubicBezTo>
                    <a:cubicBezTo>
                      <a:pt x="725" y="29137"/>
                      <a:pt x="0" y="30224"/>
                      <a:pt x="544" y="31039"/>
                    </a:cubicBezTo>
                    <a:cubicBezTo>
                      <a:pt x="826" y="31402"/>
                      <a:pt x="1198" y="31531"/>
                      <a:pt x="1596" y="31531"/>
                    </a:cubicBezTo>
                    <a:cubicBezTo>
                      <a:pt x="2091" y="31531"/>
                      <a:pt x="2627" y="31330"/>
                      <a:pt x="3079" y="31129"/>
                    </a:cubicBezTo>
                    <a:cubicBezTo>
                      <a:pt x="6973" y="29318"/>
                      <a:pt x="10595" y="27145"/>
                      <a:pt x="14037" y="24609"/>
                    </a:cubicBezTo>
                    <a:lnTo>
                      <a:pt x="19983" y="20619"/>
                    </a:lnTo>
                    <a:lnTo>
                      <a:pt x="19983" y="20619"/>
                    </a:lnTo>
                    <a:cubicBezTo>
                      <a:pt x="19530" y="21024"/>
                      <a:pt x="19540" y="21327"/>
                      <a:pt x="19289" y="21892"/>
                    </a:cubicBezTo>
                    <a:cubicBezTo>
                      <a:pt x="18927" y="22617"/>
                      <a:pt x="20013" y="23975"/>
                      <a:pt x="20919" y="24247"/>
                    </a:cubicBezTo>
                    <a:cubicBezTo>
                      <a:pt x="21154" y="24268"/>
                      <a:pt x="21384" y="24279"/>
                      <a:pt x="21610" y="24279"/>
                    </a:cubicBezTo>
                    <a:cubicBezTo>
                      <a:pt x="22343" y="24279"/>
                      <a:pt x="23034" y="24161"/>
                      <a:pt x="23726" y="23885"/>
                    </a:cubicBezTo>
                    <a:lnTo>
                      <a:pt x="23726" y="23885"/>
                    </a:lnTo>
                    <a:cubicBezTo>
                      <a:pt x="23002" y="25062"/>
                      <a:pt x="23183" y="26601"/>
                      <a:pt x="24270" y="27597"/>
                    </a:cubicBezTo>
                    <a:cubicBezTo>
                      <a:pt x="24948" y="28214"/>
                      <a:pt x="25879" y="28537"/>
                      <a:pt x="26804" y="28537"/>
                    </a:cubicBezTo>
                    <a:cubicBezTo>
                      <a:pt x="27237" y="28537"/>
                      <a:pt x="27669" y="28466"/>
                      <a:pt x="28073" y="28322"/>
                    </a:cubicBezTo>
                    <a:lnTo>
                      <a:pt x="28073" y="28322"/>
                    </a:lnTo>
                    <a:cubicBezTo>
                      <a:pt x="26177" y="30305"/>
                      <a:pt x="27644" y="33600"/>
                      <a:pt x="30289" y="33600"/>
                    </a:cubicBezTo>
                    <a:cubicBezTo>
                      <a:pt x="30423" y="33600"/>
                      <a:pt x="30560" y="33592"/>
                      <a:pt x="30699" y="33574"/>
                    </a:cubicBezTo>
                    <a:cubicBezTo>
                      <a:pt x="31333" y="33484"/>
                      <a:pt x="32057" y="33212"/>
                      <a:pt x="32691" y="32850"/>
                    </a:cubicBezTo>
                    <a:lnTo>
                      <a:pt x="46456" y="26058"/>
                    </a:lnTo>
                    <a:cubicBezTo>
                      <a:pt x="47362" y="25696"/>
                      <a:pt x="48267" y="25152"/>
                      <a:pt x="49082" y="24518"/>
                    </a:cubicBezTo>
                    <a:cubicBezTo>
                      <a:pt x="52523" y="21440"/>
                      <a:pt x="51437" y="15372"/>
                      <a:pt x="54697" y="12022"/>
                    </a:cubicBezTo>
                    <a:cubicBezTo>
                      <a:pt x="55150" y="11659"/>
                      <a:pt x="55512" y="11207"/>
                      <a:pt x="55693" y="10754"/>
                    </a:cubicBezTo>
                    <a:cubicBezTo>
                      <a:pt x="55874" y="10120"/>
                      <a:pt x="55874" y="9486"/>
                      <a:pt x="55693" y="8943"/>
                    </a:cubicBezTo>
                    <a:lnTo>
                      <a:pt x="53701" y="1064"/>
                    </a:lnTo>
                    <a:cubicBezTo>
                      <a:pt x="53610" y="792"/>
                      <a:pt x="53520" y="340"/>
                      <a:pt x="53157" y="249"/>
                    </a:cubicBezTo>
                    <a:cubicBezTo>
                      <a:pt x="53093" y="233"/>
                      <a:pt x="53029" y="226"/>
                      <a:pt x="52965" y="226"/>
                    </a:cubicBezTo>
                    <a:cubicBezTo>
                      <a:pt x="52670" y="226"/>
                      <a:pt x="52385" y="388"/>
                      <a:pt x="52161" y="611"/>
                    </a:cubicBezTo>
                    <a:cubicBezTo>
                      <a:pt x="49807" y="2241"/>
                      <a:pt x="46999" y="3147"/>
                      <a:pt x="44102" y="3147"/>
                    </a:cubicBezTo>
                    <a:cubicBezTo>
                      <a:pt x="43830" y="3147"/>
                      <a:pt x="43558" y="3056"/>
                      <a:pt x="43287" y="2966"/>
                    </a:cubicBezTo>
                    <a:cubicBezTo>
                      <a:pt x="42834" y="2694"/>
                      <a:pt x="42743" y="1970"/>
                      <a:pt x="42562" y="1517"/>
                    </a:cubicBezTo>
                    <a:cubicBezTo>
                      <a:pt x="42070" y="323"/>
                      <a:pt x="40652" y="0"/>
                      <a:pt x="39238" y="0"/>
                    </a:cubicBez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50"/>
              <p:cNvSpPr/>
              <p:nvPr/>
            </p:nvSpPr>
            <p:spPr>
              <a:xfrm>
                <a:off x="4628400" y="479800"/>
                <a:ext cx="43922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17569" h="5285" extrusionOk="0">
                    <a:moveTo>
                      <a:pt x="10335" y="0"/>
                    </a:moveTo>
                    <a:cubicBezTo>
                      <a:pt x="9577" y="0"/>
                      <a:pt x="8830" y="158"/>
                      <a:pt x="8151" y="475"/>
                    </a:cubicBezTo>
                    <a:cubicBezTo>
                      <a:pt x="6702" y="1200"/>
                      <a:pt x="6068" y="2739"/>
                      <a:pt x="4800" y="3826"/>
                    </a:cubicBezTo>
                    <a:cubicBezTo>
                      <a:pt x="4166" y="4460"/>
                      <a:pt x="3261" y="4822"/>
                      <a:pt x="2264" y="4913"/>
                    </a:cubicBezTo>
                    <a:cubicBezTo>
                      <a:pt x="2179" y="4930"/>
                      <a:pt x="2093" y="4938"/>
                      <a:pt x="2008" y="4938"/>
                    </a:cubicBezTo>
                    <a:cubicBezTo>
                      <a:pt x="1196" y="4938"/>
                      <a:pt x="462" y="4185"/>
                      <a:pt x="544" y="3283"/>
                    </a:cubicBezTo>
                    <a:cubicBezTo>
                      <a:pt x="544" y="3192"/>
                      <a:pt x="499" y="3147"/>
                      <a:pt x="453" y="3147"/>
                    </a:cubicBezTo>
                    <a:cubicBezTo>
                      <a:pt x="408" y="3147"/>
                      <a:pt x="363" y="3192"/>
                      <a:pt x="363" y="3283"/>
                    </a:cubicBezTo>
                    <a:cubicBezTo>
                      <a:pt x="0" y="4369"/>
                      <a:pt x="997" y="5184"/>
                      <a:pt x="1902" y="5275"/>
                    </a:cubicBezTo>
                    <a:cubicBezTo>
                      <a:pt x="2000" y="5282"/>
                      <a:pt x="2098" y="5285"/>
                      <a:pt x="2195" y="5285"/>
                    </a:cubicBezTo>
                    <a:cubicBezTo>
                      <a:pt x="3442" y="5285"/>
                      <a:pt x="4594" y="4750"/>
                      <a:pt x="5434" y="3826"/>
                    </a:cubicBezTo>
                    <a:cubicBezTo>
                      <a:pt x="6430" y="2830"/>
                      <a:pt x="7064" y="1472"/>
                      <a:pt x="8332" y="838"/>
                    </a:cubicBezTo>
                    <a:cubicBezTo>
                      <a:pt x="9032" y="531"/>
                      <a:pt x="9775" y="373"/>
                      <a:pt x="10508" y="373"/>
                    </a:cubicBezTo>
                    <a:cubicBezTo>
                      <a:pt x="11293" y="373"/>
                      <a:pt x="12067" y="554"/>
                      <a:pt x="12769" y="928"/>
                    </a:cubicBezTo>
                    <a:cubicBezTo>
                      <a:pt x="13584" y="1200"/>
                      <a:pt x="14308" y="1562"/>
                      <a:pt x="15124" y="1834"/>
                    </a:cubicBezTo>
                    <a:cubicBezTo>
                      <a:pt x="15848" y="2105"/>
                      <a:pt x="16663" y="2287"/>
                      <a:pt x="17478" y="2287"/>
                    </a:cubicBezTo>
                    <a:cubicBezTo>
                      <a:pt x="17569" y="2196"/>
                      <a:pt x="17569" y="2015"/>
                      <a:pt x="17478" y="2015"/>
                    </a:cubicBezTo>
                    <a:cubicBezTo>
                      <a:pt x="17025" y="1924"/>
                      <a:pt x="16663" y="1834"/>
                      <a:pt x="16210" y="1743"/>
                    </a:cubicBezTo>
                    <a:cubicBezTo>
                      <a:pt x="15848" y="1653"/>
                      <a:pt x="15395" y="1562"/>
                      <a:pt x="15033" y="1472"/>
                    </a:cubicBezTo>
                    <a:cubicBezTo>
                      <a:pt x="14218" y="1200"/>
                      <a:pt x="13403" y="747"/>
                      <a:pt x="12588" y="475"/>
                    </a:cubicBezTo>
                    <a:cubicBezTo>
                      <a:pt x="11863" y="158"/>
                      <a:pt x="11094" y="0"/>
                      <a:pt x="10335" y="0"/>
                    </a:cubicBezTo>
                    <a:close/>
                  </a:path>
                </a:pathLst>
              </a:custGeom>
              <a:solidFill>
                <a:srgbClr val="E761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50"/>
              <p:cNvSpPr/>
              <p:nvPr/>
            </p:nvSpPr>
            <p:spPr>
              <a:xfrm>
                <a:off x="4546900" y="654675"/>
                <a:ext cx="330550" cy="253600"/>
              </a:xfrm>
              <a:custGeom>
                <a:avLst/>
                <a:gdLst/>
                <a:ahLst/>
                <a:cxnLst/>
                <a:rect l="l" t="t" r="r" b="b"/>
                <a:pathLst>
                  <a:path w="13222" h="10144" extrusionOk="0">
                    <a:moveTo>
                      <a:pt x="11682" y="1"/>
                    </a:moveTo>
                    <a:cubicBezTo>
                      <a:pt x="10777" y="1"/>
                      <a:pt x="10052" y="816"/>
                      <a:pt x="9328" y="1268"/>
                    </a:cubicBezTo>
                    <a:cubicBezTo>
                      <a:pt x="8513" y="1993"/>
                      <a:pt x="7607" y="2627"/>
                      <a:pt x="6611" y="3261"/>
                    </a:cubicBezTo>
                    <a:cubicBezTo>
                      <a:pt x="4528" y="4528"/>
                      <a:pt x="2355" y="5706"/>
                      <a:pt x="91" y="6792"/>
                    </a:cubicBezTo>
                    <a:cubicBezTo>
                      <a:pt x="0" y="6792"/>
                      <a:pt x="91" y="6974"/>
                      <a:pt x="182" y="6974"/>
                    </a:cubicBezTo>
                    <a:lnTo>
                      <a:pt x="182" y="6883"/>
                    </a:lnTo>
                    <a:cubicBezTo>
                      <a:pt x="1902" y="6249"/>
                      <a:pt x="3623" y="5434"/>
                      <a:pt x="5162" y="4438"/>
                    </a:cubicBezTo>
                    <a:cubicBezTo>
                      <a:pt x="6792" y="3442"/>
                      <a:pt x="8332" y="2446"/>
                      <a:pt x="9781" y="1359"/>
                    </a:cubicBezTo>
                    <a:cubicBezTo>
                      <a:pt x="10284" y="918"/>
                      <a:pt x="11050" y="303"/>
                      <a:pt x="11744" y="303"/>
                    </a:cubicBezTo>
                    <a:cubicBezTo>
                      <a:pt x="12049" y="303"/>
                      <a:pt x="12339" y="421"/>
                      <a:pt x="12588" y="725"/>
                    </a:cubicBezTo>
                    <a:cubicBezTo>
                      <a:pt x="13222" y="1540"/>
                      <a:pt x="12769" y="2627"/>
                      <a:pt x="12316" y="3351"/>
                    </a:cubicBezTo>
                    <a:cubicBezTo>
                      <a:pt x="11411" y="4800"/>
                      <a:pt x="10324" y="6068"/>
                      <a:pt x="9056" y="7155"/>
                    </a:cubicBezTo>
                    <a:cubicBezTo>
                      <a:pt x="7607" y="8332"/>
                      <a:pt x="5887" y="9328"/>
                      <a:pt x="4075" y="9871"/>
                    </a:cubicBezTo>
                    <a:cubicBezTo>
                      <a:pt x="3985" y="9871"/>
                      <a:pt x="3985" y="10143"/>
                      <a:pt x="4166" y="10143"/>
                    </a:cubicBezTo>
                    <a:cubicBezTo>
                      <a:pt x="7607" y="9056"/>
                      <a:pt x="10596" y="6702"/>
                      <a:pt x="12497" y="3532"/>
                    </a:cubicBezTo>
                    <a:cubicBezTo>
                      <a:pt x="13041" y="2898"/>
                      <a:pt x="13222" y="1993"/>
                      <a:pt x="13131" y="1178"/>
                    </a:cubicBezTo>
                    <a:cubicBezTo>
                      <a:pt x="12950" y="544"/>
                      <a:pt x="12407" y="1"/>
                      <a:pt x="11682" y="1"/>
                    </a:cubicBezTo>
                    <a:close/>
                  </a:path>
                </a:pathLst>
              </a:custGeom>
              <a:solidFill>
                <a:srgbClr val="E761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50"/>
              <p:cNvSpPr/>
              <p:nvPr/>
            </p:nvSpPr>
            <p:spPr>
              <a:xfrm>
                <a:off x="4733400" y="732225"/>
                <a:ext cx="232350" cy="294375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1775" extrusionOk="0">
                    <a:moveTo>
                      <a:pt x="7779" y="1"/>
                    </a:moveTo>
                    <a:cubicBezTo>
                      <a:pt x="7406" y="1"/>
                      <a:pt x="7032" y="120"/>
                      <a:pt x="6758" y="340"/>
                    </a:cubicBezTo>
                    <a:cubicBezTo>
                      <a:pt x="5128" y="1426"/>
                      <a:pt x="3588" y="2785"/>
                      <a:pt x="2321" y="4234"/>
                    </a:cubicBezTo>
                    <a:cubicBezTo>
                      <a:pt x="2321" y="4298"/>
                      <a:pt x="2321" y="4362"/>
                      <a:pt x="2353" y="4362"/>
                    </a:cubicBezTo>
                    <a:cubicBezTo>
                      <a:pt x="2366" y="4362"/>
                      <a:pt x="2385" y="4351"/>
                      <a:pt x="2411" y="4324"/>
                    </a:cubicBezTo>
                    <a:cubicBezTo>
                      <a:pt x="3407" y="3238"/>
                      <a:pt x="4494" y="2151"/>
                      <a:pt x="5762" y="1336"/>
                    </a:cubicBezTo>
                    <a:cubicBezTo>
                      <a:pt x="6277" y="907"/>
                      <a:pt x="7118" y="152"/>
                      <a:pt x="7821" y="152"/>
                    </a:cubicBezTo>
                    <a:cubicBezTo>
                      <a:pt x="7859" y="152"/>
                      <a:pt x="7898" y="154"/>
                      <a:pt x="7935" y="159"/>
                    </a:cubicBezTo>
                    <a:cubicBezTo>
                      <a:pt x="8931" y="430"/>
                      <a:pt x="9112" y="1517"/>
                      <a:pt x="8931" y="2423"/>
                    </a:cubicBezTo>
                    <a:cubicBezTo>
                      <a:pt x="8569" y="3781"/>
                      <a:pt x="7845" y="5049"/>
                      <a:pt x="6848" y="6135"/>
                    </a:cubicBezTo>
                    <a:cubicBezTo>
                      <a:pt x="6033" y="7132"/>
                      <a:pt x="5037" y="8128"/>
                      <a:pt x="3951" y="8943"/>
                    </a:cubicBezTo>
                    <a:cubicBezTo>
                      <a:pt x="2683" y="9848"/>
                      <a:pt x="1324" y="10663"/>
                      <a:pt x="147" y="11569"/>
                    </a:cubicBezTo>
                    <a:cubicBezTo>
                      <a:pt x="1" y="11642"/>
                      <a:pt x="32" y="11775"/>
                      <a:pt x="145" y="11775"/>
                    </a:cubicBezTo>
                    <a:cubicBezTo>
                      <a:pt x="172" y="11775"/>
                      <a:pt x="203" y="11767"/>
                      <a:pt x="238" y="11750"/>
                    </a:cubicBezTo>
                    <a:cubicBezTo>
                      <a:pt x="1596" y="11026"/>
                      <a:pt x="2864" y="10120"/>
                      <a:pt x="4132" y="9124"/>
                    </a:cubicBezTo>
                    <a:cubicBezTo>
                      <a:pt x="5400" y="8218"/>
                      <a:pt x="6486" y="7132"/>
                      <a:pt x="7482" y="5864"/>
                    </a:cubicBezTo>
                    <a:cubicBezTo>
                      <a:pt x="8569" y="4687"/>
                      <a:pt x="9203" y="3238"/>
                      <a:pt x="9293" y="1698"/>
                    </a:cubicBezTo>
                    <a:cubicBezTo>
                      <a:pt x="9293" y="1064"/>
                      <a:pt x="9022" y="430"/>
                      <a:pt x="8478" y="159"/>
                    </a:cubicBezTo>
                    <a:cubicBezTo>
                      <a:pt x="8264" y="51"/>
                      <a:pt x="8022" y="1"/>
                      <a:pt x="7779" y="1"/>
                    </a:cubicBezTo>
                    <a:close/>
                  </a:path>
                </a:pathLst>
              </a:custGeom>
              <a:solidFill>
                <a:srgbClr val="E761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50"/>
              <p:cNvSpPr/>
              <p:nvPr/>
            </p:nvSpPr>
            <p:spPr>
              <a:xfrm>
                <a:off x="4807250" y="860125"/>
                <a:ext cx="219625" cy="281325"/>
              </a:xfrm>
              <a:custGeom>
                <a:avLst/>
                <a:gdLst/>
                <a:ahLst/>
                <a:cxnLst/>
                <a:rect l="l" t="t" r="r" b="b"/>
                <a:pathLst>
                  <a:path w="8785" h="11253" extrusionOk="0">
                    <a:moveTo>
                      <a:pt x="6610" y="1"/>
                    </a:moveTo>
                    <a:cubicBezTo>
                      <a:pt x="6521" y="1"/>
                      <a:pt x="6430" y="8"/>
                      <a:pt x="6339" y="23"/>
                    </a:cubicBezTo>
                    <a:cubicBezTo>
                      <a:pt x="5706" y="204"/>
                      <a:pt x="5162" y="567"/>
                      <a:pt x="4709" y="1110"/>
                    </a:cubicBezTo>
                    <a:cubicBezTo>
                      <a:pt x="3170" y="2559"/>
                      <a:pt x="1631" y="4008"/>
                      <a:pt x="91" y="5547"/>
                    </a:cubicBezTo>
                    <a:cubicBezTo>
                      <a:pt x="0" y="5547"/>
                      <a:pt x="91" y="5638"/>
                      <a:pt x="182" y="5638"/>
                    </a:cubicBezTo>
                    <a:cubicBezTo>
                      <a:pt x="1631" y="4370"/>
                      <a:pt x="3079" y="3012"/>
                      <a:pt x="4528" y="1653"/>
                    </a:cubicBezTo>
                    <a:cubicBezTo>
                      <a:pt x="5080" y="1180"/>
                      <a:pt x="5769" y="227"/>
                      <a:pt x="6596" y="227"/>
                    </a:cubicBezTo>
                    <a:cubicBezTo>
                      <a:pt x="6718" y="227"/>
                      <a:pt x="6844" y="248"/>
                      <a:pt x="6973" y="295"/>
                    </a:cubicBezTo>
                    <a:cubicBezTo>
                      <a:pt x="7970" y="748"/>
                      <a:pt x="8332" y="1834"/>
                      <a:pt x="7970" y="2831"/>
                    </a:cubicBezTo>
                    <a:cubicBezTo>
                      <a:pt x="7698" y="3736"/>
                      <a:pt x="7336" y="4551"/>
                      <a:pt x="6883" y="5276"/>
                    </a:cubicBezTo>
                    <a:cubicBezTo>
                      <a:pt x="6430" y="6000"/>
                      <a:pt x="5977" y="6725"/>
                      <a:pt x="5524" y="7358"/>
                    </a:cubicBezTo>
                    <a:cubicBezTo>
                      <a:pt x="5072" y="8083"/>
                      <a:pt x="4528" y="8717"/>
                      <a:pt x="3894" y="9351"/>
                    </a:cubicBezTo>
                    <a:cubicBezTo>
                      <a:pt x="3351" y="9985"/>
                      <a:pt x="2717" y="10437"/>
                      <a:pt x="2083" y="10981"/>
                    </a:cubicBezTo>
                    <a:cubicBezTo>
                      <a:pt x="1993" y="11071"/>
                      <a:pt x="2083" y="11252"/>
                      <a:pt x="2264" y="11252"/>
                    </a:cubicBezTo>
                    <a:cubicBezTo>
                      <a:pt x="3442" y="10437"/>
                      <a:pt x="4528" y="9351"/>
                      <a:pt x="5343" y="8173"/>
                    </a:cubicBezTo>
                    <a:cubicBezTo>
                      <a:pt x="6249" y="6906"/>
                      <a:pt x="7064" y="5547"/>
                      <a:pt x="7788" y="4189"/>
                    </a:cubicBezTo>
                    <a:cubicBezTo>
                      <a:pt x="8332" y="3102"/>
                      <a:pt x="8785" y="1563"/>
                      <a:pt x="7788" y="567"/>
                    </a:cubicBezTo>
                    <a:cubicBezTo>
                      <a:pt x="7487" y="189"/>
                      <a:pt x="7059" y="1"/>
                      <a:pt x="6610" y="1"/>
                    </a:cubicBezTo>
                    <a:close/>
                  </a:path>
                </a:pathLst>
              </a:custGeom>
              <a:solidFill>
                <a:srgbClr val="E761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50"/>
              <p:cNvSpPr/>
              <p:nvPr/>
            </p:nvSpPr>
            <p:spPr>
              <a:xfrm>
                <a:off x="5112875" y="681850"/>
                <a:ext cx="192475" cy="189625"/>
              </a:xfrm>
              <a:custGeom>
                <a:avLst/>
                <a:gdLst/>
                <a:ahLst/>
                <a:cxnLst/>
                <a:rect l="l" t="t" r="r" b="b"/>
                <a:pathLst>
                  <a:path w="7699" h="7585" extrusionOk="0">
                    <a:moveTo>
                      <a:pt x="7517" y="0"/>
                    </a:moveTo>
                    <a:cubicBezTo>
                      <a:pt x="6702" y="453"/>
                      <a:pt x="5977" y="996"/>
                      <a:pt x="5344" y="1540"/>
                    </a:cubicBezTo>
                    <a:cubicBezTo>
                      <a:pt x="4619" y="2083"/>
                      <a:pt x="3985" y="2717"/>
                      <a:pt x="3351" y="3351"/>
                    </a:cubicBezTo>
                    <a:cubicBezTo>
                      <a:pt x="2084" y="4619"/>
                      <a:pt x="997" y="5977"/>
                      <a:pt x="1" y="7517"/>
                    </a:cubicBezTo>
                    <a:cubicBezTo>
                      <a:pt x="1" y="7562"/>
                      <a:pt x="23" y="7584"/>
                      <a:pt x="57" y="7584"/>
                    </a:cubicBezTo>
                    <a:cubicBezTo>
                      <a:pt x="91" y="7584"/>
                      <a:pt x="137" y="7562"/>
                      <a:pt x="182" y="7517"/>
                    </a:cubicBezTo>
                    <a:cubicBezTo>
                      <a:pt x="1178" y="6068"/>
                      <a:pt x="2265" y="4709"/>
                      <a:pt x="3532" y="3441"/>
                    </a:cubicBezTo>
                    <a:cubicBezTo>
                      <a:pt x="4166" y="2808"/>
                      <a:pt x="4800" y="2264"/>
                      <a:pt x="5434" y="1721"/>
                    </a:cubicBezTo>
                    <a:cubicBezTo>
                      <a:pt x="6159" y="1178"/>
                      <a:pt x="6883" y="725"/>
                      <a:pt x="7608" y="91"/>
                    </a:cubicBezTo>
                    <a:cubicBezTo>
                      <a:pt x="7698" y="91"/>
                      <a:pt x="7608" y="0"/>
                      <a:pt x="7517" y="0"/>
                    </a:cubicBezTo>
                    <a:close/>
                  </a:path>
                </a:pathLst>
              </a:custGeom>
              <a:solidFill>
                <a:srgbClr val="E761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50"/>
              <p:cNvSpPr/>
              <p:nvPr/>
            </p:nvSpPr>
            <p:spPr>
              <a:xfrm>
                <a:off x="3211800" y="1338875"/>
                <a:ext cx="262025" cy="466475"/>
              </a:xfrm>
              <a:custGeom>
                <a:avLst/>
                <a:gdLst/>
                <a:ahLst/>
                <a:cxnLst/>
                <a:rect l="l" t="t" r="r" b="b"/>
                <a:pathLst>
                  <a:path w="10481" h="18659" extrusionOk="0">
                    <a:moveTo>
                      <a:pt x="3269" y="0"/>
                    </a:moveTo>
                    <a:cubicBezTo>
                      <a:pt x="3165" y="0"/>
                      <a:pt x="3061" y="23"/>
                      <a:pt x="2964" y="71"/>
                    </a:cubicBezTo>
                    <a:cubicBezTo>
                      <a:pt x="2019" y="501"/>
                      <a:pt x="2459" y="2152"/>
                      <a:pt x="2662" y="2939"/>
                    </a:cubicBezTo>
                    <a:lnTo>
                      <a:pt x="2662" y="2939"/>
                    </a:lnTo>
                    <a:cubicBezTo>
                      <a:pt x="2396" y="2664"/>
                      <a:pt x="2088" y="2452"/>
                      <a:pt x="1747" y="2452"/>
                    </a:cubicBezTo>
                    <a:cubicBezTo>
                      <a:pt x="1642" y="2452"/>
                      <a:pt x="1535" y="2472"/>
                      <a:pt x="1425" y="2517"/>
                    </a:cubicBezTo>
                    <a:cubicBezTo>
                      <a:pt x="610" y="2879"/>
                      <a:pt x="1153" y="4147"/>
                      <a:pt x="1334" y="4690"/>
                    </a:cubicBezTo>
                    <a:cubicBezTo>
                      <a:pt x="1367" y="4789"/>
                      <a:pt x="1400" y="4888"/>
                      <a:pt x="1433" y="4987"/>
                    </a:cubicBezTo>
                    <a:lnTo>
                      <a:pt x="1433" y="4987"/>
                    </a:lnTo>
                    <a:cubicBezTo>
                      <a:pt x="1341" y="4884"/>
                      <a:pt x="1247" y="4784"/>
                      <a:pt x="1153" y="4690"/>
                    </a:cubicBezTo>
                    <a:cubicBezTo>
                      <a:pt x="977" y="4565"/>
                      <a:pt x="809" y="4509"/>
                      <a:pt x="659" y="4509"/>
                    </a:cubicBezTo>
                    <a:cubicBezTo>
                      <a:pt x="267" y="4509"/>
                      <a:pt x="1" y="4890"/>
                      <a:pt x="66" y="5414"/>
                    </a:cubicBezTo>
                    <a:cubicBezTo>
                      <a:pt x="247" y="6229"/>
                      <a:pt x="610" y="6954"/>
                      <a:pt x="972" y="7678"/>
                    </a:cubicBezTo>
                    <a:cubicBezTo>
                      <a:pt x="1425" y="8674"/>
                      <a:pt x="1787" y="9671"/>
                      <a:pt x="2149" y="10757"/>
                    </a:cubicBezTo>
                    <a:cubicBezTo>
                      <a:pt x="2149" y="10826"/>
                      <a:pt x="2215" y="10856"/>
                      <a:pt x="2292" y="10856"/>
                    </a:cubicBezTo>
                    <a:cubicBezTo>
                      <a:pt x="2416" y="10856"/>
                      <a:pt x="2567" y="10779"/>
                      <a:pt x="2511" y="10667"/>
                    </a:cubicBezTo>
                    <a:lnTo>
                      <a:pt x="2330" y="10576"/>
                    </a:lnTo>
                    <a:cubicBezTo>
                      <a:pt x="2149" y="9671"/>
                      <a:pt x="1968" y="8765"/>
                      <a:pt x="1606" y="7950"/>
                    </a:cubicBezTo>
                    <a:cubicBezTo>
                      <a:pt x="1334" y="7407"/>
                      <a:pt x="1062" y="6863"/>
                      <a:pt x="881" y="6320"/>
                    </a:cubicBezTo>
                    <a:cubicBezTo>
                      <a:pt x="700" y="5958"/>
                      <a:pt x="610" y="5686"/>
                      <a:pt x="519" y="5414"/>
                    </a:cubicBezTo>
                    <a:cubicBezTo>
                      <a:pt x="519" y="5324"/>
                      <a:pt x="428" y="5143"/>
                      <a:pt x="519" y="5052"/>
                    </a:cubicBezTo>
                    <a:cubicBezTo>
                      <a:pt x="532" y="5040"/>
                      <a:pt x="546" y="5034"/>
                      <a:pt x="562" y="5034"/>
                    </a:cubicBezTo>
                    <a:cubicBezTo>
                      <a:pt x="658" y="5034"/>
                      <a:pt x="803" y="5246"/>
                      <a:pt x="881" y="5324"/>
                    </a:cubicBezTo>
                    <a:cubicBezTo>
                      <a:pt x="1606" y="6048"/>
                      <a:pt x="2149" y="6863"/>
                      <a:pt x="2511" y="7859"/>
                    </a:cubicBezTo>
                    <a:lnTo>
                      <a:pt x="2578" y="7815"/>
                    </a:lnTo>
                    <a:lnTo>
                      <a:pt x="2578" y="7815"/>
                    </a:lnTo>
                    <a:cubicBezTo>
                      <a:pt x="2586" y="7830"/>
                      <a:pt x="2594" y="7845"/>
                      <a:pt x="2602" y="7859"/>
                    </a:cubicBezTo>
                    <a:cubicBezTo>
                      <a:pt x="2656" y="7968"/>
                      <a:pt x="2744" y="8012"/>
                      <a:pt x="2834" y="8012"/>
                    </a:cubicBezTo>
                    <a:cubicBezTo>
                      <a:pt x="3044" y="8012"/>
                      <a:pt x="3272" y="7778"/>
                      <a:pt x="3145" y="7588"/>
                    </a:cubicBezTo>
                    <a:cubicBezTo>
                      <a:pt x="2983" y="7209"/>
                      <a:pt x="2821" y="6863"/>
                      <a:pt x="2620" y="6530"/>
                    </a:cubicBezTo>
                    <a:lnTo>
                      <a:pt x="2620" y="6530"/>
                    </a:lnTo>
                    <a:cubicBezTo>
                      <a:pt x="2452" y="6115"/>
                      <a:pt x="2301" y="5688"/>
                      <a:pt x="2149" y="5233"/>
                    </a:cubicBezTo>
                    <a:cubicBezTo>
                      <a:pt x="1968" y="4871"/>
                      <a:pt x="1877" y="4509"/>
                      <a:pt x="1696" y="4147"/>
                    </a:cubicBezTo>
                    <a:cubicBezTo>
                      <a:pt x="1696" y="3973"/>
                      <a:pt x="1365" y="3054"/>
                      <a:pt x="1653" y="3054"/>
                    </a:cubicBezTo>
                    <a:cubicBezTo>
                      <a:pt x="1666" y="3054"/>
                      <a:pt x="1681" y="3056"/>
                      <a:pt x="1696" y="3060"/>
                    </a:cubicBezTo>
                    <a:cubicBezTo>
                      <a:pt x="1968" y="3060"/>
                      <a:pt x="2330" y="3694"/>
                      <a:pt x="2511" y="3784"/>
                    </a:cubicBezTo>
                    <a:cubicBezTo>
                      <a:pt x="2814" y="4217"/>
                      <a:pt x="3075" y="4669"/>
                      <a:pt x="3295" y="5143"/>
                    </a:cubicBezTo>
                    <a:lnTo>
                      <a:pt x="3295" y="5143"/>
                    </a:lnTo>
                    <a:cubicBezTo>
                      <a:pt x="3445" y="5602"/>
                      <a:pt x="3608" y="6049"/>
                      <a:pt x="3793" y="6485"/>
                    </a:cubicBezTo>
                    <a:lnTo>
                      <a:pt x="3793" y="6485"/>
                    </a:lnTo>
                    <a:cubicBezTo>
                      <a:pt x="3820" y="6580"/>
                      <a:pt x="3845" y="6676"/>
                      <a:pt x="3870" y="6773"/>
                    </a:cubicBezTo>
                    <a:lnTo>
                      <a:pt x="3911" y="6755"/>
                    </a:lnTo>
                    <a:lnTo>
                      <a:pt x="3911" y="6755"/>
                    </a:lnTo>
                    <a:cubicBezTo>
                      <a:pt x="3927" y="6791"/>
                      <a:pt x="3944" y="6827"/>
                      <a:pt x="3960" y="6863"/>
                    </a:cubicBezTo>
                    <a:cubicBezTo>
                      <a:pt x="4021" y="6984"/>
                      <a:pt x="4121" y="7034"/>
                      <a:pt x="4225" y="7034"/>
                    </a:cubicBezTo>
                    <a:cubicBezTo>
                      <a:pt x="4433" y="7034"/>
                      <a:pt x="4654" y="6833"/>
                      <a:pt x="4594" y="6592"/>
                    </a:cubicBezTo>
                    <a:cubicBezTo>
                      <a:pt x="4432" y="5780"/>
                      <a:pt x="4051" y="4968"/>
                      <a:pt x="3582" y="4221"/>
                    </a:cubicBezTo>
                    <a:lnTo>
                      <a:pt x="3582" y="4221"/>
                    </a:lnTo>
                    <a:cubicBezTo>
                      <a:pt x="3524" y="4043"/>
                      <a:pt x="3469" y="3867"/>
                      <a:pt x="3417" y="3694"/>
                    </a:cubicBezTo>
                    <a:cubicBezTo>
                      <a:pt x="3326" y="3241"/>
                      <a:pt x="3236" y="2698"/>
                      <a:pt x="3145" y="2245"/>
                    </a:cubicBezTo>
                    <a:cubicBezTo>
                      <a:pt x="3145" y="2064"/>
                      <a:pt x="3055" y="1792"/>
                      <a:pt x="2964" y="1520"/>
                    </a:cubicBezTo>
                    <a:cubicBezTo>
                      <a:pt x="2964" y="1339"/>
                      <a:pt x="2964" y="1249"/>
                      <a:pt x="2964" y="1158"/>
                    </a:cubicBezTo>
                    <a:cubicBezTo>
                      <a:pt x="2964" y="977"/>
                      <a:pt x="2964" y="796"/>
                      <a:pt x="3236" y="796"/>
                    </a:cubicBezTo>
                    <a:cubicBezTo>
                      <a:pt x="3417" y="796"/>
                      <a:pt x="3507" y="887"/>
                      <a:pt x="3598" y="1158"/>
                    </a:cubicBezTo>
                    <a:lnTo>
                      <a:pt x="3960" y="1792"/>
                    </a:lnTo>
                    <a:cubicBezTo>
                      <a:pt x="4141" y="2245"/>
                      <a:pt x="4322" y="2698"/>
                      <a:pt x="4503" y="3150"/>
                    </a:cubicBezTo>
                    <a:cubicBezTo>
                      <a:pt x="4866" y="3965"/>
                      <a:pt x="5047" y="4871"/>
                      <a:pt x="5228" y="5867"/>
                    </a:cubicBezTo>
                    <a:cubicBezTo>
                      <a:pt x="5264" y="6050"/>
                      <a:pt x="5404" y="6129"/>
                      <a:pt x="5552" y="6129"/>
                    </a:cubicBezTo>
                    <a:cubicBezTo>
                      <a:pt x="5771" y="6129"/>
                      <a:pt x="6006" y="5956"/>
                      <a:pt x="5952" y="5686"/>
                    </a:cubicBezTo>
                    <a:cubicBezTo>
                      <a:pt x="5850" y="4970"/>
                      <a:pt x="5690" y="4283"/>
                      <a:pt x="5472" y="3609"/>
                    </a:cubicBezTo>
                    <a:lnTo>
                      <a:pt x="5472" y="3609"/>
                    </a:lnTo>
                    <a:lnTo>
                      <a:pt x="5318" y="2788"/>
                    </a:lnTo>
                    <a:cubicBezTo>
                      <a:pt x="5318" y="2607"/>
                      <a:pt x="5318" y="2426"/>
                      <a:pt x="5318" y="2154"/>
                    </a:cubicBezTo>
                    <a:cubicBezTo>
                      <a:pt x="5318" y="2064"/>
                      <a:pt x="5318" y="1973"/>
                      <a:pt x="5409" y="1973"/>
                    </a:cubicBezTo>
                    <a:cubicBezTo>
                      <a:pt x="5590" y="1973"/>
                      <a:pt x="5771" y="2426"/>
                      <a:pt x="5862" y="2426"/>
                    </a:cubicBezTo>
                    <a:lnTo>
                      <a:pt x="6134" y="2879"/>
                    </a:lnTo>
                    <a:cubicBezTo>
                      <a:pt x="6858" y="4237"/>
                      <a:pt x="7401" y="5777"/>
                      <a:pt x="7582" y="7407"/>
                    </a:cubicBezTo>
                    <a:lnTo>
                      <a:pt x="8760" y="12931"/>
                    </a:lnTo>
                    <a:lnTo>
                      <a:pt x="9303" y="15647"/>
                    </a:lnTo>
                    <a:cubicBezTo>
                      <a:pt x="9484" y="16644"/>
                      <a:pt x="9756" y="17549"/>
                      <a:pt x="10027" y="18455"/>
                    </a:cubicBezTo>
                    <a:cubicBezTo>
                      <a:pt x="10073" y="18590"/>
                      <a:pt x="10186" y="18658"/>
                      <a:pt x="10288" y="18658"/>
                    </a:cubicBezTo>
                    <a:cubicBezTo>
                      <a:pt x="10390" y="18658"/>
                      <a:pt x="10480" y="18590"/>
                      <a:pt x="10480" y="18455"/>
                    </a:cubicBezTo>
                    <a:cubicBezTo>
                      <a:pt x="10299" y="16734"/>
                      <a:pt x="10027" y="14923"/>
                      <a:pt x="9575" y="13293"/>
                    </a:cubicBezTo>
                    <a:cubicBezTo>
                      <a:pt x="9212" y="11482"/>
                      <a:pt x="8850" y="9761"/>
                      <a:pt x="8488" y="8041"/>
                    </a:cubicBezTo>
                    <a:cubicBezTo>
                      <a:pt x="8307" y="6592"/>
                      <a:pt x="7945" y="5143"/>
                      <a:pt x="7401" y="3694"/>
                    </a:cubicBezTo>
                    <a:cubicBezTo>
                      <a:pt x="7130" y="3060"/>
                      <a:pt x="6767" y="2517"/>
                      <a:pt x="6405" y="1973"/>
                    </a:cubicBezTo>
                    <a:cubicBezTo>
                      <a:pt x="6111" y="1679"/>
                      <a:pt x="5758" y="1266"/>
                      <a:pt x="5344" y="1266"/>
                    </a:cubicBezTo>
                    <a:cubicBezTo>
                      <a:pt x="5248" y="1266"/>
                      <a:pt x="5149" y="1288"/>
                      <a:pt x="5047" y="1339"/>
                    </a:cubicBezTo>
                    <a:cubicBezTo>
                      <a:pt x="4884" y="1448"/>
                      <a:pt x="4787" y="1580"/>
                      <a:pt x="4732" y="1725"/>
                    </a:cubicBezTo>
                    <a:lnTo>
                      <a:pt x="4732" y="1725"/>
                    </a:lnTo>
                    <a:cubicBezTo>
                      <a:pt x="4538" y="1295"/>
                      <a:pt x="4266" y="864"/>
                      <a:pt x="4051" y="434"/>
                    </a:cubicBezTo>
                    <a:cubicBezTo>
                      <a:pt x="3852" y="169"/>
                      <a:pt x="3556" y="0"/>
                      <a:pt x="3269" y="0"/>
                    </a:cubicBezTo>
                    <a:close/>
                  </a:path>
                </a:pathLst>
              </a:custGeom>
              <a:solidFill>
                <a:srgbClr val="FF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50"/>
              <p:cNvSpPr/>
              <p:nvPr/>
            </p:nvSpPr>
            <p:spPr>
              <a:xfrm>
                <a:off x="2736425" y="1661200"/>
                <a:ext cx="132925" cy="195650"/>
              </a:xfrm>
              <a:custGeom>
                <a:avLst/>
                <a:gdLst/>
                <a:ahLst/>
                <a:cxnLst/>
                <a:rect l="l" t="t" r="r" b="b"/>
                <a:pathLst>
                  <a:path w="5317" h="7826" extrusionOk="0">
                    <a:moveTo>
                      <a:pt x="223" y="0"/>
                    </a:moveTo>
                    <a:cubicBezTo>
                      <a:pt x="117" y="0"/>
                      <a:pt x="0" y="64"/>
                      <a:pt x="64" y="128"/>
                    </a:cubicBezTo>
                    <a:cubicBezTo>
                      <a:pt x="607" y="1668"/>
                      <a:pt x="1332" y="3026"/>
                      <a:pt x="2147" y="4384"/>
                    </a:cubicBezTo>
                    <a:cubicBezTo>
                      <a:pt x="2509" y="5018"/>
                      <a:pt x="2962" y="5652"/>
                      <a:pt x="3415" y="6286"/>
                    </a:cubicBezTo>
                    <a:cubicBezTo>
                      <a:pt x="3868" y="6920"/>
                      <a:pt x="4411" y="7463"/>
                      <a:pt x="5135" y="7826"/>
                    </a:cubicBezTo>
                    <a:cubicBezTo>
                      <a:pt x="5226" y="7826"/>
                      <a:pt x="5316" y="7826"/>
                      <a:pt x="5226" y="7735"/>
                    </a:cubicBezTo>
                    <a:cubicBezTo>
                      <a:pt x="4864" y="7101"/>
                      <a:pt x="4320" y="6558"/>
                      <a:pt x="3868" y="6014"/>
                    </a:cubicBezTo>
                    <a:cubicBezTo>
                      <a:pt x="3324" y="5381"/>
                      <a:pt x="2871" y="4747"/>
                      <a:pt x="2509" y="4113"/>
                    </a:cubicBezTo>
                    <a:cubicBezTo>
                      <a:pt x="1694" y="2754"/>
                      <a:pt x="1151" y="1305"/>
                      <a:pt x="336" y="38"/>
                    </a:cubicBezTo>
                    <a:cubicBezTo>
                      <a:pt x="309" y="11"/>
                      <a:pt x="267" y="0"/>
                      <a:pt x="223" y="0"/>
                    </a:cubicBezTo>
                    <a:close/>
                  </a:path>
                </a:pathLst>
              </a:custGeom>
              <a:solidFill>
                <a:srgbClr val="FF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50"/>
              <p:cNvSpPr/>
              <p:nvPr/>
            </p:nvSpPr>
            <p:spPr>
              <a:xfrm>
                <a:off x="3723500" y="2188150"/>
                <a:ext cx="71800" cy="140150"/>
              </a:xfrm>
              <a:custGeom>
                <a:avLst/>
                <a:gdLst/>
                <a:ahLst/>
                <a:cxnLst/>
                <a:rect l="l" t="t" r="r" b="b"/>
                <a:pathLst>
                  <a:path w="2872" h="5606" extrusionOk="0">
                    <a:moveTo>
                      <a:pt x="2758" y="0"/>
                    </a:moveTo>
                    <a:cubicBezTo>
                      <a:pt x="2721" y="0"/>
                      <a:pt x="2690" y="22"/>
                      <a:pt x="2690" y="60"/>
                    </a:cubicBezTo>
                    <a:cubicBezTo>
                      <a:pt x="2419" y="422"/>
                      <a:pt x="2237" y="875"/>
                      <a:pt x="2056" y="1327"/>
                    </a:cubicBezTo>
                    <a:cubicBezTo>
                      <a:pt x="1875" y="1780"/>
                      <a:pt x="1604" y="2233"/>
                      <a:pt x="1422" y="2686"/>
                    </a:cubicBezTo>
                    <a:cubicBezTo>
                      <a:pt x="1060" y="3501"/>
                      <a:pt x="517" y="4316"/>
                      <a:pt x="64" y="5221"/>
                    </a:cubicBezTo>
                    <a:cubicBezTo>
                      <a:pt x="0" y="5413"/>
                      <a:pt x="162" y="5606"/>
                      <a:pt x="327" y="5606"/>
                    </a:cubicBezTo>
                    <a:cubicBezTo>
                      <a:pt x="395" y="5606"/>
                      <a:pt x="464" y="5573"/>
                      <a:pt x="517" y="5493"/>
                    </a:cubicBezTo>
                    <a:cubicBezTo>
                      <a:pt x="1060" y="4678"/>
                      <a:pt x="1604" y="3863"/>
                      <a:pt x="1966" y="2957"/>
                    </a:cubicBezTo>
                    <a:cubicBezTo>
                      <a:pt x="2237" y="2505"/>
                      <a:pt x="2419" y="1961"/>
                      <a:pt x="2509" y="1508"/>
                    </a:cubicBezTo>
                    <a:cubicBezTo>
                      <a:pt x="2690" y="1056"/>
                      <a:pt x="2781" y="603"/>
                      <a:pt x="2871" y="150"/>
                    </a:cubicBezTo>
                    <a:cubicBezTo>
                      <a:pt x="2871" y="44"/>
                      <a:pt x="2809" y="0"/>
                      <a:pt x="2758" y="0"/>
                    </a:cubicBezTo>
                    <a:close/>
                  </a:path>
                </a:pathLst>
              </a:cu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50"/>
              <p:cNvSpPr/>
              <p:nvPr/>
            </p:nvSpPr>
            <p:spPr>
              <a:xfrm>
                <a:off x="4186925" y="3306525"/>
                <a:ext cx="159000" cy="231225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9249" extrusionOk="0">
                    <a:moveTo>
                      <a:pt x="133" y="0"/>
                    </a:moveTo>
                    <a:cubicBezTo>
                      <a:pt x="63" y="0"/>
                      <a:pt x="1" y="44"/>
                      <a:pt x="1" y="151"/>
                    </a:cubicBezTo>
                    <a:cubicBezTo>
                      <a:pt x="182" y="966"/>
                      <a:pt x="454" y="1871"/>
                      <a:pt x="816" y="2596"/>
                    </a:cubicBezTo>
                    <a:cubicBezTo>
                      <a:pt x="1178" y="3411"/>
                      <a:pt x="1540" y="4226"/>
                      <a:pt x="2084" y="5041"/>
                    </a:cubicBezTo>
                    <a:cubicBezTo>
                      <a:pt x="2989" y="6490"/>
                      <a:pt x="4166" y="7938"/>
                      <a:pt x="5525" y="9116"/>
                    </a:cubicBezTo>
                    <a:cubicBezTo>
                      <a:pt x="5619" y="9210"/>
                      <a:pt x="5725" y="9249"/>
                      <a:pt x="5826" y="9249"/>
                    </a:cubicBezTo>
                    <a:cubicBezTo>
                      <a:pt x="6114" y="9249"/>
                      <a:pt x="6360" y="8931"/>
                      <a:pt x="6159" y="8663"/>
                    </a:cubicBezTo>
                    <a:cubicBezTo>
                      <a:pt x="5978" y="8391"/>
                      <a:pt x="5978" y="8120"/>
                      <a:pt x="5978" y="7848"/>
                    </a:cubicBezTo>
                    <a:cubicBezTo>
                      <a:pt x="5978" y="7712"/>
                      <a:pt x="5887" y="7644"/>
                      <a:pt x="5796" y="7644"/>
                    </a:cubicBezTo>
                    <a:cubicBezTo>
                      <a:pt x="5706" y="7644"/>
                      <a:pt x="5615" y="7712"/>
                      <a:pt x="5615" y="7848"/>
                    </a:cubicBezTo>
                    <a:cubicBezTo>
                      <a:pt x="5615" y="7944"/>
                      <a:pt x="5615" y="8040"/>
                      <a:pt x="5611" y="8136"/>
                    </a:cubicBezTo>
                    <a:lnTo>
                      <a:pt x="5611" y="8136"/>
                    </a:lnTo>
                    <a:cubicBezTo>
                      <a:pt x="4519" y="7064"/>
                      <a:pt x="3513" y="5861"/>
                      <a:pt x="2718" y="4588"/>
                    </a:cubicBezTo>
                    <a:cubicBezTo>
                      <a:pt x="2265" y="3954"/>
                      <a:pt x="1812" y="3139"/>
                      <a:pt x="1450" y="2414"/>
                    </a:cubicBezTo>
                    <a:cubicBezTo>
                      <a:pt x="997" y="1690"/>
                      <a:pt x="725" y="784"/>
                      <a:pt x="272" y="60"/>
                    </a:cubicBezTo>
                    <a:cubicBezTo>
                      <a:pt x="235" y="22"/>
                      <a:pt x="182" y="0"/>
                      <a:pt x="133" y="0"/>
                    </a:cubicBezTo>
                    <a:close/>
                  </a:path>
                </a:pathLst>
              </a:cu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50"/>
              <p:cNvSpPr/>
              <p:nvPr/>
            </p:nvSpPr>
            <p:spPr>
              <a:xfrm>
                <a:off x="3319850" y="2909475"/>
                <a:ext cx="558575" cy="654850"/>
              </a:xfrm>
              <a:custGeom>
                <a:avLst/>
                <a:gdLst/>
                <a:ahLst/>
                <a:cxnLst/>
                <a:rect l="l" t="t" r="r" b="b"/>
                <a:pathLst>
                  <a:path w="22343" h="26194" extrusionOk="0">
                    <a:moveTo>
                      <a:pt x="323" y="0"/>
                    </a:moveTo>
                    <a:cubicBezTo>
                      <a:pt x="189" y="0"/>
                      <a:pt x="0" y="100"/>
                      <a:pt x="0" y="275"/>
                    </a:cubicBezTo>
                    <a:cubicBezTo>
                      <a:pt x="1902" y="9422"/>
                      <a:pt x="7336" y="17572"/>
                      <a:pt x="15123" y="22734"/>
                    </a:cubicBezTo>
                    <a:cubicBezTo>
                      <a:pt x="16210" y="23458"/>
                      <a:pt x="17387" y="24092"/>
                      <a:pt x="18565" y="24726"/>
                    </a:cubicBezTo>
                    <a:cubicBezTo>
                      <a:pt x="19651" y="25360"/>
                      <a:pt x="20829" y="25813"/>
                      <a:pt x="22096" y="26175"/>
                    </a:cubicBezTo>
                    <a:cubicBezTo>
                      <a:pt x="22122" y="26188"/>
                      <a:pt x="22145" y="26193"/>
                      <a:pt x="22166" y="26193"/>
                    </a:cubicBezTo>
                    <a:cubicBezTo>
                      <a:pt x="22297" y="26193"/>
                      <a:pt x="22343" y="25981"/>
                      <a:pt x="22187" y="25903"/>
                    </a:cubicBezTo>
                    <a:cubicBezTo>
                      <a:pt x="21191" y="25360"/>
                      <a:pt x="20104" y="24907"/>
                      <a:pt x="19108" y="24364"/>
                    </a:cubicBezTo>
                    <a:cubicBezTo>
                      <a:pt x="18021" y="23820"/>
                      <a:pt x="17116" y="23277"/>
                      <a:pt x="16210" y="22643"/>
                    </a:cubicBezTo>
                    <a:cubicBezTo>
                      <a:pt x="14308" y="21466"/>
                      <a:pt x="12497" y="20017"/>
                      <a:pt x="10867" y="18478"/>
                    </a:cubicBezTo>
                    <a:cubicBezTo>
                      <a:pt x="7607" y="15308"/>
                      <a:pt x="4890" y="11595"/>
                      <a:pt x="2989" y="7520"/>
                    </a:cubicBezTo>
                    <a:cubicBezTo>
                      <a:pt x="1812" y="5166"/>
                      <a:pt x="996" y="2721"/>
                      <a:pt x="453" y="94"/>
                    </a:cubicBezTo>
                    <a:cubicBezTo>
                      <a:pt x="453" y="30"/>
                      <a:pt x="396" y="0"/>
                      <a:pt x="323" y="0"/>
                    </a:cubicBezTo>
                    <a:close/>
                  </a:path>
                </a:pathLst>
              </a:cu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50"/>
              <p:cNvSpPr/>
              <p:nvPr/>
            </p:nvSpPr>
            <p:spPr>
              <a:xfrm>
                <a:off x="3060550" y="2655375"/>
                <a:ext cx="120800" cy="74575"/>
              </a:xfrm>
              <a:custGeom>
                <a:avLst/>
                <a:gdLst/>
                <a:ahLst/>
                <a:cxnLst/>
                <a:rect l="l" t="t" r="r" b="b"/>
                <a:pathLst>
                  <a:path w="4832" h="2983" extrusionOk="0">
                    <a:moveTo>
                      <a:pt x="4718" y="1"/>
                    </a:moveTo>
                    <a:cubicBezTo>
                      <a:pt x="4702" y="1"/>
                      <a:pt x="4685" y="8"/>
                      <a:pt x="4667" y="25"/>
                    </a:cubicBezTo>
                    <a:cubicBezTo>
                      <a:pt x="3762" y="297"/>
                      <a:pt x="2947" y="659"/>
                      <a:pt x="2222" y="1112"/>
                    </a:cubicBezTo>
                    <a:cubicBezTo>
                      <a:pt x="1498" y="1565"/>
                      <a:pt x="773" y="2108"/>
                      <a:pt x="139" y="2652"/>
                    </a:cubicBezTo>
                    <a:cubicBezTo>
                      <a:pt x="0" y="2791"/>
                      <a:pt x="75" y="2983"/>
                      <a:pt x="199" y="2983"/>
                    </a:cubicBezTo>
                    <a:cubicBezTo>
                      <a:pt x="236" y="2983"/>
                      <a:pt x="278" y="2965"/>
                      <a:pt x="321" y="2923"/>
                    </a:cubicBezTo>
                    <a:cubicBezTo>
                      <a:pt x="1045" y="2561"/>
                      <a:pt x="1769" y="2018"/>
                      <a:pt x="2584" y="1565"/>
                    </a:cubicBezTo>
                    <a:cubicBezTo>
                      <a:pt x="3309" y="1203"/>
                      <a:pt x="4033" y="750"/>
                      <a:pt x="4758" y="207"/>
                    </a:cubicBezTo>
                    <a:cubicBezTo>
                      <a:pt x="4831" y="133"/>
                      <a:pt x="4786" y="1"/>
                      <a:pt x="4718" y="1"/>
                    </a:cubicBezTo>
                    <a:close/>
                  </a:path>
                </a:pathLst>
              </a:cu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21451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7543EDF-6235-6ADA-88DD-3A27749B9861}"/>
              </a:ext>
            </a:extLst>
          </p:cNvPr>
          <p:cNvSpPr/>
          <p:nvPr/>
        </p:nvSpPr>
        <p:spPr>
          <a:xfrm>
            <a:off x="608114" y="3027112"/>
            <a:ext cx="1658568" cy="1279663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33" name="Google Shape;433;p50"/>
          <p:cNvSpPr txBox="1">
            <a:spLocks noGrp="1"/>
          </p:cNvSpPr>
          <p:nvPr>
            <p:ph type="title"/>
          </p:nvPr>
        </p:nvSpPr>
        <p:spPr>
          <a:xfrm>
            <a:off x="707200" y="445025"/>
            <a:ext cx="772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4"/>
                </a:solidFill>
              </a:rPr>
              <a:t>Do you even know </a:t>
            </a:r>
            <a:r>
              <a:rPr lang="en" dirty="0">
                <a:solidFill>
                  <a:schemeClr val="tx1"/>
                </a:solidFill>
              </a:rPr>
              <a:t>“OUR STRESSES”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434" name="Google Shape;434;p50"/>
          <p:cNvSpPr txBox="1">
            <a:spLocks noGrp="1"/>
          </p:cNvSpPr>
          <p:nvPr>
            <p:ph type="title" idx="2"/>
          </p:nvPr>
        </p:nvSpPr>
        <p:spPr>
          <a:xfrm>
            <a:off x="707200" y="1692025"/>
            <a:ext cx="25563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Relationships &amp; Friends</a:t>
            </a:r>
            <a:endParaRPr dirty="0"/>
          </a:p>
        </p:txBody>
      </p:sp>
      <p:sp>
        <p:nvSpPr>
          <p:cNvPr id="435" name="Google Shape;435;p50"/>
          <p:cNvSpPr txBox="1">
            <a:spLocks noGrp="1"/>
          </p:cNvSpPr>
          <p:nvPr>
            <p:ph type="title" idx="3"/>
          </p:nvPr>
        </p:nvSpPr>
        <p:spPr>
          <a:xfrm>
            <a:off x="707200" y="117925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01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437" name="Google Shape;437;p50"/>
          <p:cNvSpPr txBox="1">
            <a:spLocks noGrp="1"/>
          </p:cNvSpPr>
          <p:nvPr>
            <p:ph type="title" idx="4"/>
          </p:nvPr>
        </p:nvSpPr>
        <p:spPr>
          <a:xfrm>
            <a:off x="3467200" y="1692025"/>
            <a:ext cx="25563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School</a:t>
            </a:r>
            <a:endParaRPr dirty="0"/>
          </a:p>
        </p:txBody>
      </p:sp>
      <p:sp>
        <p:nvSpPr>
          <p:cNvPr id="438" name="Google Shape;438;p50"/>
          <p:cNvSpPr txBox="1">
            <a:spLocks noGrp="1"/>
          </p:cNvSpPr>
          <p:nvPr>
            <p:ph type="title" idx="5"/>
          </p:nvPr>
        </p:nvSpPr>
        <p:spPr>
          <a:xfrm>
            <a:off x="3467200" y="117925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/>
                </a:solidFill>
              </a:rPr>
              <a:t>02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440" name="Google Shape;440;p50"/>
          <p:cNvSpPr txBox="1">
            <a:spLocks noGrp="1"/>
          </p:cNvSpPr>
          <p:nvPr>
            <p:ph type="title" idx="7"/>
          </p:nvPr>
        </p:nvSpPr>
        <p:spPr>
          <a:xfrm>
            <a:off x="707200" y="3481425"/>
            <a:ext cx="25563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Tuition &amp; Coaching</a:t>
            </a:r>
            <a:endParaRPr dirty="0"/>
          </a:p>
        </p:txBody>
      </p:sp>
      <p:sp>
        <p:nvSpPr>
          <p:cNvPr id="441" name="Google Shape;441;p50"/>
          <p:cNvSpPr txBox="1">
            <a:spLocks noGrp="1"/>
          </p:cNvSpPr>
          <p:nvPr>
            <p:ph type="title" idx="8"/>
          </p:nvPr>
        </p:nvSpPr>
        <p:spPr>
          <a:xfrm>
            <a:off x="707200" y="296655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0</a:t>
            </a:r>
            <a:r>
              <a:rPr lang="en"/>
              <a:t>3</a:t>
            </a:r>
            <a:endParaRPr>
              <a:solidFill>
                <a:schemeClr val="accent5"/>
              </a:solidFill>
            </a:endParaRPr>
          </a:p>
        </p:txBody>
      </p:sp>
      <p:grpSp>
        <p:nvGrpSpPr>
          <p:cNvPr id="446" name="Google Shape;446;p50"/>
          <p:cNvGrpSpPr/>
          <p:nvPr/>
        </p:nvGrpSpPr>
        <p:grpSpPr>
          <a:xfrm>
            <a:off x="5892400" y="1442711"/>
            <a:ext cx="2016780" cy="2946310"/>
            <a:chOff x="5892400" y="1442711"/>
            <a:chExt cx="2016780" cy="2946310"/>
          </a:xfrm>
        </p:grpSpPr>
        <p:sp>
          <p:nvSpPr>
            <p:cNvPr id="447" name="Google Shape;447;p50"/>
            <p:cNvSpPr/>
            <p:nvPr/>
          </p:nvSpPr>
          <p:spPr>
            <a:xfrm>
              <a:off x="5892400" y="4009133"/>
              <a:ext cx="2016780" cy="379888"/>
            </a:xfrm>
            <a:custGeom>
              <a:avLst/>
              <a:gdLst/>
              <a:ahLst/>
              <a:cxnLst/>
              <a:rect l="l" t="t" r="r" b="b"/>
              <a:pathLst>
                <a:path w="174613" h="16162" extrusionOk="0">
                  <a:moveTo>
                    <a:pt x="87306" y="0"/>
                  </a:moveTo>
                  <a:cubicBezTo>
                    <a:pt x="39137" y="0"/>
                    <a:pt x="0" y="3565"/>
                    <a:pt x="0" y="8081"/>
                  </a:cubicBezTo>
                  <a:cubicBezTo>
                    <a:pt x="0" y="12518"/>
                    <a:pt x="39137" y="16162"/>
                    <a:pt x="87306" y="16162"/>
                  </a:cubicBezTo>
                  <a:cubicBezTo>
                    <a:pt x="135554" y="16162"/>
                    <a:pt x="174612" y="12518"/>
                    <a:pt x="174612" y="8081"/>
                  </a:cubicBezTo>
                  <a:cubicBezTo>
                    <a:pt x="174612" y="3565"/>
                    <a:pt x="135554" y="0"/>
                    <a:pt x="87306" y="0"/>
                  </a:cubicBezTo>
                  <a:close/>
                </a:path>
              </a:pathLst>
            </a:custGeom>
            <a:solidFill>
              <a:srgbClr val="FFC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8" name="Google Shape;448;p50"/>
            <p:cNvGrpSpPr/>
            <p:nvPr/>
          </p:nvGrpSpPr>
          <p:grpSpPr>
            <a:xfrm>
              <a:off x="6023495" y="1442711"/>
              <a:ext cx="1833579" cy="2805248"/>
              <a:chOff x="2092800" y="238375"/>
              <a:chExt cx="3404975" cy="5209375"/>
            </a:xfrm>
          </p:grpSpPr>
          <p:sp>
            <p:nvSpPr>
              <p:cNvPr id="449" name="Google Shape;449;p50"/>
              <p:cNvSpPr/>
              <p:nvPr/>
            </p:nvSpPr>
            <p:spPr>
              <a:xfrm>
                <a:off x="4687250" y="4984750"/>
                <a:ext cx="810525" cy="442325"/>
              </a:xfrm>
              <a:custGeom>
                <a:avLst/>
                <a:gdLst/>
                <a:ahLst/>
                <a:cxnLst/>
                <a:rect l="l" t="t" r="r" b="b"/>
                <a:pathLst>
                  <a:path w="32421" h="17693" extrusionOk="0">
                    <a:moveTo>
                      <a:pt x="21009" y="0"/>
                    </a:moveTo>
                    <a:cubicBezTo>
                      <a:pt x="20829" y="0"/>
                      <a:pt x="20648" y="11"/>
                      <a:pt x="20467" y="34"/>
                    </a:cubicBezTo>
                    <a:cubicBezTo>
                      <a:pt x="13585" y="396"/>
                      <a:pt x="6793" y="1121"/>
                      <a:pt x="1" y="2298"/>
                    </a:cubicBezTo>
                    <a:lnTo>
                      <a:pt x="997" y="7822"/>
                    </a:lnTo>
                    <a:cubicBezTo>
                      <a:pt x="1260" y="9213"/>
                      <a:pt x="2444" y="9636"/>
                      <a:pt x="3901" y="9636"/>
                    </a:cubicBezTo>
                    <a:cubicBezTo>
                      <a:pt x="5953" y="9636"/>
                      <a:pt x="8548" y="8796"/>
                      <a:pt x="9872" y="8637"/>
                    </a:cubicBezTo>
                    <a:cubicBezTo>
                      <a:pt x="10339" y="8596"/>
                      <a:pt x="10806" y="8576"/>
                      <a:pt x="11272" y="8576"/>
                    </a:cubicBezTo>
                    <a:cubicBezTo>
                      <a:pt x="14961" y="8576"/>
                      <a:pt x="18579" y="9837"/>
                      <a:pt x="21554" y="12169"/>
                    </a:cubicBezTo>
                    <a:cubicBezTo>
                      <a:pt x="24361" y="14433"/>
                      <a:pt x="26896" y="17693"/>
                      <a:pt x="30428" y="17693"/>
                    </a:cubicBezTo>
                    <a:cubicBezTo>
                      <a:pt x="30790" y="17693"/>
                      <a:pt x="31153" y="17693"/>
                      <a:pt x="31515" y="17512"/>
                    </a:cubicBezTo>
                    <a:cubicBezTo>
                      <a:pt x="32420" y="16878"/>
                      <a:pt x="32239" y="15519"/>
                      <a:pt x="31877" y="14433"/>
                    </a:cubicBezTo>
                    <a:cubicBezTo>
                      <a:pt x="30066" y="9543"/>
                      <a:pt x="27259" y="5015"/>
                      <a:pt x="23727" y="1211"/>
                    </a:cubicBezTo>
                    <a:cubicBezTo>
                      <a:pt x="23365" y="849"/>
                      <a:pt x="23002" y="487"/>
                      <a:pt x="22550" y="306"/>
                    </a:cubicBezTo>
                    <a:cubicBezTo>
                      <a:pt x="22074" y="102"/>
                      <a:pt x="21548" y="0"/>
                      <a:pt x="21009" y="0"/>
                    </a:cubicBezTo>
                    <a:close/>
                  </a:path>
                </a:pathLst>
              </a:custGeom>
              <a:solidFill>
                <a:srgbClr val="FF89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50"/>
              <p:cNvSpPr/>
              <p:nvPr/>
            </p:nvSpPr>
            <p:spPr>
              <a:xfrm>
                <a:off x="3711500" y="4809325"/>
                <a:ext cx="810525" cy="443425"/>
              </a:xfrm>
              <a:custGeom>
                <a:avLst/>
                <a:gdLst/>
                <a:ahLst/>
                <a:cxnLst/>
                <a:rect l="l" t="t" r="r" b="b"/>
                <a:pathLst>
                  <a:path w="32421" h="17737" extrusionOk="0">
                    <a:moveTo>
                      <a:pt x="21151" y="0"/>
                    </a:moveTo>
                    <a:cubicBezTo>
                      <a:pt x="20922" y="0"/>
                      <a:pt x="20693" y="26"/>
                      <a:pt x="20467" y="78"/>
                    </a:cubicBezTo>
                    <a:cubicBezTo>
                      <a:pt x="13584" y="440"/>
                      <a:pt x="6793" y="1255"/>
                      <a:pt x="1" y="2342"/>
                    </a:cubicBezTo>
                    <a:lnTo>
                      <a:pt x="997" y="7866"/>
                    </a:lnTo>
                    <a:cubicBezTo>
                      <a:pt x="1258" y="9286"/>
                      <a:pt x="2429" y="9719"/>
                      <a:pt x="3874" y="9719"/>
                    </a:cubicBezTo>
                    <a:cubicBezTo>
                      <a:pt x="5930" y="9719"/>
                      <a:pt x="8542" y="8841"/>
                      <a:pt x="9872" y="8681"/>
                    </a:cubicBezTo>
                    <a:cubicBezTo>
                      <a:pt x="10340" y="8640"/>
                      <a:pt x="10809" y="8620"/>
                      <a:pt x="11276" y="8620"/>
                    </a:cubicBezTo>
                    <a:cubicBezTo>
                      <a:pt x="14963" y="8620"/>
                      <a:pt x="18570" y="9872"/>
                      <a:pt x="21463" y="12122"/>
                    </a:cubicBezTo>
                    <a:cubicBezTo>
                      <a:pt x="24270" y="14386"/>
                      <a:pt x="26806" y="17737"/>
                      <a:pt x="30428" y="17737"/>
                    </a:cubicBezTo>
                    <a:cubicBezTo>
                      <a:pt x="30790" y="17737"/>
                      <a:pt x="31152" y="17646"/>
                      <a:pt x="31515" y="17556"/>
                    </a:cubicBezTo>
                    <a:cubicBezTo>
                      <a:pt x="32420" y="16922"/>
                      <a:pt x="32239" y="15563"/>
                      <a:pt x="31877" y="14477"/>
                    </a:cubicBezTo>
                    <a:cubicBezTo>
                      <a:pt x="30066" y="9587"/>
                      <a:pt x="27258" y="5059"/>
                      <a:pt x="23636" y="1255"/>
                    </a:cubicBezTo>
                    <a:cubicBezTo>
                      <a:pt x="23051" y="451"/>
                      <a:pt x="22111" y="0"/>
                      <a:pt x="21151" y="0"/>
                    </a:cubicBezTo>
                    <a:close/>
                  </a:path>
                </a:pathLst>
              </a:custGeom>
              <a:solidFill>
                <a:srgbClr val="FF89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50"/>
              <p:cNvSpPr/>
              <p:nvPr/>
            </p:nvSpPr>
            <p:spPr>
              <a:xfrm>
                <a:off x="2092800" y="3705075"/>
                <a:ext cx="1630050" cy="1586750"/>
              </a:xfrm>
              <a:custGeom>
                <a:avLst/>
                <a:gdLst/>
                <a:ahLst/>
                <a:cxnLst/>
                <a:rect l="l" t="t" r="r" b="b"/>
                <a:pathLst>
                  <a:path w="65202" h="63470" extrusionOk="0">
                    <a:moveTo>
                      <a:pt x="51601" y="34351"/>
                    </a:moveTo>
                    <a:cubicBezTo>
                      <a:pt x="51546" y="34420"/>
                      <a:pt x="51492" y="34489"/>
                      <a:pt x="51437" y="34558"/>
                    </a:cubicBezTo>
                    <a:cubicBezTo>
                      <a:pt x="51551" y="34558"/>
                      <a:pt x="51601" y="34462"/>
                      <a:pt x="51601" y="34351"/>
                    </a:cubicBezTo>
                    <a:close/>
                    <a:moveTo>
                      <a:pt x="48895" y="1"/>
                    </a:moveTo>
                    <a:cubicBezTo>
                      <a:pt x="46457" y="1"/>
                      <a:pt x="44012" y="218"/>
                      <a:pt x="41566" y="690"/>
                    </a:cubicBezTo>
                    <a:cubicBezTo>
                      <a:pt x="41204" y="4312"/>
                      <a:pt x="39846" y="7753"/>
                      <a:pt x="37763" y="10742"/>
                    </a:cubicBezTo>
                    <a:cubicBezTo>
                      <a:pt x="34503" y="15270"/>
                      <a:pt x="29613" y="18349"/>
                      <a:pt x="24994" y="21428"/>
                    </a:cubicBezTo>
                    <a:cubicBezTo>
                      <a:pt x="19470" y="24869"/>
                      <a:pt x="14489" y="28944"/>
                      <a:pt x="9962" y="33562"/>
                    </a:cubicBezTo>
                    <a:cubicBezTo>
                      <a:pt x="5434" y="38271"/>
                      <a:pt x="2264" y="44067"/>
                      <a:pt x="725" y="50315"/>
                    </a:cubicBezTo>
                    <a:cubicBezTo>
                      <a:pt x="0" y="53757"/>
                      <a:pt x="0" y="57651"/>
                      <a:pt x="2355" y="60186"/>
                    </a:cubicBezTo>
                    <a:cubicBezTo>
                      <a:pt x="4166" y="62088"/>
                      <a:pt x="6973" y="62722"/>
                      <a:pt x="9599" y="63084"/>
                    </a:cubicBezTo>
                    <a:cubicBezTo>
                      <a:pt x="11537" y="63308"/>
                      <a:pt x="13474" y="63470"/>
                      <a:pt x="15462" y="63470"/>
                    </a:cubicBezTo>
                    <a:cubicBezTo>
                      <a:pt x="15890" y="63470"/>
                      <a:pt x="16320" y="63462"/>
                      <a:pt x="16753" y="63446"/>
                    </a:cubicBezTo>
                    <a:cubicBezTo>
                      <a:pt x="21191" y="63175"/>
                      <a:pt x="25628" y="62722"/>
                      <a:pt x="30065" y="61907"/>
                    </a:cubicBezTo>
                    <a:cubicBezTo>
                      <a:pt x="37672" y="60911"/>
                      <a:pt x="45370" y="60277"/>
                      <a:pt x="53157" y="60096"/>
                    </a:cubicBezTo>
                    <a:cubicBezTo>
                      <a:pt x="54787" y="54843"/>
                      <a:pt x="55512" y="49410"/>
                      <a:pt x="55421" y="43886"/>
                    </a:cubicBezTo>
                    <a:lnTo>
                      <a:pt x="55421" y="43886"/>
                    </a:lnTo>
                    <a:cubicBezTo>
                      <a:pt x="51462" y="44194"/>
                      <a:pt x="47503" y="44357"/>
                      <a:pt x="43544" y="44357"/>
                    </a:cubicBezTo>
                    <a:cubicBezTo>
                      <a:pt x="40531" y="44357"/>
                      <a:pt x="37517" y="44263"/>
                      <a:pt x="34503" y="44067"/>
                    </a:cubicBezTo>
                    <a:cubicBezTo>
                      <a:pt x="40479" y="41984"/>
                      <a:pt x="46818" y="39630"/>
                      <a:pt x="50622" y="34468"/>
                    </a:cubicBezTo>
                    <a:cubicBezTo>
                      <a:pt x="50803" y="34287"/>
                      <a:pt x="50984" y="34015"/>
                      <a:pt x="51346" y="34015"/>
                    </a:cubicBezTo>
                    <a:cubicBezTo>
                      <a:pt x="51504" y="34015"/>
                      <a:pt x="51600" y="34197"/>
                      <a:pt x="51601" y="34351"/>
                    </a:cubicBezTo>
                    <a:lnTo>
                      <a:pt x="51601" y="34351"/>
                    </a:lnTo>
                    <a:cubicBezTo>
                      <a:pt x="58754" y="25246"/>
                      <a:pt x="63494" y="14367"/>
                      <a:pt x="65202" y="2863"/>
                    </a:cubicBezTo>
                    <a:cubicBezTo>
                      <a:pt x="59866" y="1106"/>
                      <a:pt x="54401" y="1"/>
                      <a:pt x="48895" y="1"/>
                    </a:cubicBezTo>
                    <a:close/>
                  </a:path>
                </a:pathLst>
              </a:custGeom>
              <a:solidFill>
                <a:srgbClr val="F5D9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50"/>
              <p:cNvSpPr/>
              <p:nvPr/>
            </p:nvSpPr>
            <p:spPr>
              <a:xfrm>
                <a:off x="3342475" y="3667450"/>
                <a:ext cx="1550825" cy="1780300"/>
              </a:xfrm>
              <a:custGeom>
                <a:avLst/>
                <a:gdLst/>
                <a:ahLst/>
                <a:cxnLst/>
                <a:rect l="l" t="t" r="r" b="b"/>
                <a:pathLst>
                  <a:path w="62033" h="71212" extrusionOk="0">
                    <a:moveTo>
                      <a:pt x="12186" y="1"/>
                    </a:moveTo>
                    <a:cubicBezTo>
                      <a:pt x="9669" y="1"/>
                      <a:pt x="7157" y="340"/>
                      <a:pt x="5163" y="1652"/>
                    </a:cubicBezTo>
                    <a:cubicBezTo>
                      <a:pt x="2989" y="3010"/>
                      <a:pt x="2718" y="4821"/>
                      <a:pt x="2627" y="7266"/>
                    </a:cubicBezTo>
                    <a:cubicBezTo>
                      <a:pt x="2627" y="11070"/>
                      <a:pt x="1993" y="14873"/>
                      <a:pt x="1631" y="18586"/>
                    </a:cubicBezTo>
                    <a:cubicBezTo>
                      <a:pt x="1178" y="23657"/>
                      <a:pt x="997" y="28909"/>
                      <a:pt x="816" y="34162"/>
                    </a:cubicBezTo>
                    <a:cubicBezTo>
                      <a:pt x="363" y="43851"/>
                      <a:pt x="1" y="53541"/>
                      <a:pt x="454" y="63231"/>
                    </a:cubicBezTo>
                    <a:cubicBezTo>
                      <a:pt x="363" y="64589"/>
                      <a:pt x="635" y="65857"/>
                      <a:pt x="1269" y="67125"/>
                    </a:cubicBezTo>
                    <a:cubicBezTo>
                      <a:pt x="1903" y="68121"/>
                      <a:pt x="2899" y="69026"/>
                      <a:pt x="4076" y="69479"/>
                    </a:cubicBezTo>
                    <a:cubicBezTo>
                      <a:pt x="6624" y="70776"/>
                      <a:pt x="9415" y="71211"/>
                      <a:pt x="12274" y="71211"/>
                    </a:cubicBezTo>
                    <a:cubicBezTo>
                      <a:pt x="15207" y="71211"/>
                      <a:pt x="18212" y="70753"/>
                      <a:pt x="21101" y="70294"/>
                    </a:cubicBezTo>
                    <a:lnTo>
                      <a:pt x="60312" y="63774"/>
                    </a:lnTo>
                    <a:cubicBezTo>
                      <a:pt x="60765" y="63774"/>
                      <a:pt x="61218" y="63593"/>
                      <a:pt x="61580" y="63321"/>
                    </a:cubicBezTo>
                    <a:cubicBezTo>
                      <a:pt x="61852" y="62868"/>
                      <a:pt x="62033" y="62416"/>
                      <a:pt x="61942" y="61872"/>
                    </a:cubicBezTo>
                    <a:cubicBezTo>
                      <a:pt x="61942" y="59065"/>
                      <a:pt x="61580" y="56258"/>
                      <a:pt x="61037" y="53541"/>
                    </a:cubicBezTo>
                    <a:cubicBezTo>
                      <a:pt x="61037" y="53269"/>
                      <a:pt x="60946" y="52998"/>
                      <a:pt x="60765" y="52817"/>
                    </a:cubicBezTo>
                    <a:cubicBezTo>
                      <a:pt x="60584" y="52726"/>
                      <a:pt x="60403" y="52635"/>
                      <a:pt x="60222" y="52545"/>
                    </a:cubicBezTo>
                    <a:cubicBezTo>
                      <a:pt x="56945" y="51346"/>
                      <a:pt x="53387" y="51276"/>
                      <a:pt x="49858" y="51276"/>
                    </a:cubicBezTo>
                    <a:cubicBezTo>
                      <a:pt x="49388" y="51276"/>
                      <a:pt x="48918" y="51277"/>
                      <a:pt x="48449" y="51277"/>
                    </a:cubicBezTo>
                    <a:cubicBezTo>
                      <a:pt x="41295" y="51187"/>
                      <a:pt x="34232" y="50643"/>
                      <a:pt x="27078" y="49738"/>
                    </a:cubicBezTo>
                    <a:cubicBezTo>
                      <a:pt x="23727" y="49375"/>
                      <a:pt x="23093" y="47202"/>
                      <a:pt x="24542" y="44395"/>
                    </a:cubicBezTo>
                    <a:cubicBezTo>
                      <a:pt x="26625" y="40501"/>
                      <a:pt x="28889" y="36878"/>
                      <a:pt x="30428" y="32622"/>
                    </a:cubicBezTo>
                    <a:cubicBezTo>
                      <a:pt x="31515" y="29634"/>
                      <a:pt x="32330" y="26555"/>
                      <a:pt x="32783" y="23476"/>
                    </a:cubicBezTo>
                    <a:cubicBezTo>
                      <a:pt x="33598" y="17771"/>
                      <a:pt x="33235" y="12156"/>
                      <a:pt x="32783" y="6451"/>
                    </a:cubicBezTo>
                    <a:cubicBezTo>
                      <a:pt x="32783" y="5274"/>
                      <a:pt x="32511" y="4097"/>
                      <a:pt x="31968" y="3101"/>
                    </a:cubicBezTo>
                    <a:cubicBezTo>
                      <a:pt x="30270" y="452"/>
                      <a:pt x="25006" y="350"/>
                      <a:pt x="20952" y="350"/>
                    </a:cubicBezTo>
                    <a:cubicBezTo>
                      <a:pt x="20614" y="350"/>
                      <a:pt x="20285" y="351"/>
                      <a:pt x="19967" y="351"/>
                    </a:cubicBezTo>
                    <a:cubicBezTo>
                      <a:pt x="19012" y="351"/>
                      <a:pt x="18158" y="344"/>
                      <a:pt x="17478" y="293"/>
                    </a:cubicBezTo>
                    <a:cubicBezTo>
                      <a:pt x="15841" y="179"/>
                      <a:pt x="14012" y="1"/>
                      <a:pt x="12186" y="1"/>
                    </a:cubicBezTo>
                    <a:close/>
                  </a:path>
                </a:pathLst>
              </a:custGeom>
              <a:solidFill>
                <a:srgbClr val="F5D9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50"/>
              <p:cNvSpPr/>
              <p:nvPr/>
            </p:nvSpPr>
            <p:spPr>
              <a:xfrm>
                <a:off x="3102500" y="1621375"/>
                <a:ext cx="423400" cy="519575"/>
              </a:xfrm>
              <a:custGeom>
                <a:avLst/>
                <a:gdLst/>
                <a:ahLst/>
                <a:cxnLst/>
                <a:rect l="l" t="t" r="r" b="b"/>
                <a:pathLst>
                  <a:path w="16936" h="20783" extrusionOk="0">
                    <a:moveTo>
                      <a:pt x="8604" y="1"/>
                    </a:moveTo>
                    <a:cubicBezTo>
                      <a:pt x="8604" y="1"/>
                      <a:pt x="1450" y="9147"/>
                      <a:pt x="1" y="12679"/>
                    </a:cubicBezTo>
                    <a:cubicBezTo>
                      <a:pt x="273" y="13041"/>
                      <a:pt x="454" y="13313"/>
                      <a:pt x="544" y="13584"/>
                    </a:cubicBezTo>
                    <a:cubicBezTo>
                      <a:pt x="1631" y="15577"/>
                      <a:pt x="2084" y="16844"/>
                      <a:pt x="2627" y="17931"/>
                    </a:cubicBezTo>
                    <a:cubicBezTo>
                      <a:pt x="3170" y="19108"/>
                      <a:pt x="3804" y="20467"/>
                      <a:pt x="4891" y="20738"/>
                    </a:cubicBezTo>
                    <a:cubicBezTo>
                      <a:pt x="5029" y="20768"/>
                      <a:pt x="5168" y="20782"/>
                      <a:pt x="5308" y="20782"/>
                    </a:cubicBezTo>
                    <a:cubicBezTo>
                      <a:pt x="7295" y="20782"/>
                      <a:pt x="9545" y="17968"/>
                      <a:pt x="11321" y="17207"/>
                    </a:cubicBezTo>
                    <a:cubicBezTo>
                      <a:pt x="13222" y="16392"/>
                      <a:pt x="15033" y="15214"/>
                      <a:pt x="16573" y="13856"/>
                    </a:cubicBezTo>
                    <a:cubicBezTo>
                      <a:pt x="16754" y="13675"/>
                      <a:pt x="16935" y="13494"/>
                      <a:pt x="16935" y="13313"/>
                    </a:cubicBezTo>
                    <a:cubicBezTo>
                      <a:pt x="16935" y="13041"/>
                      <a:pt x="16845" y="12860"/>
                      <a:pt x="16663" y="12679"/>
                    </a:cubicBezTo>
                    <a:cubicBezTo>
                      <a:pt x="13494" y="8785"/>
                      <a:pt x="10777" y="4528"/>
                      <a:pt x="8604" y="1"/>
                    </a:cubicBez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50"/>
              <p:cNvSpPr/>
              <p:nvPr/>
            </p:nvSpPr>
            <p:spPr>
              <a:xfrm>
                <a:off x="2656525" y="1247825"/>
                <a:ext cx="769750" cy="723800"/>
              </a:xfrm>
              <a:custGeom>
                <a:avLst/>
                <a:gdLst/>
                <a:ahLst/>
                <a:cxnLst/>
                <a:rect l="l" t="t" r="r" b="b"/>
                <a:pathLst>
                  <a:path w="30790" h="28952" extrusionOk="0">
                    <a:moveTo>
                      <a:pt x="9237" y="1"/>
                    </a:moveTo>
                    <a:lnTo>
                      <a:pt x="0" y="9419"/>
                    </a:lnTo>
                    <a:cubicBezTo>
                      <a:pt x="0" y="9419"/>
                      <a:pt x="453" y="10686"/>
                      <a:pt x="1177" y="12498"/>
                    </a:cubicBezTo>
                    <a:cubicBezTo>
                      <a:pt x="1449" y="13041"/>
                      <a:pt x="1630" y="13584"/>
                      <a:pt x="1902" y="14218"/>
                    </a:cubicBezTo>
                    <a:cubicBezTo>
                      <a:pt x="2355" y="15124"/>
                      <a:pt x="2807" y="16120"/>
                      <a:pt x="3351" y="17116"/>
                    </a:cubicBezTo>
                    <a:cubicBezTo>
                      <a:pt x="3441" y="17388"/>
                      <a:pt x="3532" y="17569"/>
                      <a:pt x="3713" y="17750"/>
                    </a:cubicBezTo>
                    <a:cubicBezTo>
                      <a:pt x="4347" y="19108"/>
                      <a:pt x="5162" y="20376"/>
                      <a:pt x="6067" y="21644"/>
                    </a:cubicBezTo>
                    <a:cubicBezTo>
                      <a:pt x="6430" y="22278"/>
                      <a:pt x="6882" y="22912"/>
                      <a:pt x="7426" y="23546"/>
                    </a:cubicBezTo>
                    <a:cubicBezTo>
                      <a:pt x="9876" y="26628"/>
                      <a:pt x="12808" y="28951"/>
                      <a:pt x="16163" y="28951"/>
                    </a:cubicBezTo>
                    <a:cubicBezTo>
                      <a:pt x="16653" y="28951"/>
                      <a:pt x="17151" y="28902"/>
                      <a:pt x="17659" y="28798"/>
                    </a:cubicBezTo>
                    <a:cubicBezTo>
                      <a:pt x="23907" y="27077"/>
                      <a:pt x="26352" y="15214"/>
                      <a:pt x="26443" y="15033"/>
                    </a:cubicBezTo>
                    <a:cubicBezTo>
                      <a:pt x="27439" y="15033"/>
                      <a:pt x="30790" y="12226"/>
                      <a:pt x="28435" y="9056"/>
                    </a:cubicBezTo>
                    <a:cubicBezTo>
                      <a:pt x="27948" y="8123"/>
                      <a:pt x="27061" y="7680"/>
                      <a:pt x="26172" y="7680"/>
                    </a:cubicBezTo>
                    <a:cubicBezTo>
                      <a:pt x="25079" y="7680"/>
                      <a:pt x="23985" y="8351"/>
                      <a:pt x="23636" y="9600"/>
                    </a:cubicBezTo>
                    <a:cubicBezTo>
                      <a:pt x="23092" y="7698"/>
                      <a:pt x="20375" y="1540"/>
                      <a:pt x="20375" y="1540"/>
                    </a:cubicBezTo>
                    <a:lnTo>
                      <a:pt x="9237" y="1"/>
                    </a:ln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50"/>
              <p:cNvSpPr/>
              <p:nvPr/>
            </p:nvSpPr>
            <p:spPr>
              <a:xfrm>
                <a:off x="3263250" y="1476200"/>
                <a:ext cx="101425" cy="118025"/>
              </a:xfrm>
              <a:custGeom>
                <a:avLst/>
                <a:gdLst/>
                <a:ahLst/>
                <a:cxnLst/>
                <a:rect l="l" t="t" r="r" b="b"/>
                <a:pathLst>
                  <a:path w="4057" h="4721" extrusionOk="0">
                    <a:moveTo>
                      <a:pt x="2445" y="0"/>
                    </a:moveTo>
                    <a:cubicBezTo>
                      <a:pt x="2387" y="0"/>
                      <a:pt x="2327" y="4"/>
                      <a:pt x="2264" y="12"/>
                    </a:cubicBezTo>
                    <a:cubicBezTo>
                      <a:pt x="1902" y="102"/>
                      <a:pt x="1540" y="193"/>
                      <a:pt x="1268" y="374"/>
                    </a:cubicBezTo>
                    <a:cubicBezTo>
                      <a:pt x="453" y="736"/>
                      <a:pt x="0" y="1642"/>
                      <a:pt x="363" y="2457"/>
                    </a:cubicBezTo>
                    <a:cubicBezTo>
                      <a:pt x="544" y="3181"/>
                      <a:pt x="906" y="3906"/>
                      <a:pt x="1178" y="4630"/>
                    </a:cubicBezTo>
                    <a:cubicBezTo>
                      <a:pt x="1268" y="4630"/>
                      <a:pt x="1268" y="4721"/>
                      <a:pt x="1359" y="4721"/>
                    </a:cubicBezTo>
                    <a:lnTo>
                      <a:pt x="1449" y="4721"/>
                    </a:lnTo>
                    <a:cubicBezTo>
                      <a:pt x="2445" y="4540"/>
                      <a:pt x="3260" y="3815"/>
                      <a:pt x="3623" y="2910"/>
                    </a:cubicBezTo>
                    <a:cubicBezTo>
                      <a:pt x="4056" y="1870"/>
                      <a:pt x="3743" y="0"/>
                      <a:pt x="2445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50"/>
              <p:cNvSpPr/>
              <p:nvPr/>
            </p:nvSpPr>
            <p:spPr>
              <a:xfrm>
                <a:off x="3068550" y="1553450"/>
                <a:ext cx="9075" cy="910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364" extrusionOk="0">
                    <a:moveTo>
                      <a:pt x="182" y="1"/>
                    </a:moveTo>
                    <a:cubicBezTo>
                      <a:pt x="91" y="1"/>
                      <a:pt x="1" y="91"/>
                      <a:pt x="1" y="182"/>
                    </a:cubicBezTo>
                    <a:cubicBezTo>
                      <a:pt x="1" y="273"/>
                      <a:pt x="91" y="363"/>
                      <a:pt x="182" y="363"/>
                    </a:cubicBezTo>
                    <a:cubicBezTo>
                      <a:pt x="272" y="363"/>
                      <a:pt x="363" y="273"/>
                      <a:pt x="363" y="182"/>
                    </a:cubicBezTo>
                    <a:cubicBezTo>
                      <a:pt x="363" y="91"/>
                      <a:pt x="272" y="1"/>
                      <a:pt x="182" y="1"/>
                    </a:cubicBez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50"/>
              <p:cNvSpPr/>
              <p:nvPr/>
            </p:nvSpPr>
            <p:spPr>
              <a:xfrm>
                <a:off x="2466350" y="1492325"/>
                <a:ext cx="579575" cy="1506450"/>
              </a:xfrm>
              <a:custGeom>
                <a:avLst/>
                <a:gdLst/>
                <a:ahLst/>
                <a:cxnLst/>
                <a:rect l="l" t="t" r="r" b="b"/>
                <a:pathLst>
                  <a:path w="23183" h="60258" extrusionOk="0">
                    <a:moveTo>
                      <a:pt x="11592" y="1"/>
                    </a:moveTo>
                    <a:cubicBezTo>
                      <a:pt x="10324" y="3714"/>
                      <a:pt x="11229" y="7970"/>
                      <a:pt x="10414" y="11864"/>
                    </a:cubicBezTo>
                    <a:cubicBezTo>
                      <a:pt x="9962" y="13584"/>
                      <a:pt x="9418" y="15305"/>
                      <a:pt x="8603" y="16935"/>
                    </a:cubicBezTo>
                    <a:cubicBezTo>
                      <a:pt x="6339" y="22097"/>
                      <a:pt x="3985" y="26806"/>
                      <a:pt x="2536" y="32420"/>
                    </a:cubicBezTo>
                    <a:cubicBezTo>
                      <a:pt x="725" y="38216"/>
                      <a:pt x="0" y="44374"/>
                      <a:pt x="272" y="50441"/>
                    </a:cubicBezTo>
                    <a:cubicBezTo>
                      <a:pt x="453" y="52977"/>
                      <a:pt x="1359" y="56599"/>
                      <a:pt x="3532" y="58229"/>
                    </a:cubicBezTo>
                    <a:cubicBezTo>
                      <a:pt x="5236" y="59494"/>
                      <a:pt x="7107" y="60257"/>
                      <a:pt x="9003" y="60257"/>
                    </a:cubicBezTo>
                    <a:cubicBezTo>
                      <a:pt x="10230" y="60257"/>
                      <a:pt x="11468" y="59937"/>
                      <a:pt x="12678" y="59225"/>
                    </a:cubicBezTo>
                    <a:cubicBezTo>
                      <a:pt x="16210" y="57233"/>
                      <a:pt x="19289" y="54335"/>
                      <a:pt x="21553" y="50894"/>
                    </a:cubicBezTo>
                    <a:cubicBezTo>
                      <a:pt x="23183" y="48449"/>
                      <a:pt x="20919" y="45189"/>
                      <a:pt x="19289" y="42653"/>
                    </a:cubicBezTo>
                    <a:cubicBezTo>
                      <a:pt x="18655" y="41476"/>
                      <a:pt x="17659" y="40571"/>
                      <a:pt x="16391" y="40027"/>
                    </a:cubicBezTo>
                    <a:cubicBezTo>
                      <a:pt x="15781" y="39766"/>
                      <a:pt x="15002" y="38664"/>
                      <a:pt x="14298" y="38664"/>
                    </a:cubicBezTo>
                    <a:cubicBezTo>
                      <a:pt x="14271" y="38664"/>
                      <a:pt x="14244" y="38666"/>
                      <a:pt x="14218" y="38669"/>
                    </a:cubicBezTo>
                    <a:cubicBezTo>
                      <a:pt x="13959" y="39101"/>
                      <a:pt x="12794" y="42497"/>
                      <a:pt x="12372" y="42497"/>
                    </a:cubicBezTo>
                    <a:cubicBezTo>
                      <a:pt x="12352" y="42497"/>
                      <a:pt x="12333" y="42489"/>
                      <a:pt x="12316" y="42472"/>
                    </a:cubicBezTo>
                    <a:cubicBezTo>
                      <a:pt x="12044" y="42020"/>
                      <a:pt x="12588" y="38669"/>
                      <a:pt x="12588" y="38126"/>
                    </a:cubicBezTo>
                    <a:cubicBezTo>
                      <a:pt x="12588" y="27530"/>
                      <a:pt x="14127" y="16935"/>
                      <a:pt x="17116" y="6702"/>
                    </a:cubicBezTo>
                    <a:cubicBezTo>
                      <a:pt x="17659" y="5706"/>
                      <a:pt x="17387" y="4348"/>
                      <a:pt x="16301" y="3714"/>
                    </a:cubicBezTo>
                    <a:lnTo>
                      <a:pt x="11592" y="1"/>
                    </a:ln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50"/>
              <p:cNvSpPr/>
              <p:nvPr/>
            </p:nvSpPr>
            <p:spPr>
              <a:xfrm>
                <a:off x="2891975" y="1639500"/>
                <a:ext cx="76975" cy="114225"/>
              </a:xfrm>
              <a:custGeom>
                <a:avLst/>
                <a:gdLst/>
                <a:ahLst/>
                <a:cxnLst/>
                <a:rect l="l" t="t" r="r" b="b"/>
                <a:pathLst>
                  <a:path w="3079" h="456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81" y="725"/>
                      <a:pt x="362" y="1449"/>
                      <a:pt x="543" y="2173"/>
                    </a:cubicBezTo>
                    <a:cubicBezTo>
                      <a:pt x="634" y="2536"/>
                      <a:pt x="724" y="2898"/>
                      <a:pt x="815" y="3260"/>
                    </a:cubicBezTo>
                    <a:cubicBezTo>
                      <a:pt x="906" y="3532"/>
                      <a:pt x="906" y="3894"/>
                      <a:pt x="815" y="4256"/>
                    </a:cubicBezTo>
                    <a:lnTo>
                      <a:pt x="724" y="4528"/>
                    </a:lnTo>
                    <a:lnTo>
                      <a:pt x="996" y="4528"/>
                    </a:lnTo>
                    <a:cubicBezTo>
                      <a:pt x="1238" y="4558"/>
                      <a:pt x="1479" y="4568"/>
                      <a:pt x="1717" y="4568"/>
                    </a:cubicBezTo>
                    <a:cubicBezTo>
                      <a:pt x="2194" y="4568"/>
                      <a:pt x="2656" y="4528"/>
                      <a:pt x="3079" y="4528"/>
                    </a:cubicBezTo>
                    <a:cubicBezTo>
                      <a:pt x="2542" y="4298"/>
                      <a:pt x="1941" y="4198"/>
                      <a:pt x="1330" y="4118"/>
                    </a:cubicBezTo>
                    <a:lnTo>
                      <a:pt x="1330" y="4118"/>
                    </a:lnTo>
                    <a:cubicBezTo>
                      <a:pt x="1391" y="3776"/>
                      <a:pt x="1428" y="3446"/>
                      <a:pt x="1358" y="3170"/>
                    </a:cubicBezTo>
                    <a:cubicBezTo>
                      <a:pt x="1268" y="2807"/>
                      <a:pt x="1177" y="2355"/>
                      <a:pt x="1087" y="1992"/>
                    </a:cubicBezTo>
                    <a:cubicBezTo>
                      <a:pt x="815" y="1268"/>
                      <a:pt x="453" y="634"/>
                      <a:pt x="0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50"/>
              <p:cNvSpPr/>
              <p:nvPr/>
            </p:nvSpPr>
            <p:spPr>
              <a:xfrm>
                <a:off x="3023975" y="1557650"/>
                <a:ext cx="21950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878" h="1994" extrusionOk="0">
                    <a:moveTo>
                      <a:pt x="509" y="0"/>
                    </a:moveTo>
                    <a:cubicBezTo>
                      <a:pt x="441" y="0"/>
                      <a:pt x="373" y="52"/>
                      <a:pt x="425" y="105"/>
                    </a:cubicBezTo>
                    <a:cubicBezTo>
                      <a:pt x="606" y="738"/>
                      <a:pt x="516" y="1372"/>
                      <a:pt x="63" y="1825"/>
                    </a:cubicBezTo>
                    <a:cubicBezTo>
                      <a:pt x="0" y="1888"/>
                      <a:pt x="24" y="1993"/>
                      <a:pt x="104" y="1993"/>
                    </a:cubicBezTo>
                    <a:cubicBezTo>
                      <a:pt x="140" y="1993"/>
                      <a:pt x="188" y="1972"/>
                      <a:pt x="244" y="1916"/>
                    </a:cubicBezTo>
                    <a:cubicBezTo>
                      <a:pt x="697" y="1463"/>
                      <a:pt x="878" y="738"/>
                      <a:pt x="606" y="105"/>
                    </a:cubicBezTo>
                    <a:cubicBezTo>
                      <a:pt x="606" y="28"/>
                      <a:pt x="558" y="0"/>
                      <a:pt x="509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50"/>
              <p:cNvSpPr/>
              <p:nvPr/>
            </p:nvSpPr>
            <p:spPr>
              <a:xfrm>
                <a:off x="2795325" y="1710450"/>
                <a:ext cx="40075" cy="24250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970" extrusionOk="0">
                    <a:moveTo>
                      <a:pt x="1488" y="0"/>
                    </a:moveTo>
                    <a:cubicBezTo>
                      <a:pt x="1452" y="0"/>
                      <a:pt x="1421" y="22"/>
                      <a:pt x="1421" y="60"/>
                    </a:cubicBezTo>
                    <a:cubicBezTo>
                      <a:pt x="1330" y="332"/>
                      <a:pt x="1149" y="603"/>
                      <a:pt x="878" y="694"/>
                    </a:cubicBezTo>
                    <a:cubicBezTo>
                      <a:pt x="803" y="731"/>
                      <a:pt x="712" y="753"/>
                      <a:pt x="619" y="753"/>
                    </a:cubicBezTo>
                    <a:cubicBezTo>
                      <a:pt x="487" y="753"/>
                      <a:pt x="350" y="709"/>
                      <a:pt x="244" y="603"/>
                    </a:cubicBezTo>
                    <a:cubicBezTo>
                      <a:pt x="216" y="547"/>
                      <a:pt x="179" y="526"/>
                      <a:pt x="144" y="526"/>
                    </a:cubicBezTo>
                    <a:cubicBezTo>
                      <a:pt x="67" y="526"/>
                      <a:pt x="0" y="631"/>
                      <a:pt x="63" y="694"/>
                    </a:cubicBezTo>
                    <a:cubicBezTo>
                      <a:pt x="238" y="869"/>
                      <a:pt x="451" y="969"/>
                      <a:pt x="653" y="969"/>
                    </a:cubicBezTo>
                    <a:cubicBezTo>
                      <a:pt x="764" y="969"/>
                      <a:pt x="872" y="939"/>
                      <a:pt x="968" y="875"/>
                    </a:cubicBezTo>
                    <a:cubicBezTo>
                      <a:pt x="1330" y="784"/>
                      <a:pt x="1512" y="513"/>
                      <a:pt x="1602" y="150"/>
                    </a:cubicBezTo>
                    <a:cubicBezTo>
                      <a:pt x="1602" y="44"/>
                      <a:pt x="1540" y="0"/>
                      <a:pt x="1488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50"/>
              <p:cNvSpPr/>
              <p:nvPr/>
            </p:nvSpPr>
            <p:spPr>
              <a:xfrm>
                <a:off x="3116100" y="1736850"/>
                <a:ext cx="176600" cy="276225"/>
              </a:xfrm>
              <a:custGeom>
                <a:avLst/>
                <a:gdLst/>
                <a:ahLst/>
                <a:cxnLst/>
                <a:rect l="l" t="t" r="r" b="b"/>
                <a:pathLst>
                  <a:path w="7064" h="11049" extrusionOk="0">
                    <a:moveTo>
                      <a:pt x="6701" y="0"/>
                    </a:moveTo>
                    <a:cubicBezTo>
                      <a:pt x="6520" y="5705"/>
                      <a:pt x="996" y="8512"/>
                      <a:pt x="0" y="8965"/>
                    </a:cubicBezTo>
                    <a:cubicBezTo>
                      <a:pt x="91" y="9056"/>
                      <a:pt x="91" y="9146"/>
                      <a:pt x="181" y="9327"/>
                    </a:cubicBezTo>
                    <a:cubicBezTo>
                      <a:pt x="181" y="9418"/>
                      <a:pt x="272" y="9418"/>
                      <a:pt x="272" y="9509"/>
                    </a:cubicBezTo>
                    <a:cubicBezTo>
                      <a:pt x="544" y="9961"/>
                      <a:pt x="725" y="10505"/>
                      <a:pt x="906" y="11048"/>
                    </a:cubicBezTo>
                    <a:cubicBezTo>
                      <a:pt x="5886" y="7788"/>
                      <a:pt x="7064" y="4618"/>
                      <a:pt x="6701" y="0"/>
                    </a:cubicBezTo>
                    <a:close/>
                  </a:path>
                </a:pathLst>
              </a:custGeom>
              <a:solidFill>
                <a:srgbClr val="C775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50"/>
              <p:cNvSpPr/>
              <p:nvPr/>
            </p:nvSpPr>
            <p:spPr>
              <a:xfrm>
                <a:off x="2520675" y="1037575"/>
                <a:ext cx="819575" cy="513650"/>
              </a:xfrm>
              <a:custGeom>
                <a:avLst/>
                <a:gdLst/>
                <a:ahLst/>
                <a:cxnLst/>
                <a:rect l="l" t="t" r="r" b="b"/>
                <a:pathLst>
                  <a:path w="32783" h="20546" extrusionOk="0">
                    <a:moveTo>
                      <a:pt x="19545" y="0"/>
                    </a:moveTo>
                    <a:cubicBezTo>
                      <a:pt x="16343" y="0"/>
                      <a:pt x="12429" y="1061"/>
                      <a:pt x="8332" y="3702"/>
                    </a:cubicBezTo>
                    <a:cubicBezTo>
                      <a:pt x="725" y="8501"/>
                      <a:pt x="1" y="5694"/>
                      <a:pt x="6068" y="13663"/>
                    </a:cubicBezTo>
                    <a:cubicBezTo>
                      <a:pt x="6068" y="13663"/>
                      <a:pt x="5157" y="16821"/>
                      <a:pt x="5722" y="16821"/>
                    </a:cubicBezTo>
                    <a:cubicBezTo>
                      <a:pt x="5847" y="16821"/>
                      <a:pt x="6044" y="16666"/>
                      <a:pt x="6340" y="16289"/>
                    </a:cubicBezTo>
                    <a:cubicBezTo>
                      <a:pt x="7883" y="14231"/>
                      <a:pt x="14949" y="10548"/>
                      <a:pt x="18847" y="10548"/>
                    </a:cubicBezTo>
                    <a:cubicBezTo>
                      <a:pt x="19065" y="10548"/>
                      <a:pt x="19274" y="10560"/>
                      <a:pt x="19470" y="10584"/>
                    </a:cubicBezTo>
                    <a:cubicBezTo>
                      <a:pt x="23183" y="11037"/>
                      <a:pt x="28526" y="18553"/>
                      <a:pt x="29613" y="20545"/>
                    </a:cubicBezTo>
                    <a:cubicBezTo>
                      <a:pt x="27983" y="17466"/>
                      <a:pt x="30156" y="16380"/>
                      <a:pt x="31424" y="16199"/>
                    </a:cubicBezTo>
                    <a:cubicBezTo>
                      <a:pt x="31877" y="16199"/>
                      <a:pt x="32330" y="16380"/>
                      <a:pt x="32782" y="16561"/>
                    </a:cubicBezTo>
                    <a:cubicBezTo>
                      <a:pt x="32782" y="16561"/>
                      <a:pt x="29522" y="7324"/>
                      <a:pt x="26443" y="2615"/>
                    </a:cubicBezTo>
                    <a:cubicBezTo>
                      <a:pt x="25182" y="1039"/>
                      <a:pt x="22712" y="0"/>
                      <a:pt x="19545" y="0"/>
                    </a:cubicBezTo>
                    <a:close/>
                  </a:path>
                </a:pathLst>
              </a:custGeom>
              <a:solidFill>
                <a:srgbClr val="BE5E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50"/>
              <p:cNvSpPr/>
              <p:nvPr/>
            </p:nvSpPr>
            <p:spPr>
              <a:xfrm>
                <a:off x="2366725" y="923125"/>
                <a:ext cx="1027850" cy="660950"/>
              </a:xfrm>
              <a:custGeom>
                <a:avLst/>
                <a:gdLst/>
                <a:ahLst/>
                <a:cxnLst/>
                <a:rect l="l" t="t" r="r" b="b"/>
                <a:pathLst>
                  <a:path w="41114" h="26438" extrusionOk="0">
                    <a:moveTo>
                      <a:pt x="27027" y="0"/>
                    </a:moveTo>
                    <a:cubicBezTo>
                      <a:pt x="25541" y="0"/>
                      <a:pt x="24038" y="1047"/>
                      <a:pt x="24180" y="3027"/>
                    </a:cubicBezTo>
                    <a:cubicBezTo>
                      <a:pt x="23520" y="1281"/>
                      <a:pt x="22045" y="482"/>
                      <a:pt x="20568" y="482"/>
                    </a:cubicBezTo>
                    <a:cubicBezTo>
                      <a:pt x="18598" y="482"/>
                      <a:pt x="16624" y="1902"/>
                      <a:pt x="16573" y="4386"/>
                    </a:cubicBezTo>
                    <a:cubicBezTo>
                      <a:pt x="15756" y="3287"/>
                      <a:pt x="14666" y="2819"/>
                      <a:pt x="13600" y="2819"/>
                    </a:cubicBezTo>
                    <a:cubicBezTo>
                      <a:pt x="11240" y="2819"/>
                      <a:pt x="8992" y="5110"/>
                      <a:pt x="10053" y="7917"/>
                    </a:cubicBezTo>
                    <a:cubicBezTo>
                      <a:pt x="9589" y="7382"/>
                      <a:pt x="8928" y="7142"/>
                      <a:pt x="8236" y="7142"/>
                    </a:cubicBezTo>
                    <a:cubicBezTo>
                      <a:pt x="7173" y="7142"/>
                      <a:pt x="6038" y="7709"/>
                      <a:pt x="5434" y="8642"/>
                    </a:cubicBezTo>
                    <a:cubicBezTo>
                      <a:pt x="4529" y="10272"/>
                      <a:pt x="4348" y="12174"/>
                      <a:pt x="4891" y="13894"/>
                    </a:cubicBezTo>
                    <a:lnTo>
                      <a:pt x="4710" y="13804"/>
                    </a:lnTo>
                    <a:cubicBezTo>
                      <a:pt x="4597" y="13772"/>
                      <a:pt x="4485" y="13757"/>
                      <a:pt x="4375" y="13757"/>
                    </a:cubicBezTo>
                    <a:cubicBezTo>
                      <a:pt x="3863" y="13757"/>
                      <a:pt x="3394" y="14081"/>
                      <a:pt x="3170" y="14528"/>
                    </a:cubicBezTo>
                    <a:cubicBezTo>
                      <a:pt x="2989" y="15162"/>
                      <a:pt x="2899" y="15796"/>
                      <a:pt x="2989" y="16430"/>
                    </a:cubicBezTo>
                    <a:cubicBezTo>
                      <a:pt x="2755" y="15904"/>
                      <a:pt x="2257" y="15604"/>
                      <a:pt x="1763" y="15604"/>
                    </a:cubicBezTo>
                    <a:cubicBezTo>
                      <a:pt x="1491" y="15604"/>
                      <a:pt x="1221" y="15694"/>
                      <a:pt x="997" y="15886"/>
                    </a:cubicBezTo>
                    <a:cubicBezTo>
                      <a:pt x="272" y="16430"/>
                      <a:pt x="1" y="17245"/>
                      <a:pt x="1" y="18060"/>
                    </a:cubicBezTo>
                    <a:cubicBezTo>
                      <a:pt x="91" y="20233"/>
                      <a:pt x="1631" y="22135"/>
                      <a:pt x="3714" y="22588"/>
                    </a:cubicBezTo>
                    <a:cubicBezTo>
                      <a:pt x="3261" y="23584"/>
                      <a:pt x="3532" y="24852"/>
                      <a:pt x="4348" y="25576"/>
                    </a:cubicBezTo>
                    <a:cubicBezTo>
                      <a:pt x="5095" y="26100"/>
                      <a:pt x="5967" y="26438"/>
                      <a:pt x="6859" y="26438"/>
                    </a:cubicBezTo>
                    <a:cubicBezTo>
                      <a:pt x="7048" y="26438"/>
                      <a:pt x="7237" y="26423"/>
                      <a:pt x="7426" y="26391"/>
                    </a:cubicBezTo>
                    <a:cubicBezTo>
                      <a:pt x="10868" y="26119"/>
                      <a:pt x="13494" y="22678"/>
                      <a:pt x="15577" y="20233"/>
                    </a:cubicBezTo>
                    <a:cubicBezTo>
                      <a:pt x="16392" y="19147"/>
                      <a:pt x="17116" y="17969"/>
                      <a:pt x="17841" y="16792"/>
                    </a:cubicBezTo>
                    <a:cubicBezTo>
                      <a:pt x="18927" y="15071"/>
                      <a:pt x="20557" y="13804"/>
                      <a:pt x="22459" y="12989"/>
                    </a:cubicBezTo>
                    <a:cubicBezTo>
                      <a:pt x="23060" y="12766"/>
                      <a:pt x="23658" y="12667"/>
                      <a:pt x="24249" y="12667"/>
                    </a:cubicBezTo>
                    <a:cubicBezTo>
                      <a:pt x="27747" y="12667"/>
                      <a:pt x="30988" y="16162"/>
                      <a:pt x="33235" y="18332"/>
                    </a:cubicBezTo>
                    <a:cubicBezTo>
                      <a:pt x="34499" y="19481"/>
                      <a:pt x="35764" y="20229"/>
                      <a:pt x="37167" y="20229"/>
                    </a:cubicBezTo>
                    <a:cubicBezTo>
                      <a:pt x="37975" y="20229"/>
                      <a:pt x="38829" y="19981"/>
                      <a:pt x="39755" y="19418"/>
                    </a:cubicBezTo>
                    <a:cubicBezTo>
                      <a:pt x="40570" y="18965"/>
                      <a:pt x="41114" y="18060"/>
                      <a:pt x="41114" y="17064"/>
                    </a:cubicBezTo>
                    <a:cubicBezTo>
                      <a:pt x="40967" y="16186"/>
                      <a:pt x="40289" y="15603"/>
                      <a:pt x="39508" y="15603"/>
                    </a:cubicBezTo>
                    <a:cubicBezTo>
                      <a:pt x="39323" y="15603"/>
                      <a:pt x="39131" y="15636"/>
                      <a:pt x="38940" y="15705"/>
                    </a:cubicBezTo>
                    <a:cubicBezTo>
                      <a:pt x="40027" y="14347"/>
                      <a:pt x="40570" y="12536"/>
                      <a:pt x="40299" y="10815"/>
                    </a:cubicBezTo>
                    <a:cubicBezTo>
                      <a:pt x="40208" y="9910"/>
                      <a:pt x="39755" y="9004"/>
                      <a:pt x="39031" y="8370"/>
                    </a:cubicBezTo>
                    <a:cubicBezTo>
                      <a:pt x="38692" y="8144"/>
                      <a:pt x="38305" y="8028"/>
                      <a:pt x="37924" y="8028"/>
                    </a:cubicBezTo>
                    <a:cubicBezTo>
                      <a:pt x="37390" y="8028"/>
                      <a:pt x="36865" y="8257"/>
                      <a:pt x="36495" y="8732"/>
                    </a:cubicBezTo>
                    <a:cubicBezTo>
                      <a:pt x="36858" y="8189"/>
                      <a:pt x="37039" y="7555"/>
                      <a:pt x="37039" y="6921"/>
                    </a:cubicBezTo>
                    <a:cubicBezTo>
                      <a:pt x="37310" y="4929"/>
                      <a:pt x="36495" y="2937"/>
                      <a:pt x="34865" y="1578"/>
                    </a:cubicBezTo>
                    <a:cubicBezTo>
                      <a:pt x="34264" y="1144"/>
                      <a:pt x="33516" y="932"/>
                      <a:pt x="32774" y="932"/>
                    </a:cubicBezTo>
                    <a:cubicBezTo>
                      <a:pt x="31503" y="932"/>
                      <a:pt x="30251" y="1555"/>
                      <a:pt x="29794" y="2756"/>
                    </a:cubicBezTo>
                    <a:cubicBezTo>
                      <a:pt x="29751" y="889"/>
                      <a:pt x="28396" y="0"/>
                      <a:pt x="27027" y="0"/>
                    </a:cubicBezTo>
                    <a:close/>
                  </a:path>
                </a:pathLst>
              </a:custGeom>
              <a:solidFill>
                <a:srgbClr val="BE5E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50"/>
              <p:cNvSpPr/>
              <p:nvPr/>
            </p:nvSpPr>
            <p:spPr>
              <a:xfrm>
                <a:off x="2893275" y="1448700"/>
                <a:ext cx="17525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7010" h="2336" extrusionOk="0">
                    <a:moveTo>
                      <a:pt x="2932" y="1"/>
                    </a:moveTo>
                    <a:cubicBezTo>
                      <a:pt x="1553" y="1"/>
                      <a:pt x="733" y="466"/>
                      <a:pt x="401" y="931"/>
                    </a:cubicBezTo>
                    <a:cubicBezTo>
                      <a:pt x="0" y="1491"/>
                      <a:pt x="237" y="2335"/>
                      <a:pt x="861" y="2335"/>
                    </a:cubicBezTo>
                    <a:cubicBezTo>
                      <a:pt x="943" y="2335"/>
                      <a:pt x="1031" y="2321"/>
                      <a:pt x="1125" y="2289"/>
                    </a:cubicBezTo>
                    <a:cubicBezTo>
                      <a:pt x="1125" y="2289"/>
                      <a:pt x="2914" y="1674"/>
                      <a:pt x="4384" y="1674"/>
                    </a:cubicBezTo>
                    <a:cubicBezTo>
                      <a:pt x="4785" y="1674"/>
                      <a:pt x="5162" y="1720"/>
                      <a:pt x="5472" y="1836"/>
                    </a:cubicBezTo>
                    <a:cubicBezTo>
                      <a:pt x="5687" y="1912"/>
                      <a:pt x="5875" y="1946"/>
                      <a:pt x="6034" y="1946"/>
                    </a:cubicBezTo>
                    <a:cubicBezTo>
                      <a:pt x="7009" y="1946"/>
                      <a:pt x="6839" y="674"/>
                      <a:pt x="4657" y="206"/>
                    </a:cubicBezTo>
                    <a:cubicBezTo>
                      <a:pt x="4006" y="62"/>
                      <a:pt x="3432" y="1"/>
                      <a:pt x="2932" y="1"/>
                    </a:cubicBezTo>
                    <a:close/>
                  </a:path>
                </a:pathLst>
              </a:custGeom>
              <a:solidFill>
                <a:srgbClr val="1E1C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50"/>
              <p:cNvSpPr/>
              <p:nvPr/>
            </p:nvSpPr>
            <p:spPr>
              <a:xfrm>
                <a:off x="2689650" y="1539875"/>
                <a:ext cx="116300" cy="112625"/>
              </a:xfrm>
              <a:custGeom>
                <a:avLst/>
                <a:gdLst/>
                <a:ahLst/>
                <a:cxnLst/>
                <a:rect l="l" t="t" r="r" b="b"/>
                <a:pathLst>
                  <a:path w="4652" h="4505" extrusionOk="0">
                    <a:moveTo>
                      <a:pt x="3475" y="1"/>
                    </a:moveTo>
                    <a:cubicBezTo>
                      <a:pt x="2841" y="1"/>
                      <a:pt x="1663" y="453"/>
                      <a:pt x="667" y="2446"/>
                    </a:cubicBezTo>
                    <a:cubicBezTo>
                      <a:pt x="0" y="3719"/>
                      <a:pt x="308" y="4505"/>
                      <a:pt x="720" y="4505"/>
                    </a:cubicBezTo>
                    <a:cubicBezTo>
                      <a:pt x="923" y="4505"/>
                      <a:pt x="1152" y="4313"/>
                      <a:pt x="1301" y="3895"/>
                    </a:cubicBezTo>
                    <a:cubicBezTo>
                      <a:pt x="1754" y="2627"/>
                      <a:pt x="4018" y="1268"/>
                      <a:pt x="4018" y="1268"/>
                    </a:cubicBezTo>
                    <a:cubicBezTo>
                      <a:pt x="4652" y="816"/>
                      <a:pt x="4199" y="91"/>
                      <a:pt x="3475" y="1"/>
                    </a:cubicBezTo>
                    <a:close/>
                  </a:path>
                </a:pathLst>
              </a:custGeom>
              <a:solidFill>
                <a:srgbClr val="1E1C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50"/>
              <p:cNvSpPr/>
              <p:nvPr/>
            </p:nvSpPr>
            <p:spPr>
              <a:xfrm>
                <a:off x="3325000" y="1138275"/>
                <a:ext cx="83175" cy="175225"/>
              </a:xfrm>
              <a:custGeom>
                <a:avLst/>
                <a:gdLst/>
                <a:ahLst/>
                <a:cxnLst/>
                <a:rect l="l" t="t" r="r" b="b"/>
                <a:pathLst>
                  <a:path w="3327" h="7009" extrusionOk="0">
                    <a:moveTo>
                      <a:pt x="1882" y="0"/>
                    </a:moveTo>
                    <a:cubicBezTo>
                      <a:pt x="1800" y="0"/>
                      <a:pt x="1720" y="84"/>
                      <a:pt x="1787" y="217"/>
                    </a:cubicBezTo>
                    <a:cubicBezTo>
                      <a:pt x="1877" y="489"/>
                      <a:pt x="2058" y="760"/>
                      <a:pt x="2239" y="1032"/>
                    </a:cubicBezTo>
                    <a:cubicBezTo>
                      <a:pt x="2330" y="1304"/>
                      <a:pt x="2421" y="1666"/>
                      <a:pt x="2511" y="1938"/>
                    </a:cubicBezTo>
                    <a:cubicBezTo>
                      <a:pt x="2692" y="2571"/>
                      <a:pt x="2692" y="3296"/>
                      <a:pt x="2511" y="3930"/>
                    </a:cubicBezTo>
                    <a:cubicBezTo>
                      <a:pt x="2330" y="4473"/>
                      <a:pt x="2058" y="5017"/>
                      <a:pt x="1606" y="5469"/>
                    </a:cubicBezTo>
                    <a:cubicBezTo>
                      <a:pt x="1243" y="5922"/>
                      <a:pt x="700" y="6284"/>
                      <a:pt x="157" y="6647"/>
                    </a:cubicBezTo>
                    <a:cubicBezTo>
                      <a:pt x="1" y="6724"/>
                      <a:pt x="46" y="6936"/>
                      <a:pt x="177" y="6936"/>
                    </a:cubicBezTo>
                    <a:cubicBezTo>
                      <a:pt x="198" y="6936"/>
                      <a:pt x="222" y="6931"/>
                      <a:pt x="247" y="6918"/>
                    </a:cubicBezTo>
                    <a:lnTo>
                      <a:pt x="247" y="7009"/>
                    </a:lnTo>
                    <a:cubicBezTo>
                      <a:pt x="609" y="6918"/>
                      <a:pt x="972" y="6828"/>
                      <a:pt x="1243" y="6647"/>
                    </a:cubicBezTo>
                    <a:cubicBezTo>
                      <a:pt x="1515" y="6465"/>
                      <a:pt x="1787" y="6284"/>
                      <a:pt x="2058" y="6013"/>
                    </a:cubicBezTo>
                    <a:cubicBezTo>
                      <a:pt x="2602" y="5469"/>
                      <a:pt x="2964" y="4835"/>
                      <a:pt x="3145" y="4202"/>
                    </a:cubicBezTo>
                    <a:cubicBezTo>
                      <a:pt x="3326" y="3387"/>
                      <a:pt x="3326" y="2662"/>
                      <a:pt x="3145" y="1938"/>
                    </a:cubicBezTo>
                    <a:cubicBezTo>
                      <a:pt x="2964" y="1123"/>
                      <a:pt x="2602" y="489"/>
                      <a:pt x="1968" y="36"/>
                    </a:cubicBezTo>
                    <a:cubicBezTo>
                      <a:pt x="1943" y="12"/>
                      <a:pt x="1913" y="0"/>
                      <a:pt x="1882" y="0"/>
                    </a:cubicBezTo>
                    <a:close/>
                  </a:path>
                </a:pathLst>
              </a:custGeom>
              <a:solidFill>
                <a:srgbClr val="A85A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50"/>
              <p:cNvSpPr/>
              <p:nvPr/>
            </p:nvSpPr>
            <p:spPr>
              <a:xfrm>
                <a:off x="2751600" y="910725"/>
                <a:ext cx="252725" cy="158275"/>
              </a:xfrm>
              <a:custGeom>
                <a:avLst/>
                <a:gdLst/>
                <a:ahLst/>
                <a:cxnLst/>
                <a:rect l="l" t="t" r="r" b="b"/>
                <a:pathLst>
                  <a:path w="10109" h="6331" extrusionOk="0">
                    <a:moveTo>
                      <a:pt x="4613" y="0"/>
                    </a:moveTo>
                    <a:cubicBezTo>
                      <a:pt x="4285" y="0"/>
                      <a:pt x="3954" y="27"/>
                      <a:pt x="3623" y="82"/>
                    </a:cubicBezTo>
                    <a:cubicBezTo>
                      <a:pt x="2264" y="354"/>
                      <a:pt x="1087" y="1169"/>
                      <a:pt x="363" y="2346"/>
                    </a:cubicBezTo>
                    <a:cubicBezTo>
                      <a:pt x="91" y="2980"/>
                      <a:pt x="0" y="3614"/>
                      <a:pt x="91" y="4338"/>
                    </a:cubicBezTo>
                    <a:cubicBezTo>
                      <a:pt x="182" y="4701"/>
                      <a:pt x="272" y="5153"/>
                      <a:pt x="453" y="5606"/>
                    </a:cubicBezTo>
                    <a:cubicBezTo>
                      <a:pt x="544" y="5878"/>
                      <a:pt x="634" y="6149"/>
                      <a:pt x="906" y="6331"/>
                    </a:cubicBezTo>
                    <a:cubicBezTo>
                      <a:pt x="1087" y="6331"/>
                      <a:pt x="1178" y="6240"/>
                      <a:pt x="1178" y="6149"/>
                    </a:cubicBezTo>
                    <a:cubicBezTo>
                      <a:pt x="1359" y="5878"/>
                      <a:pt x="1178" y="5606"/>
                      <a:pt x="1087" y="5334"/>
                    </a:cubicBezTo>
                    <a:cubicBezTo>
                      <a:pt x="906" y="4972"/>
                      <a:pt x="816" y="4610"/>
                      <a:pt x="725" y="4248"/>
                    </a:cubicBezTo>
                    <a:cubicBezTo>
                      <a:pt x="634" y="3704"/>
                      <a:pt x="725" y="3071"/>
                      <a:pt x="1087" y="2527"/>
                    </a:cubicBezTo>
                    <a:cubicBezTo>
                      <a:pt x="1721" y="1531"/>
                      <a:pt x="2808" y="807"/>
                      <a:pt x="3985" y="625"/>
                    </a:cubicBezTo>
                    <a:cubicBezTo>
                      <a:pt x="4134" y="614"/>
                      <a:pt x="4283" y="608"/>
                      <a:pt x="4432" y="608"/>
                    </a:cubicBezTo>
                    <a:cubicBezTo>
                      <a:pt x="6633" y="608"/>
                      <a:pt x="8763" y="1844"/>
                      <a:pt x="9781" y="3795"/>
                    </a:cubicBezTo>
                    <a:cubicBezTo>
                      <a:pt x="9815" y="3864"/>
                      <a:pt x="9876" y="3894"/>
                      <a:pt x="9933" y="3894"/>
                    </a:cubicBezTo>
                    <a:cubicBezTo>
                      <a:pt x="10026" y="3894"/>
                      <a:pt x="10108" y="3816"/>
                      <a:pt x="10052" y="3704"/>
                    </a:cubicBezTo>
                    <a:cubicBezTo>
                      <a:pt x="9178" y="1398"/>
                      <a:pt x="6976" y="0"/>
                      <a:pt x="4613" y="0"/>
                    </a:cubicBezTo>
                    <a:close/>
                  </a:path>
                </a:pathLst>
              </a:custGeom>
              <a:solidFill>
                <a:srgbClr val="A85A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50"/>
              <p:cNvSpPr/>
              <p:nvPr/>
            </p:nvSpPr>
            <p:spPr>
              <a:xfrm>
                <a:off x="2840925" y="1085875"/>
                <a:ext cx="152950" cy="110850"/>
              </a:xfrm>
              <a:custGeom>
                <a:avLst/>
                <a:gdLst/>
                <a:ahLst/>
                <a:cxnLst/>
                <a:rect l="l" t="t" r="r" b="b"/>
                <a:pathLst>
                  <a:path w="6118" h="4434" extrusionOk="0">
                    <a:moveTo>
                      <a:pt x="5062" y="0"/>
                    </a:moveTo>
                    <a:cubicBezTo>
                      <a:pt x="4854" y="0"/>
                      <a:pt x="4702" y="281"/>
                      <a:pt x="4849" y="502"/>
                    </a:cubicBezTo>
                    <a:cubicBezTo>
                      <a:pt x="5212" y="864"/>
                      <a:pt x="5393" y="1407"/>
                      <a:pt x="5302" y="1951"/>
                    </a:cubicBezTo>
                    <a:cubicBezTo>
                      <a:pt x="5212" y="2494"/>
                      <a:pt x="4849" y="2947"/>
                      <a:pt x="4306" y="3219"/>
                    </a:cubicBezTo>
                    <a:cubicBezTo>
                      <a:pt x="3763" y="3581"/>
                      <a:pt x="3129" y="3671"/>
                      <a:pt x="2495" y="3671"/>
                    </a:cubicBezTo>
                    <a:cubicBezTo>
                      <a:pt x="1770" y="3671"/>
                      <a:pt x="1136" y="3490"/>
                      <a:pt x="593" y="3128"/>
                    </a:cubicBezTo>
                    <a:cubicBezTo>
                      <a:pt x="532" y="3087"/>
                      <a:pt x="466" y="3069"/>
                      <a:pt x="403" y="3069"/>
                    </a:cubicBezTo>
                    <a:cubicBezTo>
                      <a:pt x="186" y="3069"/>
                      <a:pt x="0" y="3280"/>
                      <a:pt x="140" y="3490"/>
                    </a:cubicBezTo>
                    <a:cubicBezTo>
                      <a:pt x="593" y="4034"/>
                      <a:pt x="1227" y="4305"/>
                      <a:pt x="1861" y="4396"/>
                    </a:cubicBezTo>
                    <a:cubicBezTo>
                      <a:pt x="2073" y="4422"/>
                      <a:pt x="2278" y="4433"/>
                      <a:pt x="2476" y="4433"/>
                    </a:cubicBezTo>
                    <a:cubicBezTo>
                      <a:pt x="2957" y="4433"/>
                      <a:pt x="3405" y="4369"/>
                      <a:pt x="3853" y="4305"/>
                    </a:cubicBezTo>
                    <a:cubicBezTo>
                      <a:pt x="5121" y="4034"/>
                      <a:pt x="6117" y="2947"/>
                      <a:pt x="6117" y="1679"/>
                    </a:cubicBezTo>
                    <a:cubicBezTo>
                      <a:pt x="6117" y="955"/>
                      <a:pt x="5845" y="411"/>
                      <a:pt x="5212" y="49"/>
                    </a:cubicBezTo>
                    <a:cubicBezTo>
                      <a:pt x="5161" y="15"/>
                      <a:pt x="5110" y="0"/>
                      <a:pt x="5062" y="0"/>
                    </a:cubicBezTo>
                    <a:close/>
                  </a:path>
                </a:pathLst>
              </a:custGeom>
              <a:solidFill>
                <a:srgbClr val="843E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50"/>
              <p:cNvSpPr/>
              <p:nvPr/>
            </p:nvSpPr>
            <p:spPr>
              <a:xfrm>
                <a:off x="2561425" y="1287375"/>
                <a:ext cx="74750" cy="71400"/>
              </a:xfrm>
              <a:custGeom>
                <a:avLst/>
                <a:gdLst/>
                <a:ahLst/>
                <a:cxnLst/>
                <a:rect l="l" t="t" r="r" b="b"/>
                <a:pathLst>
                  <a:path w="2990" h="2856" extrusionOk="0">
                    <a:moveTo>
                      <a:pt x="2453" y="1"/>
                    </a:moveTo>
                    <a:cubicBezTo>
                      <a:pt x="2331" y="1"/>
                      <a:pt x="2207" y="115"/>
                      <a:pt x="2265" y="230"/>
                    </a:cubicBezTo>
                    <a:cubicBezTo>
                      <a:pt x="2446" y="864"/>
                      <a:pt x="2265" y="1498"/>
                      <a:pt x="1902" y="1860"/>
                    </a:cubicBezTo>
                    <a:cubicBezTo>
                      <a:pt x="1721" y="2131"/>
                      <a:pt x="1450" y="2222"/>
                      <a:pt x="1178" y="2313"/>
                    </a:cubicBezTo>
                    <a:lnTo>
                      <a:pt x="182" y="2313"/>
                    </a:lnTo>
                    <a:cubicBezTo>
                      <a:pt x="91" y="2313"/>
                      <a:pt x="1" y="2494"/>
                      <a:pt x="91" y="2675"/>
                    </a:cubicBezTo>
                    <a:cubicBezTo>
                      <a:pt x="272" y="2765"/>
                      <a:pt x="453" y="2856"/>
                      <a:pt x="725" y="2856"/>
                    </a:cubicBezTo>
                    <a:lnTo>
                      <a:pt x="1268" y="2856"/>
                    </a:lnTo>
                    <a:cubicBezTo>
                      <a:pt x="1631" y="2765"/>
                      <a:pt x="1993" y="2584"/>
                      <a:pt x="2265" y="2313"/>
                    </a:cubicBezTo>
                    <a:cubicBezTo>
                      <a:pt x="2899" y="1679"/>
                      <a:pt x="2989" y="864"/>
                      <a:pt x="2627" y="139"/>
                    </a:cubicBezTo>
                    <a:cubicBezTo>
                      <a:pt x="2594" y="39"/>
                      <a:pt x="2524" y="1"/>
                      <a:pt x="2453" y="1"/>
                    </a:cubicBezTo>
                    <a:close/>
                  </a:path>
                </a:pathLst>
              </a:custGeom>
              <a:solidFill>
                <a:srgbClr val="843E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50"/>
              <p:cNvSpPr/>
              <p:nvPr/>
            </p:nvSpPr>
            <p:spPr>
              <a:xfrm>
                <a:off x="3050450" y="1261050"/>
                <a:ext cx="153950" cy="192825"/>
              </a:xfrm>
              <a:custGeom>
                <a:avLst/>
                <a:gdLst/>
                <a:ahLst/>
                <a:cxnLst/>
                <a:rect l="l" t="t" r="r" b="b"/>
                <a:pathLst>
                  <a:path w="6158" h="7713" extrusionOk="0">
                    <a:moveTo>
                      <a:pt x="1802" y="1"/>
                    </a:moveTo>
                    <a:cubicBezTo>
                      <a:pt x="1777" y="1"/>
                      <a:pt x="1750" y="5"/>
                      <a:pt x="1721" y="15"/>
                    </a:cubicBezTo>
                    <a:lnTo>
                      <a:pt x="1630" y="15"/>
                    </a:lnTo>
                    <a:cubicBezTo>
                      <a:pt x="0" y="739"/>
                      <a:pt x="91" y="3094"/>
                      <a:pt x="815" y="4452"/>
                    </a:cubicBezTo>
                    <a:cubicBezTo>
                      <a:pt x="1268" y="5267"/>
                      <a:pt x="1992" y="5992"/>
                      <a:pt x="2807" y="6445"/>
                    </a:cubicBezTo>
                    <a:cubicBezTo>
                      <a:pt x="3260" y="6716"/>
                      <a:pt x="3713" y="6988"/>
                      <a:pt x="4256" y="7169"/>
                    </a:cubicBezTo>
                    <a:cubicBezTo>
                      <a:pt x="4709" y="7441"/>
                      <a:pt x="5162" y="7622"/>
                      <a:pt x="5705" y="7712"/>
                    </a:cubicBezTo>
                    <a:cubicBezTo>
                      <a:pt x="5977" y="7712"/>
                      <a:pt x="6158" y="7260"/>
                      <a:pt x="5886" y="7169"/>
                    </a:cubicBezTo>
                    <a:cubicBezTo>
                      <a:pt x="5524" y="6897"/>
                      <a:pt x="5162" y="6716"/>
                      <a:pt x="4800" y="6535"/>
                    </a:cubicBezTo>
                    <a:cubicBezTo>
                      <a:pt x="4347" y="6354"/>
                      <a:pt x="3985" y="6173"/>
                      <a:pt x="3622" y="5992"/>
                    </a:cubicBezTo>
                    <a:cubicBezTo>
                      <a:pt x="2898" y="5539"/>
                      <a:pt x="2264" y="4996"/>
                      <a:pt x="1721" y="4362"/>
                    </a:cubicBezTo>
                    <a:cubicBezTo>
                      <a:pt x="1358" y="3728"/>
                      <a:pt x="1087" y="3003"/>
                      <a:pt x="1177" y="2369"/>
                    </a:cubicBezTo>
                    <a:cubicBezTo>
                      <a:pt x="1177" y="1645"/>
                      <a:pt x="1449" y="921"/>
                      <a:pt x="1992" y="468"/>
                    </a:cubicBezTo>
                    <a:cubicBezTo>
                      <a:pt x="2073" y="306"/>
                      <a:pt x="2010" y="1"/>
                      <a:pt x="1802" y="1"/>
                    </a:cubicBezTo>
                    <a:close/>
                  </a:path>
                </a:pathLst>
              </a:custGeom>
              <a:solidFill>
                <a:srgbClr val="843E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50"/>
              <p:cNvSpPr/>
              <p:nvPr/>
            </p:nvSpPr>
            <p:spPr>
              <a:xfrm>
                <a:off x="3190800" y="1163225"/>
                <a:ext cx="86050" cy="68775"/>
              </a:xfrm>
              <a:custGeom>
                <a:avLst/>
                <a:gdLst/>
                <a:ahLst/>
                <a:cxnLst/>
                <a:rect l="l" t="t" r="r" b="b"/>
                <a:pathLst>
                  <a:path w="3442" h="2751" extrusionOk="0">
                    <a:moveTo>
                      <a:pt x="634" y="125"/>
                    </a:moveTo>
                    <a:cubicBezTo>
                      <a:pt x="608" y="125"/>
                      <a:pt x="574" y="125"/>
                      <a:pt x="540" y="127"/>
                    </a:cubicBezTo>
                    <a:lnTo>
                      <a:pt x="540" y="127"/>
                    </a:lnTo>
                    <a:lnTo>
                      <a:pt x="544" y="125"/>
                    </a:lnTo>
                    <a:close/>
                    <a:moveTo>
                      <a:pt x="395" y="0"/>
                    </a:moveTo>
                    <a:cubicBezTo>
                      <a:pt x="238" y="0"/>
                      <a:pt x="69" y="102"/>
                      <a:pt x="1" y="306"/>
                    </a:cubicBezTo>
                    <a:cubicBezTo>
                      <a:pt x="1" y="577"/>
                      <a:pt x="1" y="758"/>
                      <a:pt x="1" y="1030"/>
                    </a:cubicBezTo>
                    <a:cubicBezTo>
                      <a:pt x="272" y="1936"/>
                      <a:pt x="997" y="2570"/>
                      <a:pt x="1902" y="2751"/>
                    </a:cubicBezTo>
                    <a:cubicBezTo>
                      <a:pt x="2174" y="2751"/>
                      <a:pt x="2446" y="2751"/>
                      <a:pt x="2717" y="2660"/>
                    </a:cubicBezTo>
                    <a:cubicBezTo>
                      <a:pt x="2898" y="2570"/>
                      <a:pt x="3170" y="2479"/>
                      <a:pt x="3351" y="2298"/>
                    </a:cubicBezTo>
                    <a:cubicBezTo>
                      <a:pt x="3442" y="2207"/>
                      <a:pt x="3351" y="2026"/>
                      <a:pt x="3170" y="2026"/>
                    </a:cubicBezTo>
                    <a:cubicBezTo>
                      <a:pt x="3080" y="2026"/>
                      <a:pt x="2898" y="2117"/>
                      <a:pt x="2717" y="2117"/>
                    </a:cubicBezTo>
                    <a:lnTo>
                      <a:pt x="2174" y="2117"/>
                    </a:lnTo>
                    <a:cubicBezTo>
                      <a:pt x="1902" y="2117"/>
                      <a:pt x="1540" y="2026"/>
                      <a:pt x="1268" y="1845"/>
                    </a:cubicBezTo>
                    <a:cubicBezTo>
                      <a:pt x="1087" y="1664"/>
                      <a:pt x="816" y="1392"/>
                      <a:pt x="725" y="1121"/>
                    </a:cubicBezTo>
                    <a:cubicBezTo>
                      <a:pt x="634" y="1030"/>
                      <a:pt x="634" y="849"/>
                      <a:pt x="634" y="758"/>
                    </a:cubicBezTo>
                    <a:cubicBezTo>
                      <a:pt x="634" y="720"/>
                      <a:pt x="634" y="682"/>
                      <a:pt x="634" y="644"/>
                    </a:cubicBezTo>
                    <a:lnTo>
                      <a:pt x="634" y="644"/>
                    </a:lnTo>
                    <a:cubicBezTo>
                      <a:pt x="825" y="530"/>
                      <a:pt x="851" y="157"/>
                      <a:pt x="544" y="34"/>
                    </a:cubicBezTo>
                    <a:cubicBezTo>
                      <a:pt x="499" y="11"/>
                      <a:pt x="448" y="0"/>
                      <a:pt x="395" y="0"/>
                    </a:cubicBezTo>
                    <a:close/>
                  </a:path>
                </a:pathLst>
              </a:custGeom>
              <a:solidFill>
                <a:srgbClr val="843E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50"/>
              <p:cNvSpPr/>
              <p:nvPr/>
            </p:nvSpPr>
            <p:spPr>
              <a:xfrm>
                <a:off x="3032325" y="1743625"/>
                <a:ext cx="133600" cy="114175"/>
              </a:xfrm>
              <a:custGeom>
                <a:avLst/>
                <a:gdLst/>
                <a:ahLst/>
                <a:cxnLst/>
                <a:rect l="l" t="t" r="r" b="b"/>
                <a:pathLst>
                  <a:path w="5344" h="4567" extrusionOk="0">
                    <a:moveTo>
                      <a:pt x="4891" y="1"/>
                    </a:moveTo>
                    <a:cubicBezTo>
                      <a:pt x="4347" y="182"/>
                      <a:pt x="3804" y="454"/>
                      <a:pt x="3261" y="725"/>
                    </a:cubicBezTo>
                    <a:cubicBezTo>
                      <a:pt x="2717" y="997"/>
                      <a:pt x="2265" y="1359"/>
                      <a:pt x="1812" y="1721"/>
                    </a:cubicBezTo>
                    <a:cubicBezTo>
                      <a:pt x="1359" y="1993"/>
                      <a:pt x="997" y="2446"/>
                      <a:pt x="634" y="2899"/>
                    </a:cubicBezTo>
                    <a:cubicBezTo>
                      <a:pt x="363" y="3351"/>
                      <a:pt x="1" y="3985"/>
                      <a:pt x="182" y="4438"/>
                    </a:cubicBezTo>
                    <a:cubicBezTo>
                      <a:pt x="182" y="4502"/>
                      <a:pt x="272" y="4566"/>
                      <a:pt x="357" y="4566"/>
                    </a:cubicBezTo>
                    <a:cubicBezTo>
                      <a:pt x="393" y="4566"/>
                      <a:pt x="427" y="4555"/>
                      <a:pt x="453" y="4529"/>
                    </a:cubicBezTo>
                    <a:cubicBezTo>
                      <a:pt x="634" y="4347"/>
                      <a:pt x="725" y="4076"/>
                      <a:pt x="816" y="3804"/>
                    </a:cubicBezTo>
                    <a:cubicBezTo>
                      <a:pt x="997" y="3623"/>
                      <a:pt x="1087" y="3351"/>
                      <a:pt x="1268" y="3170"/>
                    </a:cubicBezTo>
                    <a:cubicBezTo>
                      <a:pt x="1540" y="2717"/>
                      <a:pt x="1993" y="2355"/>
                      <a:pt x="2355" y="1993"/>
                    </a:cubicBezTo>
                    <a:cubicBezTo>
                      <a:pt x="2808" y="1721"/>
                      <a:pt x="3351" y="1450"/>
                      <a:pt x="3804" y="1178"/>
                    </a:cubicBezTo>
                    <a:cubicBezTo>
                      <a:pt x="4076" y="997"/>
                      <a:pt x="4347" y="906"/>
                      <a:pt x="4619" y="816"/>
                    </a:cubicBezTo>
                    <a:cubicBezTo>
                      <a:pt x="4891" y="725"/>
                      <a:pt x="5162" y="725"/>
                      <a:pt x="5343" y="363"/>
                    </a:cubicBezTo>
                    <a:cubicBezTo>
                      <a:pt x="5343" y="272"/>
                      <a:pt x="5343" y="182"/>
                      <a:pt x="5253" y="91"/>
                    </a:cubicBezTo>
                    <a:cubicBezTo>
                      <a:pt x="5162" y="1"/>
                      <a:pt x="5072" y="1"/>
                      <a:pt x="4891" y="1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50"/>
              <p:cNvSpPr/>
              <p:nvPr/>
            </p:nvSpPr>
            <p:spPr>
              <a:xfrm>
                <a:off x="2964400" y="1521325"/>
                <a:ext cx="58575" cy="98950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3958" extrusionOk="0">
                    <a:moveTo>
                      <a:pt x="2008" y="0"/>
                    </a:moveTo>
                    <a:cubicBezTo>
                      <a:pt x="1975" y="0"/>
                      <a:pt x="1940" y="6"/>
                      <a:pt x="1903" y="18"/>
                    </a:cubicBezTo>
                    <a:cubicBezTo>
                      <a:pt x="1631" y="109"/>
                      <a:pt x="1269" y="380"/>
                      <a:pt x="1088" y="652"/>
                    </a:cubicBezTo>
                    <a:cubicBezTo>
                      <a:pt x="635" y="1286"/>
                      <a:pt x="273" y="1920"/>
                      <a:pt x="91" y="2644"/>
                    </a:cubicBezTo>
                    <a:cubicBezTo>
                      <a:pt x="1" y="3097"/>
                      <a:pt x="1" y="3459"/>
                      <a:pt x="91" y="3822"/>
                    </a:cubicBezTo>
                    <a:cubicBezTo>
                      <a:pt x="137" y="3912"/>
                      <a:pt x="227" y="3957"/>
                      <a:pt x="318" y="3957"/>
                    </a:cubicBezTo>
                    <a:cubicBezTo>
                      <a:pt x="408" y="3957"/>
                      <a:pt x="499" y="3912"/>
                      <a:pt x="544" y="3822"/>
                    </a:cubicBezTo>
                    <a:cubicBezTo>
                      <a:pt x="635" y="3550"/>
                      <a:pt x="725" y="3188"/>
                      <a:pt x="725" y="2825"/>
                    </a:cubicBezTo>
                    <a:cubicBezTo>
                      <a:pt x="816" y="2554"/>
                      <a:pt x="906" y="2191"/>
                      <a:pt x="1088" y="1920"/>
                    </a:cubicBezTo>
                    <a:cubicBezTo>
                      <a:pt x="1178" y="1648"/>
                      <a:pt x="1359" y="1376"/>
                      <a:pt x="1540" y="1195"/>
                    </a:cubicBezTo>
                    <a:cubicBezTo>
                      <a:pt x="1812" y="924"/>
                      <a:pt x="1993" y="652"/>
                      <a:pt x="2265" y="380"/>
                    </a:cubicBezTo>
                    <a:cubicBezTo>
                      <a:pt x="2343" y="224"/>
                      <a:pt x="2219" y="0"/>
                      <a:pt x="200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50"/>
              <p:cNvSpPr/>
              <p:nvPr/>
            </p:nvSpPr>
            <p:spPr>
              <a:xfrm>
                <a:off x="2965325" y="1580625"/>
                <a:ext cx="46650" cy="43575"/>
              </a:xfrm>
              <a:custGeom>
                <a:avLst/>
                <a:gdLst/>
                <a:ahLst/>
                <a:cxnLst/>
                <a:rect l="l" t="t" r="r" b="b"/>
                <a:pathLst>
                  <a:path w="1866" h="1743" extrusionOk="0">
                    <a:moveTo>
                      <a:pt x="1322" y="1"/>
                    </a:moveTo>
                    <a:cubicBezTo>
                      <a:pt x="1232" y="1"/>
                      <a:pt x="1141" y="91"/>
                      <a:pt x="1051" y="91"/>
                    </a:cubicBezTo>
                    <a:cubicBezTo>
                      <a:pt x="869" y="182"/>
                      <a:pt x="688" y="272"/>
                      <a:pt x="598" y="453"/>
                    </a:cubicBezTo>
                    <a:cubicBezTo>
                      <a:pt x="417" y="544"/>
                      <a:pt x="326" y="725"/>
                      <a:pt x="236" y="906"/>
                    </a:cubicBezTo>
                    <a:cubicBezTo>
                      <a:pt x="145" y="997"/>
                      <a:pt x="54" y="1268"/>
                      <a:pt x="54" y="1450"/>
                    </a:cubicBezTo>
                    <a:cubicBezTo>
                      <a:pt x="0" y="1613"/>
                      <a:pt x="141" y="1743"/>
                      <a:pt x="283" y="1743"/>
                    </a:cubicBezTo>
                    <a:cubicBezTo>
                      <a:pt x="377" y="1743"/>
                      <a:pt x="471" y="1685"/>
                      <a:pt x="507" y="1540"/>
                    </a:cubicBezTo>
                    <a:lnTo>
                      <a:pt x="688" y="1450"/>
                    </a:lnTo>
                    <a:lnTo>
                      <a:pt x="688" y="1359"/>
                    </a:lnTo>
                    <a:lnTo>
                      <a:pt x="779" y="1268"/>
                    </a:lnTo>
                    <a:lnTo>
                      <a:pt x="779" y="1178"/>
                    </a:lnTo>
                    <a:lnTo>
                      <a:pt x="869" y="1087"/>
                    </a:lnTo>
                    <a:cubicBezTo>
                      <a:pt x="869" y="1087"/>
                      <a:pt x="960" y="997"/>
                      <a:pt x="960" y="997"/>
                    </a:cubicBezTo>
                    <a:cubicBezTo>
                      <a:pt x="960" y="906"/>
                      <a:pt x="1051" y="816"/>
                      <a:pt x="1141" y="816"/>
                    </a:cubicBezTo>
                    <a:lnTo>
                      <a:pt x="1232" y="725"/>
                    </a:lnTo>
                    <a:lnTo>
                      <a:pt x="1413" y="634"/>
                    </a:lnTo>
                    <a:lnTo>
                      <a:pt x="1503" y="634"/>
                    </a:lnTo>
                    <a:cubicBezTo>
                      <a:pt x="1590" y="548"/>
                      <a:pt x="1758" y="544"/>
                      <a:pt x="1774" y="387"/>
                    </a:cubicBezTo>
                    <a:lnTo>
                      <a:pt x="1774" y="387"/>
                    </a:lnTo>
                    <a:cubicBezTo>
                      <a:pt x="1858" y="291"/>
                      <a:pt x="1828" y="163"/>
                      <a:pt x="1685" y="91"/>
                    </a:cubicBezTo>
                    <a:lnTo>
                      <a:pt x="1685" y="91"/>
                    </a:lnTo>
                    <a:lnTo>
                      <a:pt x="1866" y="182"/>
                    </a:lnTo>
                    <a:cubicBezTo>
                      <a:pt x="1775" y="91"/>
                      <a:pt x="1684" y="1"/>
                      <a:pt x="15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50"/>
              <p:cNvSpPr/>
              <p:nvPr/>
            </p:nvSpPr>
            <p:spPr>
              <a:xfrm>
                <a:off x="2756425" y="1671750"/>
                <a:ext cx="78975" cy="31600"/>
              </a:xfrm>
              <a:custGeom>
                <a:avLst/>
                <a:gdLst/>
                <a:ahLst/>
                <a:cxnLst/>
                <a:rect l="l" t="t" r="r" b="b"/>
                <a:pathLst>
                  <a:path w="3159" h="1264" extrusionOk="0">
                    <a:moveTo>
                      <a:pt x="2026" y="1"/>
                    </a:moveTo>
                    <a:cubicBezTo>
                      <a:pt x="1890" y="1"/>
                      <a:pt x="1754" y="23"/>
                      <a:pt x="1619" y="68"/>
                    </a:cubicBezTo>
                    <a:cubicBezTo>
                      <a:pt x="1347" y="68"/>
                      <a:pt x="985" y="159"/>
                      <a:pt x="713" y="250"/>
                    </a:cubicBezTo>
                    <a:cubicBezTo>
                      <a:pt x="623" y="340"/>
                      <a:pt x="532" y="431"/>
                      <a:pt x="441" y="521"/>
                    </a:cubicBezTo>
                    <a:cubicBezTo>
                      <a:pt x="260" y="612"/>
                      <a:pt x="170" y="702"/>
                      <a:pt x="79" y="883"/>
                    </a:cubicBezTo>
                    <a:cubicBezTo>
                      <a:pt x="1" y="1040"/>
                      <a:pt x="193" y="1264"/>
                      <a:pt x="421" y="1264"/>
                    </a:cubicBezTo>
                    <a:cubicBezTo>
                      <a:pt x="458" y="1264"/>
                      <a:pt x="495" y="1258"/>
                      <a:pt x="532" y="1246"/>
                    </a:cubicBezTo>
                    <a:lnTo>
                      <a:pt x="804" y="1065"/>
                    </a:lnTo>
                    <a:lnTo>
                      <a:pt x="985" y="974"/>
                    </a:lnTo>
                    <a:cubicBezTo>
                      <a:pt x="1075" y="974"/>
                      <a:pt x="1166" y="883"/>
                      <a:pt x="1256" y="883"/>
                    </a:cubicBezTo>
                    <a:lnTo>
                      <a:pt x="2162" y="883"/>
                    </a:lnTo>
                    <a:lnTo>
                      <a:pt x="2524" y="974"/>
                    </a:lnTo>
                    <a:cubicBezTo>
                      <a:pt x="2615" y="974"/>
                      <a:pt x="2705" y="974"/>
                      <a:pt x="2796" y="1065"/>
                    </a:cubicBezTo>
                    <a:cubicBezTo>
                      <a:pt x="2977" y="1065"/>
                      <a:pt x="3068" y="974"/>
                      <a:pt x="3158" y="883"/>
                    </a:cubicBezTo>
                    <a:cubicBezTo>
                      <a:pt x="3158" y="793"/>
                      <a:pt x="3158" y="612"/>
                      <a:pt x="3068" y="521"/>
                    </a:cubicBezTo>
                    <a:lnTo>
                      <a:pt x="3158" y="431"/>
                    </a:lnTo>
                    <a:cubicBezTo>
                      <a:pt x="2977" y="250"/>
                      <a:pt x="2705" y="159"/>
                      <a:pt x="2434" y="68"/>
                    </a:cubicBezTo>
                    <a:cubicBezTo>
                      <a:pt x="2298" y="23"/>
                      <a:pt x="2162" y="1"/>
                      <a:pt x="202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50"/>
              <p:cNvSpPr/>
              <p:nvPr/>
            </p:nvSpPr>
            <p:spPr>
              <a:xfrm>
                <a:off x="2794625" y="1682500"/>
                <a:ext cx="49825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1993" h="1360" extrusionOk="0">
                    <a:moveTo>
                      <a:pt x="996" y="1"/>
                    </a:moveTo>
                    <a:cubicBezTo>
                      <a:pt x="815" y="91"/>
                      <a:pt x="634" y="182"/>
                      <a:pt x="543" y="272"/>
                    </a:cubicBezTo>
                    <a:cubicBezTo>
                      <a:pt x="362" y="363"/>
                      <a:pt x="272" y="544"/>
                      <a:pt x="181" y="725"/>
                    </a:cubicBezTo>
                    <a:cubicBezTo>
                      <a:pt x="91" y="725"/>
                      <a:pt x="91" y="816"/>
                      <a:pt x="91" y="906"/>
                    </a:cubicBezTo>
                    <a:cubicBezTo>
                      <a:pt x="91" y="906"/>
                      <a:pt x="0" y="1268"/>
                      <a:pt x="181" y="1359"/>
                    </a:cubicBezTo>
                    <a:lnTo>
                      <a:pt x="181" y="1268"/>
                    </a:lnTo>
                    <a:cubicBezTo>
                      <a:pt x="181" y="1268"/>
                      <a:pt x="272" y="1359"/>
                      <a:pt x="272" y="1359"/>
                    </a:cubicBezTo>
                    <a:lnTo>
                      <a:pt x="362" y="1359"/>
                    </a:lnTo>
                    <a:cubicBezTo>
                      <a:pt x="453" y="1359"/>
                      <a:pt x="543" y="1268"/>
                      <a:pt x="543" y="1268"/>
                    </a:cubicBezTo>
                    <a:lnTo>
                      <a:pt x="543" y="1178"/>
                    </a:lnTo>
                    <a:cubicBezTo>
                      <a:pt x="634" y="1087"/>
                      <a:pt x="634" y="1087"/>
                      <a:pt x="725" y="997"/>
                    </a:cubicBezTo>
                    <a:lnTo>
                      <a:pt x="815" y="906"/>
                    </a:lnTo>
                    <a:cubicBezTo>
                      <a:pt x="815" y="816"/>
                      <a:pt x="906" y="816"/>
                      <a:pt x="906" y="816"/>
                    </a:cubicBezTo>
                    <a:lnTo>
                      <a:pt x="996" y="816"/>
                    </a:lnTo>
                    <a:lnTo>
                      <a:pt x="1177" y="725"/>
                    </a:lnTo>
                    <a:lnTo>
                      <a:pt x="1358" y="725"/>
                    </a:lnTo>
                    <a:cubicBezTo>
                      <a:pt x="1449" y="725"/>
                      <a:pt x="1539" y="635"/>
                      <a:pt x="1629" y="545"/>
                    </a:cubicBezTo>
                    <a:lnTo>
                      <a:pt x="1629" y="545"/>
                    </a:lnTo>
                    <a:lnTo>
                      <a:pt x="1449" y="725"/>
                    </a:lnTo>
                    <a:lnTo>
                      <a:pt x="1721" y="725"/>
                    </a:lnTo>
                    <a:cubicBezTo>
                      <a:pt x="1811" y="725"/>
                      <a:pt x="1902" y="635"/>
                      <a:pt x="1902" y="453"/>
                    </a:cubicBezTo>
                    <a:cubicBezTo>
                      <a:pt x="1992" y="363"/>
                      <a:pt x="1902" y="272"/>
                      <a:pt x="1811" y="182"/>
                    </a:cubicBezTo>
                    <a:lnTo>
                      <a:pt x="1721" y="91"/>
                    </a:lnTo>
                    <a:lnTo>
                      <a:pt x="1540" y="1"/>
                    </a:lnTo>
                    <a:lnTo>
                      <a:pt x="1721" y="182"/>
                    </a:lnTo>
                    <a:cubicBezTo>
                      <a:pt x="1540" y="1"/>
                      <a:pt x="1177" y="1"/>
                      <a:pt x="99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50"/>
              <p:cNvSpPr/>
              <p:nvPr/>
            </p:nvSpPr>
            <p:spPr>
              <a:xfrm>
                <a:off x="3793000" y="3971350"/>
                <a:ext cx="200400" cy="304200"/>
              </a:xfrm>
              <a:custGeom>
                <a:avLst/>
                <a:gdLst/>
                <a:ahLst/>
                <a:cxnLst/>
                <a:rect l="l" t="t" r="r" b="b"/>
                <a:pathLst>
                  <a:path w="8016" h="12168" extrusionOk="0">
                    <a:moveTo>
                      <a:pt x="635" y="0"/>
                    </a:moveTo>
                    <a:cubicBezTo>
                      <a:pt x="499" y="0"/>
                      <a:pt x="363" y="91"/>
                      <a:pt x="363" y="272"/>
                    </a:cubicBezTo>
                    <a:cubicBezTo>
                      <a:pt x="1" y="5253"/>
                      <a:pt x="2808" y="9962"/>
                      <a:pt x="7427" y="12135"/>
                    </a:cubicBezTo>
                    <a:cubicBezTo>
                      <a:pt x="7471" y="12157"/>
                      <a:pt x="7514" y="12167"/>
                      <a:pt x="7555" y="12167"/>
                    </a:cubicBezTo>
                    <a:cubicBezTo>
                      <a:pt x="7846" y="12167"/>
                      <a:pt x="8016" y="11660"/>
                      <a:pt x="7698" y="11501"/>
                    </a:cubicBezTo>
                    <a:cubicBezTo>
                      <a:pt x="5615" y="10505"/>
                      <a:pt x="3895" y="8875"/>
                      <a:pt x="2627" y="6883"/>
                    </a:cubicBezTo>
                    <a:cubicBezTo>
                      <a:pt x="1450" y="4890"/>
                      <a:pt x="816" y="2626"/>
                      <a:pt x="906" y="272"/>
                    </a:cubicBezTo>
                    <a:cubicBezTo>
                      <a:pt x="906" y="91"/>
                      <a:pt x="771" y="0"/>
                      <a:pt x="635" y="0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50"/>
              <p:cNvSpPr/>
              <p:nvPr/>
            </p:nvSpPr>
            <p:spPr>
              <a:xfrm>
                <a:off x="2177075" y="5167475"/>
                <a:ext cx="133075" cy="45475"/>
              </a:xfrm>
              <a:custGeom>
                <a:avLst/>
                <a:gdLst/>
                <a:ahLst/>
                <a:cxnLst/>
                <a:rect l="l" t="t" r="r" b="b"/>
                <a:pathLst>
                  <a:path w="5323" h="1819" extrusionOk="0">
                    <a:moveTo>
                      <a:pt x="257" y="0"/>
                    </a:moveTo>
                    <a:cubicBezTo>
                      <a:pt x="145" y="0"/>
                      <a:pt x="1" y="193"/>
                      <a:pt x="71" y="332"/>
                    </a:cubicBezTo>
                    <a:cubicBezTo>
                      <a:pt x="614" y="1147"/>
                      <a:pt x="1610" y="1690"/>
                      <a:pt x="2606" y="1781"/>
                    </a:cubicBezTo>
                    <a:cubicBezTo>
                      <a:pt x="2739" y="1807"/>
                      <a:pt x="2879" y="1818"/>
                      <a:pt x="3023" y="1818"/>
                    </a:cubicBezTo>
                    <a:cubicBezTo>
                      <a:pt x="3369" y="1818"/>
                      <a:pt x="3735" y="1754"/>
                      <a:pt x="4055" y="1690"/>
                    </a:cubicBezTo>
                    <a:cubicBezTo>
                      <a:pt x="4508" y="1600"/>
                      <a:pt x="4961" y="1328"/>
                      <a:pt x="5323" y="966"/>
                    </a:cubicBezTo>
                    <a:cubicBezTo>
                      <a:pt x="5323" y="893"/>
                      <a:pt x="5264" y="760"/>
                      <a:pt x="5193" y="760"/>
                    </a:cubicBezTo>
                    <a:cubicBezTo>
                      <a:pt x="5176" y="760"/>
                      <a:pt x="5159" y="767"/>
                      <a:pt x="5142" y="785"/>
                    </a:cubicBezTo>
                    <a:lnTo>
                      <a:pt x="4598" y="1056"/>
                    </a:lnTo>
                    <a:cubicBezTo>
                      <a:pt x="4417" y="1056"/>
                      <a:pt x="4146" y="1147"/>
                      <a:pt x="3964" y="1237"/>
                    </a:cubicBezTo>
                    <a:cubicBezTo>
                      <a:pt x="3512" y="1328"/>
                      <a:pt x="3059" y="1328"/>
                      <a:pt x="2606" y="1328"/>
                    </a:cubicBezTo>
                    <a:cubicBezTo>
                      <a:pt x="1791" y="1237"/>
                      <a:pt x="976" y="785"/>
                      <a:pt x="342" y="60"/>
                    </a:cubicBezTo>
                    <a:cubicBezTo>
                      <a:pt x="321" y="18"/>
                      <a:pt x="290" y="0"/>
                      <a:pt x="257" y="0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50"/>
              <p:cNvSpPr/>
              <p:nvPr/>
            </p:nvSpPr>
            <p:spPr>
              <a:xfrm>
                <a:off x="3510025" y="5351725"/>
                <a:ext cx="126375" cy="44225"/>
              </a:xfrm>
              <a:custGeom>
                <a:avLst/>
                <a:gdLst/>
                <a:ahLst/>
                <a:cxnLst/>
                <a:rect l="l" t="t" r="r" b="b"/>
                <a:pathLst>
                  <a:path w="5055" h="1769" extrusionOk="0">
                    <a:moveTo>
                      <a:pt x="4941" y="1"/>
                    </a:moveTo>
                    <a:cubicBezTo>
                      <a:pt x="4925" y="1"/>
                      <a:pt x="4908" y="8"/>
                      <a:pt x="4890" y="25"/>
                    </a:cubicBezTo>
                    <a:cubicBezTo>
                      <a:pt x="4166" y="478"/>
                      <a:pt x="3441" y="931"/>
                      <a:pt x="2626" y="1112"/>
                    </a:cubicBezTo>
                    <a:cubicBezTo>
                      <a:pt x="2179" y="1224"/>
                      <a:pt x="1662" y="1301"/>
                      <a:pt x="1140" y="1301"/>
                    </a:cubicBezTo>
                    <a:cubicBezTo>
                      <a:pt x="817" y="1301"/>
                      <a:pt x="493" y="1272"/>
                      <a:pt x="181" y="1203"/>
                    </a:cubicBezTo>
                    <a:cubicBezTo>
                      <a:pt x="0" y="1203"/>
                      <a:pt x="0" y="1474"/>
                      <a:pt x="181" y="1565"/>
                    </a:cubicBezTo>
                    <a:cubicBezTo>
                      <a:pt x="589" y="1701"/>
                      <a:pt x="1042" y="1769"/>
                      <a:pt x="1494" y="1769"/>
                    </a:cubicBezTo>
                    <a:cubicBezTo>
                      <a:pt x="1947" y="1769"/>
                      <a:pt x="2400" y="1701"/>
                      <a:pt x="2807" y="1565"/>
                    </a:cubicBezTo>
                    <a:cubicBezTo>
                      <a:pt x="3713" y="1293"/>
                      <a:pt x="4437" y="840"/>
                      <a:pt x="4981" y="206"/>
                    </a:cubicBezTo>
                    <a:cubicBezTo>
                      <a:pt x="5054" y="133"/>
                      <a:pt x="5009" y="1"/>
                      <a:pt x="4941" y="1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50"/>
              <p:cNvSpPr/>
              <p:nvPr/>
            </p:nvSpPr>
            <p:spPr>
              <a:xfrm>
                <a:off x="3826975" y="4888250"/>
                <a:ext cx="129050" cy="77925"/>
              </a:xfrm>
              <a:custGeom>
                <a:avLst/>
                <a:gdLst/>
                <a:ahLst/>
                <a:cxnLst/>
                <a:rect l="l" t="t" r="r" b="b"/>
                <a:pathLst>
                  <a:path w="5162" h="3117" extrusionOk="0">
                    <a:moveTo>
                      <a:pt x="4981" y="0"/>
                    </a:moveTo>
                    <a:cubicBezTo>
                      <a:pt x="4989" y="0"/>
                      <a:pt x="4996" y="0"/>
                      <a:pt x="5003" y="1"/>
                    </a:cubicBezTo>
                    <a:lnTo>
                      <a:pt x="5003" y="1"/>
                    </a:lnTo>
                    <a:cubicBezTo>
                      <a:pt x="5026" y="0"/>
                      <a:pt x="5048" y="0"/>
                      <a:pt x="5071" y="0"/>
                    </a:cubicBezTo>
                    <a:close/>
                    <a:moveTo>
                      <a:pt x="5003" y="1"/>
                    </a:moveTo>
                    <a:cubicBezTo>
                      <a:pt x="4490" y="15"/>
                      <a:pt x="4056" y="189"/>
                      <a:pt x="3622" y="362"/>
                    </a:cubicBezTo>
                    <a:cubicBezTo>
                      <a:pt x="3170" y="543"/>
                      <a:pt x="2717" y="815"/>
                      <a:pt x="2264" y="1087"/>
                    </a:cubicBezTo>
                    <a:cubicBezTo>
                      <a:pt x="1449" y="1540"/>
                      <a:pt x="634" y="2173"/>
                      <a:pt x="0" y="2988"/>
                    </a:cubicBezTo>
                    <a:cubicBezTo>
                      <a:pt x="0" y="3052"/>
                      <a:pt x="45" y="3117"/>
                      <a:pt x="104" y="3117"/>
                    </a:cubicBezTo>
                    <a:cubicBezTo>
                      <a:pt x="128" y="3117"/>
                      <a:pt x="155" y="3106"/>
                      <a:pt x="181" y="3079"/>
                    </a:cubicBezTo>
                    <a:cubicBezTo>
                      <a:pt x="634" y="2898"/>
                      <a:pt x="996" y="2536"/>
                      <a:pt x="1359" y="2264"/>
                    </a:cubicBezTo>
                    <a:cubicBezTo>
                      <a:pt x="1721" y="1992"/>
                      <a:pt x="2083" y="1721"/>
                      <a:pt x="2536" y="1540"/>
                    </a:cubicBezTo>
                    <a:cubicBezTo>
                      <a:pt x="2989" y="1268"/>
                      <a:pt x="3351" y="996"/>
                      <a:pt x="3804" y="815"/>
                    </a:cubicBezTo>
                    <a:cubicBezTo>
                      <a:pt x="4166" y="634"/>
                      <a:pt x="4709" y="453"/>
                      <a:pt x="5071" y="272"/>
                    </a:cubicBezTo>
                    <a:cubicBezTo>
                      <a:pt x="5158" y="185"/>
                      <a:pt x="5162" y="15"/>
                      <a:pt x="5003" y="1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50"/>
              <p:cNvSpPr/>
              <p:nvPr/>
            </p:nvSpPr>
            <p:spPr>
              <a:xfrm>
                <a:off x="3865450" y="4044025"/>
                <a:ext cx="126800" cy="130850"/>
              </a:xfrm>
              <a:custGeom>
                <a:avLst/>
                <a:gdLst/>
                <a:ahLst/>
                <a:cxnLst/>
                <a:rect l="l" t="t" r="r" b="b"/>
                <a:pathLst>
                  <a:path w="5072" h="5234" extrusionOk="0">
                    <a:moveTo>
                      <a:pt x="155" y="1"/>
                    </a:moveTo>
                    <a:cubicBezTo>
                      <a:pt x="74" y="1"/>
                      <a:pt x="1" y="50"/>
                      <a:pt x="1" y="172"/>
                    </a:cubicBezTo>
                    <a:cubicBezTo>
                      <a:pt x="91" y="1531"/>
                      <a:pt x="635" y="2708"/>
                      <a:pt x="1540" y="3613"/>
                    </a:cubicBezTo>
                    <a:cubicBezTo>
                      <a:pt x="1993" y="4157"/>
                      <a:pt x="2536" y="4519"/>
                      <a:pt x="3080" y="4791"/>
                    </a:cubicBezTo>
                    <a:cubicBezTo>
                      <a:pt x="3351" y="4972"/>
                      <a:pt x="3714" y="5062"/>
                      <a:pt x="3985" y="5153"/>
                    </a:cubicBezTo>
                    <a:cubicBezTo>
                      <a:pt x="4166" y="5153"/>
                      <a:pt x="4428" y="5233"/>
                      <a:pt x="4663" y="5233"/>
                    </a:cubicBezTo>
                    <a:cubicBezTo>
                      <a:pt x="4780" y="5233"/>
                      <a:pt x="4891" y="5213"/>
                      <a:pt x="4981" y="5153"/>
                    </a:cubicBezTo>
                    <a:cubicBezTo>
                      <a:pt x="5072" y="5153"/>
                      <a:pt x="5072" y="4972"/>
                      <a:pt x="4981" y="4972"/>
                    </a:cubicBezTo>
                    <a:cubicBezTo>
                      <a:pt x="4800" y="4700"/>
                      <a:pt x="4347" y="4700"/>
                      <a:pt x="4166" y="4700"/>
                    </a:cubicBezTo>
                    <a:cubicBezTo>
                      <a:pt x="3895" y="4610"/>
                      <a:pt x="3623" y="4428"/>
                      <a:pt x="3351" y="4338"/>
                    </a:cubicBezTo>
                    <a:cubicBezTo>
                      <a:pt x="2808" y="4066"/>
                      <a:pt x="2355" y="3704"/>
                      <a:pt x="1902" y="3342"/>
                    </a:cubicBezTo>
                    <a:cubicBezTo>
                      <a:pt x="1087" y="2436"/>
                      <a:pt x="544" y="1349"/>
                      <a:pt x="363" y="172"/>
                    </a:cubicBezTo>
                    <a:cubicBezTo>
                      <a:pt x="363" y="73"/>
                      <a:pt x="254" y="1"/>
                      <a:pt x="155" y="1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50"/>
              <p:cNvSpPr/>
              <p:nvPr/>
            </p:nvSpPr>
            <p:spPr>
              <a:xfrm>
                <a:off x="3329925" y="4184400"/>
                <a:ext cx="37500" cy="1064400"/>
              </a:xfrm>
              <a:custGeom>
                <a:avLst/>
                <a:gdLst/>
                <a:ahLst/>
                <a:cxnLst/>
                <a:rect l="l" t="t" r="r" b="b"/>
                <a:pathLst>
                  <a:path w="1500" h="42576" extrusionOk="0">
                    <a:moveTo>
                      <a:pt x="227" y="0"/>
                    </a:moveTo>
                    <a:cubicBezTo>
                      <a:pt x="114" y="0"/>
                      <a:pt x="0" y="72"/>
                      <a:pt x="50" y="172"/>
                    </a:cubicBezTo>
                    <a:cubicBezTo>
                      <a:pt x="593" y="5605"/>
                      <a:pt x="956" y="11039"/>
                      <a:pt x="1046" y="16563"/>
                    </a:cubicBezTo>
                    <a:cubicBezTo>
                      <a:pt x="1046" y="21996"/>
                      <a:pt x="956" y="27611"/>
                      <a:pt x="865" y="33044"/>
                    </a:cubicBezTo>
                    <a:lnTo>
                      <a:pt x="865" y="37663"/>
                    </a:lnTo>
                    <a:cubicBezTo>
                      <a:pt x="775" y="39293"/>
                      <a:pt x="775" y="40832"/>
                      <a:pt x="865" y="42372"/>
                    </a:cubicBezTo>
                    <a:cubicBezTo>
                      <a:pt x="865" y="42507"/>
                      <a:pt x="956" y="42575"/>
                      <a:pt x="1046" y="42575"/>
                    </a:cubicBezTo>
                    <a:cubicBezTo>
                      <a:pt x="1137" y="42575"/>
                      <a:pt x="1227" y="42507"/>
                      <a:pt x="1227" y="42372"/>
                    </a:cubicBezTo>
                    <a:cubicBezTo>
                      <a:pt x="1318" y="41013"/>
                      <a:pt x="1227" y="39564"/>
                      <a:pt x="1227" y="38206"/>
                    </a:cubicBezTo>
                    <a:lnTo>
                      <a:pt x="1227" y="34040"/>
                    </a:lnTo>
                    <a:cubicBezTo>
                      <a:pt x="1227" y="31324"/>
                      <a:pt x="1318" y="28607"/>
                      <a:pt x="1318" y="25800"/>
                    </a:cubicBezTo>
                    <a:cubicBezTo>
                      <a:pt x="1499" y="20366"/>
                      <a:pt x="1499" y="14842"/>
                      <a:pt x="1227" y="9318"/>
                    </a:cubicBezTo>
                    <a:cubicBezTo>
                      <a:pt x="1137" y="6239"/>
                      <a:pt x="865" y="3160"/>
                      <a:pt x="412" y="172"/>
                    </a:cubicBezTo>
                    <a:cubicBezTo>
                      <a:pt x="412" y="49"/>
                      <a:pt x="320" y="0"/>
                      <a:pt x="227" y="0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50"/>
              <p:cNvSpPr/>
              <p:nvPr/>
            </p:nvSpPr>
            <p:spPr>
              <a:xfrm>
                <a:off x="3009700" y="3871725"/>
                <a:ext cx="192450" cy="160775"/>
              </a:xfrm>
              <a:custGeom>
                <a:avLst/>
                <a:gdLst/>
                <a:ahLst/>
                <a:cxnLst/>
                <a:rect l="l" t="t" r="r" b="b"/>
                <a:pathLst>
                  <a:path w="7698" h="6431" extrusionOk="0">
                    <a:moveTo>
                      <a:pt x="7063" y="1"/>
                    </a:moveTo>
                    <a:cubicBezTo>
                      <a:pt x="6973" y="1"/>
                      <a:pt x="6882" y="91"/>
                      <a:pt x="6973" y="182"/>
                    </a:cubicBezTo>
                    <a:lnTo>
                      <a:pt x="6973" y="91"/>
                    </a:lnTo>
                    <a:lnTo>
                      <a:pt x="6973" y="91"/>
                    </a:lnTo>
                    <a:cubicBezTo>
                      <a:pt x="7154" y="363"/>
                      <a:pt x="6701" y="997"/>
                      <a:pt x="6611" y="1269"/>
                    </a:cubicBezTo>
                    <a:cubicBezTo>
                      <a:pt x="6430" y="1540"/>
                      <a:pt x="6248" y="1902"/>
                      <a:pt x="6067" y="2174"/>
                    </a:cubicBezTo>
                    <a:cubicBezTo>
                      <a:pt x="5615" y="2808"/>
                      <a:pt x="5071" y="3351"/>
                      <a:pt x="4437" y="3804"/>
                    </a:cubicBezTo>
                    <a:cubicBezTo>
                      <a:pt x="3803" y="4257"/>
                      <a:pt x="3079" y="4710"/>
                      <a:pt x="2355" y="4981"/>
                    </a:cubicBezTo>
                    <a:lnTo>
                      <a:pt x="1087" y="5525"/>
                    </a:lnTo>
                    <a:cubicBezTo>
                      <a:pt x="724" y="5706"/>
                      <a:pt x="362" y="5796"/>
                      <a:pt x="91" y="6068"/>
                    </a:cubicBezTo>
                    <a:cubicBezTo>
                      <a:pt x="0" y="6159"/>
                      <a:pt x="91" y="6430"/>
                      <a:pt x="272" y="6430"/>
                    </a:cubicBezTo>
                    <a:cubicBezTo>
                      <a:pt x="724" y="6340"/>
                      <a:pt x="1177" y="6159"/>
                      <a:pt x="1539" y="5978"/>
                    </a:cubicBezTo>
                    <a:cubicBezTo>
                      <a:pt x="1992" y="5796"/>
                      <a:pt x="2536" y="5525"/>
                      <a:pt x="2898" y="5344"/>
                    </a:cubicBezTo>
                    <a:cubicBezTo>
                      <a:pt x="3803" y="4891"/>
                      <a:pt x="4618" y="4438"/>
                      <a:pt x="5252" y="3804"/>
                    </a:cubicBezTo>
                    <a:cubicBezTo>
                      <a:pt x="5977" y="3261"/>
                      <a:pt x="6520" y="2536"/>
                      <a:pt x="6882" y="1812"/>
                    </a:cubicBezTo>
                    <a:cubicBezTo>
                      <a:pt x="7063" y="1450"/>
                      <a:pt x="7697" y="182"/>
                      <a:pt x="7063" y="1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50"/>
              <p:cNvSpPr/>
              <p:nvPr/>
            </p:nvSpPr>
            <p:spPr>
              <a:xfrm>
                <a:off x="3225650" y="4060650"/>
                <a:ext cx="119125" cy="135500"/>
              </a:xfrm>
              <a:custGeom>
                <a:avLst/>
                <a:gdLst/>
                <a:ahLst/>
                <a:cxnLst/>
                <a:rect l="l" t="t" r="r" b="b"/>
                <a:pathLst>
                  <a:path w="4765" h="5420" extrusionOk="0">
                    <a:moveTo>
                      <a:pt x="224" y="1"/>
                    </a:moveTo>
                    <a:cubicBezTo>
                      <a:pt x="89" y="1"/>
                      <a:pt x="0" y="249"/>
                      <a:pt x="146" y="322"/>
                    </a:cubicBezTo>
                    <a:lnTo>
                      <a:pt x="146" y="413"/>
                    </a:lnTo>
                    <a:cubicBezTo>
                      <a:pt x="780" y="1047"/>
                      <a:pt x="1504" y="1590"/>
                      <a:pt x="2048" y="2315"/>
                    </a:cubicBezTo>
                    <a:cubicBezTo>
                      <a:pt x="2682" y="3039"/>
                      <a:pt x="3225" y="3763"/>
                      <a:pt x="3678" y="4578"/>
                    </a:cubicBezTo>
                    <a:cubicBezTo>
                      <a:pt x="3759" y="4742"/>
                      <a:pt x="3988" y="5420"/>
                      <a:pt x="4298" y="5420"/>
                    </a:cubicBezTo>
                    <a:cubicBezTo>
                      <a:pt x="4331" y="5420"/>
                      <a:pt x="4366" y="5411"/>
                      <a:pt x="4402" y="5393"/>
                    </a:cubicBezTo>
                    <a:cubicBezTo>
                      <a:pt x="4764" y="5212"/>
                      <a:pt x="4312" y="4578"/>
                      <a:pt x="4131" y="4397"/>
                    </a:cubicBezTo>
                    <a:cubicBezTo>
                      <a:pt x="3768" y="3582"/>
                      <a:pt x="3225" y="2767"/>
                      <a:pt x="2591" y="2133"/>
                    </a:cubicBezTo>
                    <a:cubicBezTo>
                      <a:pt x="1957" y="1318"/>
                      <a:pt x="1233" y="594"/>
                      <a:pt x="327" y="51"/>
                    </a:cubicBezTo>
                    <a:cubicBezTo>
                      <a:pt x="292" y="15"/>
                      <a:pt x="256" y="1"/>
                      <a:pt x="224" y="1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50"/>
              <p:cNvSpPr/>
              <p:nvPr/>
            </p:nvSpPr>
            <p:spPr>
              <a:xfrm>
                <a:off x="4189950" y="238375"/>
                <a:ext cx="188925" cy="322725"/>
              </a:xfrm>
              <a:custGeom>
                <a:avLst/>
                <a:gdLst/>
                <a:ahLst/>
                <a:cxnLst/>
                <a:rect l="l" t="t" r="r" b="b"/>
                <a:pathLst>
                  <a:path w="7557" h="12909" extrusionOk="0">
                    <a:moveTo>
                      <a:pt x="430" y="0"/>
                    </a:moveTo>
                    <a:cubicBezTo>
                      <a:pt x="222" y="0"/>
                      <a:pt x="1" y="201"/>
                      <a:pt x="61" y="443"/>
                    </a:cubicBezTo>
                    <a:cubicBezTo>
                      <a:pt x="423" y="1529"/>
                      <a:pt x="785" y="2616"/>
                      <a:pt x="1238" y="3703"/>
                    </a:cubicBezTo>
                    <a:cubicBezTo>
                      <a:pt x="1781" y="4790"/>
                      <a:pt x="2325" y="5967"/>
                      <a:pt x="2868" y="7053"/>
                    </a:cubicBezTo>
                    <a:cubicBezTo>
                      <a:pt x="4045" y="9136"/>
                      <a:pt x="5404" y="11129"/>
                      <a:pt x="7124" y="12849"/>
                    </a:cubicBezTo>
                    <a:cubicBezTo>
                      <a:pt x="7166" y="12891"/>
                      <a:pt x="7213" y="12909"/>
                      <a:pt x="7260" y="12909"/>
                    </a:cubicBezTo>
                    <a:cubicBezTo>
                      <a:pt x="7412" y="12909"/>
                      <a:pt x="7556" y="12717"/>
                      <a:pt x="7487" y="12577"/>
                    </a:cubicBezTo>
                    <a:cubicBezTo>
                      <a:pt x="6128" y="10585"/>
                      <a:pt x="4770" y="8684"/>
                      <a:pt x="3593" y="6601"/>
                    </a:cubicBezTo>
                    <a:cubicBezTo>
                      <a:pt x="3049" y="5605"/>
                      <a:pt x="2506" y="4518"/>
                      <a:pt x="2053" y="3431"/>
                    </a:cubicBezTo>
                    <a:cubicBezTo>
                      <a:pt x="1600" y="2435"/>
                      <a:pt x="1148" y="1167"/>
                      <a:pt x="695" y="171"/>
                    </a:cubicBezTo>
                    <a:cubicBezTo>
                      <a:pt x="634" y="50"/>
                      <a:pt x="534" y="0"/>
                      <a:pt x="4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50"/>
              <p:cNvSpPr/>
              <p:nvPr/>
            </p:nvSpPr>
            <p:spPr>
              <a:xfrm>
                <a:off x="4013325" y="470950"/>
                <a:ext cx="268225" cy="159200"/>
              </a:xfrm>
              <a:custGeom>
                <a:avLst/>
                <a:gdLst/>
                <a:ahLst/>
                <a:cxnLst/>
                <a:rect l="l" t="t" r="r" b="b"/>
                <a:pathLst>
                  <a:path w="10729" h="6368" extrusionOk="0">
                    <a:moveTo>
                      <a:pt x="429" y="0"/>
                    </a:moveTo>
                    <a:cubicBezTo>
                      <a:pt x="192" y="0"/>
                      <a:pt x="1" y="315"/>
                      <a:pt x="244" y="558"/>
                    </a:cubicBezTo>
                    <a:lnTo>
                      <a:pt x="5315" y="3546"/>
                    </a:lnTo>
                    <a:lnTo>
                      <a:pt x="7850" y="4995"/>
                    </a:lnTo>
                    <a:lnTo>
                      <a:pt x="8937" y="5720"/>
                    </a:lnTo>
                    <a:cubicBezTo>
                      <a:pt x="9390" y="5991"/>
                      <a:pt x="9843" y="6172"/>
                      <a:pt x="10295" y="6353"/>
                    </a:cubicBezTo>
                    <a:cubicBezTo>
                      <a:pt x="10325" y="6363"/>
                      <a:pt x="10353" y="6368"/>
                      <a:pt x="10380" y="6368"/>
                    </a:cubicBezTo>
                    <a:cubicBezTo>
                      <a:pt x="10602" y="6368"/>
                      <a:pt x="10729" y="6062"/>
                      <a:pt x="10567" y="5901"/>
                    </a:cubicBezTo>
                    <a:cubicBezTo>
                      <a:pt x="10205" y="5538"/>
                      <a:pt x="9752" y="5267"/>
                      <a:pt x="9299" y="5086"/>
                    </a:cubicBezTo>
                    <a:lnTo>
                      <a:pt x="8213" y="4361"/>
                    </a:lnTo>
                    <a:lnTo>
                      <a:pt x="5677" y="2912"/>
                    </a:lnTo>
                    <a:cubicBezTo>
                      <a:pt x="3956" y="1916"/>
                      <a:pt x="2236" y="1011"/>
                      <a:pt x="515" y="14"/>
                    </a:cubicBezTo>
                    <a:cubicBezTo>
                      <a:pt x="486" y="5"/>
                      <a:pt x="457" y="0"/>
                      <a:pt x="4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50"/>
              <p:cNvSpPr/>
              <p:nvPr/>
            </p:nvSpPr>
            <p:spPr>
              <a:xfrm>
                <a:off x="3916075" y="649850"/>
                <a:ext cx="343325" cy="99925"/>
              </a:xfrm>
              <a:custGeom>
                <a:avLst/>
                <a:gdLst/>
                <a:ahLst/>
                <a:cxnLst/>
                <a:rect l="l" t="t" r="r" b="b"/>
                <a:pathLst>
                  <a:path w="13733" h="3997" extrusionOk="0">
                    <a:moveTo>
                      <a:pt x="350" y="1"/>
                    </a:moveTo>
                    <a:cubicBezTo>
                      <a:pt x="121" y="1"/>
                      <a:pt x="0" y="391"/>
                      <a:pt x="330" y="556"/>
                    </a:cubicBezTo>
                    <a:cubicBezTo>
                      <a:pt x="2504" y="1280"/>
                      <a:pt x="4677" y="1914"/>
                      <a:pt x="6850" y="2548"/>
                    </a:cubicBezTo>
                    <a:cubicBezTo>
                      <a:pt x="9024" y="3273"/>
                      <a:pt x="11197" y="3725"/>
                      <a:pt x="13461" y="3997"/>
                    </a:cubicBezTo>
                    <a:cubicBezTo>
                      <a:pt x="13733" y="3997"/>
                      <a:pt x="13733" y="3635"/>
                      <a:pt x="13461" y="3544"/>
                    </a:cubicBezTo>
                    <a:cubicBezTo>
                      <a:pt x="11378" y="2820"/>
                      <a:pt x="9114" y="2458"/>
                      <a:pt x="6941" y="1824"/>
                    </a:cubicBezTo>
                    <a:cubicBezTo>
                      <a:pt x="4767" y="1280"/>
                      <a:pt x="2594" y="646"/>
                      <a:pt x="421" y="12"/>
                    </a:cubicBezTo>
                    <a:cubicBezTo>
                      <a:pt x="396" y="4"/>
                      <a:pt x="373" y="1"/>
                      <a:pt x="35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50"/>
              <p:cNvSpPr/>
              <p:nvPr/>
            </p:nvSpPr>
            <p:spPr>
              <a:xfrm>
                <a:off x="2810450" y="1872700"/>
                <a:ext cx="1609700" cy="2165475"/>
              </a:xfrm>
              <a:custGeom>
                <a:avLst/>
                <a:gdLst/>
                <a:ahLst/>
                <a:cxnLst/>
                <a:rect l="l" t="t" r="r" b="b"/>
                <a:pathLst>
                  <a:path w="64388" h="86619" extrusionOk="0">
                    <a:moveTo>
                      <a:pt x="44494" y="1"/>
                    </a:moveTo>
                    <a:cubicBezTo>
                      <a:pt x="40643" y="1"/>
                      <a:pt x="36284" y="1490"/>
                      <a:pt x="33054" y="2445"/>
                    </a:cubicBezTo>
                    <a:cubicBezTo>
                      <a:pt x="32160" y="2668"/>
                      <a:pt x="31205" y="2830"/>
                      <a:pt x="30238" y="2830"/>
                    </a:cubicBezTo>
                    <a:cubicBezTo>
                      <a:pt x="30030" y="2830"/>
                      <a:pt x="29822" y="2823"/>
                      <a:pt x="29613" y="2807"/>
                    </a:cubicBezTo>
                    <a:cubicBezTo>
                      <a:pt x="28345" y="2807"/>
                      <a:pt x="28164" y="2807"/>
                      <a:pt x="27530" y="3984"/>
                    </a:cubicBezTo>
                    <a:cubicBezTo>
                      <a:pt x="25528" y="7428"/>
                      <a:pt x="21825" y="9526"/>
                      <a:pt x="17926" y="9526"/>
                    </a:cubicBezTo>
                    <a:cubicBezTo>
                      <a:pt x="17417" y="9526"/>
                      <a:pt x="16904" y="9491"/>
                      <a:pt x="16392" y="9417"/>
                    </a:cubicBezTo>
                    <a:lnTo>
                      <a:pt x="16301" y="9327"/>
                    </a:lnTo>
                    <a:lnTo>
                      <a:pt x="16120" y="9327"/>
                    </a:lnTo>
                    <a:cubicBezTo>
                      <a:pt x="15486" y="9327"/>
                      <a:pt x="14852" y="8965"/>
                      <a:pt x="14490" y="8421"/>
                    </a:cubicBezTo>
                    <a:cubicBezTo>
                      <a:pt x="13856" y="9780"/>
                      <a:pt x="11955" y="10504"/>
                      <a:pt x="10777" y="11229"/>
                    </a:cubicBezTo>
                    <a:cubicBezTo>
                      <a:pt x="9238" y="12134"/>
                      <a:pt x="7789" y="13130"/>
                      <a:pt x="6340" y="14217"/>
                    </a:cubicBezTo>
                    <a:cubicBezTo>
                      <a:pt x="3170" y="16934"/>
                      <a:pt x="907" y="20556"/>
                      <a:pt x="1" y="24541"/>
                    </a:cubicBezTo>
                    <a:cubicBezTo>
                      <a:pt x="1178" y="25174"/>
                      <a:pt x="2174" y="26171"/>
                      <a:pt x="2627" y="27438"/>
                    </a:cubicBezTo>
                    <a:lnTo>
                      <a:pt x="5163" y="32057"/>
                    </a:lnTo>
                    <a:cubicBezTo>
                      <a:pt x="5978" y="33506"/>
                      <a:pt x="6883" y="34864"/>
                      <a:pt x="7789" y="36313"/>
                    </a:cubicBezTo>
                    <a:lnTo>
                      <a:pt x="10325" y="33959"/>
                    </a:lnTo>
                    <a:cubicBezTo>
                      <a:pt x="14671" y="39935"/>
                      <a:pt x="17207" y="48086"/>
                      <a:pt x="16392" y="55511"/>
                    </a:cubicBezTo>
                    <a:cubicBezTo>
                      <a:pt x="15939" y="59405"/>
                      <a:pt x="14581" y="63118"/>
                      <a:pt x="13585" y="66921"/>
                    </a:cubicBezTo>
                    <a:cubicBezTo>
                      <a:pt x="13041" y="68914"/>
                      <a:pt x="12770" y="70906"/>
                      <a:pt x="12407" y="72808"/>
                    </a:cubicBezTo>
                    <a:cubicBezTo>
                      <a:pt x="12226" y="73804"/>
                      <a:pt x="10868" y="75887"/>
                      <a:pt x="12588" y="76339"/>
                    </a:cubicBezTo>
                    <a:cubicBezTo>
                      <a:pt x="12754" y="76375"/>
                      <a:pt x="12915" y="76390"/>
                      <a:pt x="13072" y="76390"/>
                    </a:cubicBezTo>
                    <a:cubicBezTo>
                      <a:pt x="14121" y="76390"/>
                      <a:pt x="15018" y="75706"/>
                      <a:pt x="16120" y="75706"/>
                    </a:cubicBezTo>
                    <a:cubicBezTo>
                      <a:pt x="17116" y="75706"/>
                      <a:pt x="18294" y="76068"/>
                      <a:pt x="19290" y="76158"/>
                    </a:cubicBezTo>
                    <a:cubicBezTo>
                      <a:pt x="30157" y="76973"/>
                      <a:pt x="39303" y="80777"/>
                      <a:pt x="48902" y="85576"/>
                    </a:cubicBezTo>
                    <a:cubicBezTo>
                      <a:pt x="49955" y="86254"/>
                      <a:pt x="51196" y="86618"/>
                      <a:pt x="52417" y="86618"/>
                    </a:cubicBezTo>
                    <a:cubicBezTo>
                      <a:pt x="52666" y="86618"/>
                      <a:pt x="52913" y="86603"/>
                      <a:pt x="53158" y="86572"/>
                    </a:cubicBezTo>
                    <a:cubicBezTo>
                      <a:pt x="56237" y="86029"/>
                      <a:pt x="58501" y="81501"/>
                      <a:pt x="60222" y="79237"/>
                    </a:cubicBezTo>
                    <a:cubicBezTo>
                      <a:pt x="61308" y="77788"/>
                      <a:pt x="61942" y="75977"/>
                      <a:pt x="62123" y="74166"/>
                    </a:cubicBezTo>
                    <a:cubicBezTo>
                      <a:pt x="61761" y="65563"/>
                      <a:pt x="61127" y="62575"/>
                      <a:pt x="62304" y="54062"/>
                    </a:cubicBezTo>
                    <a:cubicBezTo>
                      <a:pt x="64387" y="38577"/>
                      <a:pt x="61670" y="21733"/>
                      <a:pt x="54426" y="8059"/>
                    </a:cubicBezTo>
                    <a:cubicBezTo>
                      <a:pt x="52705" y="4890"/>
                      <a:pt x="50894" y="1267"/>
                      <a:pt x="47091" y="271"/>
                    </a:cubicBezTo>
                    <a:cubicBezTo>
                      <a:pt x="46267" y="82"/>
                      <a:pt x="45394" y="1"/>
                      <a:pt x="4449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50"/>
              <p:cNvSpPr/>
              <p:nvPr/>
            </p:nvSpPr>
            <p:spPr>
              <a:xfrm>
                <a:off x="3215700" y="1348075"/>
                <a:ext cx="776550" cy="1619250"/>
              </a:xfrm>
              <a:custGeom>
                <a:avLst/>
                <a:gdLst/>
                <a:ahLst/>
                <a:cxnLst/>
                <a:rect l="l" t="t" r="r" b="b"/>
                <a:pathLst>
                  <a:path w="31062" h="64770" extrusionOk="0">
                    <a:moveTo>
                      <a:pt x="2742" y="1"/>
                    </a:moveTo>
                    <a:cubicBezTo>
                      <a:pt x="2612" y="1"/>
                      <a:pt x="2482" y="48"/>
                      <a:pt x="2355" y="156"/>
                    </a:cubicBezTo>
                    <a:cubicBezTo>
                      <a:pt x="2717" y="2330"/>
                      <a:pt x="3261" y="4412"/>
                      <a:pt x="3895" y="6495"/>
                    </a:cubicBezTo>
                    <a:cubicBezTo>
                      <a:pt x="3170" y="5952"/>
                      <a:pt x="3170" y="4865"/>
                      <a:pt x="2899" y="3869"/>
                    </a:cubicBezTo>
                    <a:cubicBezTo>
                      <a:pt x="2666" y="3094"/>
                      <a:pt x="2036" y="2253"/>
                      <a:pt x="1348" y="2253"/>
                    </a:cubicBezTo>
                    <a:cubicBezTo>
                      <a:pt x="1232" y="2253"/>
                      <a:pt x="1115" y="2277"/>
                      <a:pt x="997" y="2330"/>
                    </a:cubicBezTo>
                    <a:cubicBezTo>
                      <a:pt x="997" y="2420"/>
                      <a:pt x="1631" y="4412"/>
                      <a:pt x="2084" y="5952"/>
                    </a:cubicBezTo>
                    <a:cubicBezTo>
                      <a:pt x="1721" y="5409"/>
                      <a:pt x="1178" y="4684"/>
                      <a:pt x="1087" y="4503"/>
                    </a:cubicBezTo>
                    <a:cubicBezTo>
                      <a:pt x="906" y="4322"/>
                      <a:pt x="725" y="4050"/>
                      <a:pt x="454" y="4050"/>
                    </a:cubicBezTo>
                    <a:cubicBezTo>
                      <a:pt x="272" y="4050"/>
                      <a:pt x="91" y="4231"/>
                      <a:pt x="1" y="4503"/>
                    </a:cubicBezTo>
                    <a:cubicBezTo>
                      <a:pt x="1" y="4684"/>
                      <a:pt x="1" y="4956"/>
                      <a:pt x="91" y="5137"/>
                    </a:cubicBezTo>
                    <a:cubicBezTo>
                      <a:pt x="544" y="6224"/>
                      <a:pt x="1087" y="7310"/>
                      <a:pt x="1721" y="8397"/>
                    </a:cubicBezTo>
                    <a:cubicBezTo>
                      <a:pt x="5162" y="15008"/>
                      <a:pt x="4076" y="23067"/>
                      <a:pt x="3714" y="30493"/>
                    </a:cubicBezTo>
                    <a:cubicBezTo>
                      <a:pt x="3261" y="41088"/>
                      <a:pt x="4438" y="51683"/>
                      <a:pt x="7245" y="61826"/>
                    </a:cubicBezTo>
                    <a:cubicBezTo>
                      <a:pt x="7789" y="63818"/>
                      <a:pt x="9962" y="64452"/>
                      <a:pt x="12045" y="64724"/>
                    </a:cubicBezTo>
                    <a:cubicBezTo>
                      <a:pt x="12377" y="64754"/>
                      <a:pt x="12711" y="64769"/>
                      <a:pt x="13047" y="64769"/>
                    </a:cubicBezTo>
                    <a:cubicBezTo>
                      <a:pt x="14724" y="64769"/>
                      <a:pt x="16422" y="64392"/>
                      <a:pt x="17931" y="63637"/>
                    </a:cubicBezTo>
                    <a:cubicBezTo>
                      <a:pt x="21191" y="62007"/>
                      <a:pt x="24089" y="59834"/>
                      <a:pt x="26534" y="57026"/>
                    </a:cubicBezTo>
                    <a:cubicBezTo>
                      <a:pt x="27258" y="56211"/>
                      <a:pt x="28073" y="55215"/>
                      <a:pt x="28798" y="54310"/>
                    </a:cubicBezTo>
                    <a:cubicBezTo>
                      <a:pt x="29160" y="53857"/>
                      <a:pt x="29522" y="53314"/>
                      <a:pt x="29885" y="52861"/>
                    </a:cubicBezTo>
                    <a:cubicBezTo>
                      <a:pt x="30247" y="52408"/>
                      <a:pt x="30609" y="51955"/>
                      <a:pt x="30881" y="51502"/>
                    </a:cubicBezTo>
                    <a:cubicBezTo>
                      <a:pt x="31062" y="51050"/>
                      <a:pt x="30337" y="50868"/>
                      <a:pt x="29975" y="50597"/>
                    </a:cubicBezTo>
                    <a:lnTo>
                      <a:pt x="29522" y="50416"/>
                    </a:lnTo>
                    <a:cubicBezTo>
                      <a:pt x="29160" y="50053"/>
                      <a:pt x="28798" y="49782"/>
                      <a:pt x="28436" y="49420"/>
                    </a:cubicBezTo>
                    <a:cubicBezTo>
                      <a:pt x="27440" y="48605"/>
                      <a:pt x="26534" y="47790"/>
                      <a:pt x="25719" y="46884"/>
                    </a:cubicBezTo>
                    <a:cubicBezTo>
                      <a:pt x="24904" y="46069"/>
                      <a:pt x="24270" y="45254"/>
                      <a:pt x="23636" y="44348"/>
                    </a:cubicBezTo>
                    <a:cubicBezTo>
                      <a:pt x="23002" y="43533"/>
                      <a:pt x="22549" y="42628"/>
                      <a:pt x="22097" y="41813"/>
                    </a:cubicBezTo>
                    <a:cubicBezTo>
                      <a:pt x="21825" y="41360"/>
                      <a:pt x="21644" y="40726"/>
                      <a:pt x="21463" y="40454"/>
                    </a:cubicBezTo>
                    <a:cubicBezTo>
                      <a:pt x="21282" y="40183"/>
                      <a:pt x="21282" y="39458"/>
                      <a:pt x="20919" y="39187"/>
                    </a:cubicBezTo>
                    <a:cubicBezTo>
                      <a:pt x="20887" y="39167"/>
                      <a:pt x="20849" y="39158"/>
                      <a:pt x="20808" y="39158"/>
                    </a:cubicBezTo>
                    <a:cubicBezTo>
                      <a:pt x="20287" y="39158"/>
                      <a:pt x="19179" y="40655"/>
                      <a:pt x="18927" y="40907"/>
                    </a:cubicBezTo>
                    <a:cubicBezTo>
                      <a:pt x="18203" y="41632"/>
                      <a:pt x="17569" y="42356"/>
                      <a:pt x="17025" y="43171"/>
                    </a:cubicBezTo>
                    <a:cubicBezTo>
                      <a:pt x="15305" y="40817"/>
                      <a:pt x="14762" y="36379"/>
                      <a:pt x="13947" y="33481"/>
                    </a:cubicBezTo>
                    <a:cubicBezTo>
                      <a:pt x="12860" y="29859"/>
                      <a:pt x="11864" y="26146"/>
                      <a:pt x="11139" y="22433"/>
                    </a:cubicBezTo>
                    <a:cubicBezTo>
                      <a:pt x="9781" y="15460"/>
                      <a:pt x="9147" y="8125"/>
                      <a:pt x="5796" y="1786"/>
                    </a:cubicBezTo>
                    <a:cubicBezTo>
                      <a:pt x="5561" y="1395"/>
                      <a:pt x="5191" y="936"/>
                      <a:pt x="4802" y="936"/>
                    </a:cubicBezTo>
                    <a:cubicBezTo>
                      <a:pt x="4742" y="936"/>
                      <a:pt x="4680" y="947"/>
                      <a:pt x="4619" y="971"/>
                    </a:cubicBezTo>
                    <a:lnTo>
                      <a:pt x="5434" y="5680"/>
                    </a:lnTo>
                    <a:cubicBezTo>
                      <a:pt x="4981" y="4231"/>
                      <a:pt x="4529" y="2782"/>
                      <a:pt x="3985" y="1334"/>
                    </a:cubicBezTo>
                    <a:cubicBezTo>
                      <a:pt x="3768" y="754"/>
                      <a:pt x="3261" y="1"/>
                      <a:pt x="2742" y="1"/>
                    </a:cubicBez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50"/>
              <p:cNvSpPr/>
              <p:nvPr/>
            </p:nvSpPr>
            <p:spPr>
              <a:xfrm>
                <a:off x="4026200" y="333775"/>
                <a:ext cx="1396875" cy="840025"/>
              </a:xfrm>
              <a:custGeom>
                <a:avLst/>
                <a:gdLst/>
                <a:ahLst/>
                <a:cxnLst/>
                <a:rect l="l" t="t" r="r" b="b"/>
                <a:pathLst>
                  <a:path w="55875" h="33601" extrusionOk="0">
                    <a:moveTo>
                      <a:pt x="39238" y="0"/>
                    </a:moveTo>
                    <a:cubicBezTo>
                      <a:pt x="38829" y="0"/>
                      <a:pt x="38420" y="27"/>
                      <a:pt x="38034" y="68"/>
                    </a:cubicBezTo>
                    <a:lnTo>
                      <a:pt x="31605" y="702"/>
                    </a:lnTo>
                    <a:cubicBezTo>
                      <a:pt x="30246" y="702"/>
                      <a:pt x="28979" y="1155"/>
                      <a:pt x="27801" y="1879"/>
                    </a:cubicBezTo>
                    <a:cubicBezTo>
                      <a:pt x="26352" y="2966"/>
                      <a:pt x="25990" y="4868"/>
                      <a:pt x="25356" y="6588"/>
                    </a:cubicBezTo>
                    <a:cubicBezTo>
                      <a:pt x="24903" y="8671"/>
                      <a:pt x="23636" y="10573"/>
                      <a:pt x="21825" y="11750"/>
                    </a:cubicBezTo>
                    <a:cubicBezTo>
                      <a:pt x="19470" y="13470"/>
                      <a:pt x="17025" y="15191"/>
                      <a:pt x="14761" y="17002"/>
                    </a:cubicBezTo>
                    <a:cubicBezTo>
                      <a:pt x="10143" y="20534"/>
                      <a:pt x="5705" y="24337"/>
                      <a:pt x="1449" y="28412"/>
                    </a:cubicBezTo>
                    <a:cubicBezTo>
                      <a:pt x="725" y="29137"/>
                      <a:pt x="0" y="30224"/>
                      <a:pt x="544" y="31039"/>
                    </a:cubicBezTo>
                    <a:cubicBezTo>
                      <a:pt x="826" y="31402"/>
                      <a:pt x="1198" y="31531"/>
                      <a:pt x="1596" y="31531"/>
                    </a:cubicBezTo>
                    <a:cubicBezTo>
                      <a:pt x="2091" y="31531"/>
                      <a:pt x="2627" y="31330"/>
                      <a:pt x="3079" y="31129"/>
                    </a:cubicBezTo>
                    <a:cubicBezTo>
                      <a:pt x="6973" y="29318"/>
                      <a:pt x="10595" y="27145"/>
                      <a:pt x="14037" y="24609"/>
                    </a:cubicBezTo>
                    <a:lnTo>
                      <a:pt x="19983" y="20619"/>
                    </a:lnTo>
                    <a:lnTo>
                      <a:pt x="19983" y="20619"/>
                    </a:lnTo>
                    <a:cubicBezTo>
                      <a:pt x="19530" y="21024"/>
                      <a:pt x="19540" y="21327"/>
                      <a:pt x="19289" y="21892"/>
                    </a:cubicBezTo>
                    <a:cubicBezTo>
                      <a:pt x="18927" y="22617"/>
                      <a:pt x="20013" y="23975"/>
                      <a:pt x="20919" y="24247"/>
                    </a:cubicBezTo>
                    <a:cubicBezTo>
                      <a:pt x="21154" y="24268"/>
                      <a:pt x="21384" y="24279"/>
                      <a:pt x="21610" y="24279"/>
                    </a:cubicBezTo>
                    <a:cubicBezTo>
                      <a:pt x="22343" y="24279"/>
                      <a:pt x="23034" y="24161"/>
                      <a:pt x="23726" y="23885"/>
                    </a:cubicBezTo>
                    <a:lnTo>
                      <a:pt x="23726" y="23885"/>
                    </a:lnTo>
                    <a:cubicBezTo>
                      <a:pt x="23002" y="25062"/>
                      <a:pt x="23183" y="26601"/>
                      <a:pt x="24270" y="27597"/>
                    </a:cubicBezTo>
                    <a:cubicBezTo>
                      <a:pt x="24948" y="28214"/>
                      <a:pt x="25879" y="28537"/>
                      <a:pt x="26804" y="28537"/>
                    </a:cubicBezTo>
                    <a:cubicBezTo>
                      <a:pt x="27237" y="28537"/>
                      <a:pt x="27669" y="28466"/>
                      <a:pt x="28073" y="28322"/>
                    </a:cubicBezTo>
                    <a:lnTo>
                      <a:pt x="28073" y="28322"/>
                    </a:lnTo>
                    <a:cubicBezTo>
                      <a:pt x="26177" y="30305"/>
                      <a:pt x="27644" y="33600"/>
                      <a:pt x="30289" y="33600"/>
                    </a:cubicBezTo>
                    <a:cubicBezTo>
                      <a:pt x="30423" y="33600"/>
                      <a:pt x="30560" y="33592"/>
                      <a:pt x="30699" y="33574"/>
                    </a:cubicBezTo>
                    <a:cubicBezTo>
                      <a:pt x="31333" y="33484"/>
                      <a:pt x="32057" y="33212"/>
                      <a:pt x="32691" y="32850"/>
                    </a:cubicBezTo>
                    <a:lnTo>
                      <a:pt x="46456" y="26058"/>
                    </a:lnTo>
                    <a:cubicBezTo>
                      <a:pt x="47362" y="25696"/>
                      <a:pt x="48267" y="25152"/>
                      <a:pt x="49082" y="24518"/>
                    </a:cubicBezTo>
                    <a:cubicBezTo>
                      <a:pt x="52523" y="21440"/>
                      <a:pt x="51437" y="15372"/>
                      <a:pt x="54697" y="12022"/>
                    </a:cubicBezTo>
                    <a:cubicBezTo>
                      <a:pt x="55150" y="11659"/>
                      <a:pt x="55512" y="11207"/>
                      <a:pt x="55693" y="10754"/>
                    </a:cubicBezTo>
                    <a:cubicBezTo>
                      <a:pt x="55874" y="10120"/>
                      <a:pt x="55874" y="9486"/>
                      <a:pt x="55693" y="8943"/>
                    </a:cubicBezTo>
                    <a:lnTo>
                      <a:pt x="53701" y="1064"/>
                    </a:lnTo>
                    <a:cubicBezTo>
                      <a:pt x="53610" y="792"/>
                      <a:pt x="53520" y="340"/>
                      <a:pt x="53157" y="249"/>
                    </a:cubicBezTo>
                    <a:cubicBezTo>
                      <a:pt x="53093" y="233"/>
                      <a:pt x="53029" y="226"/>
                      <a:pt x="52965" y="226"/>
                    </a:cubicBezTo>
                    <a:cubicBezTo>
                      <a:pt x="52670" y="226"/>
                      <a:pt x="52385" y="388"/>
                      <a:pt x="52161" y="611"/>
                    </a:cubicBezTo>
                    <a:cubicBezTo>
                      <a:pt x="49807" y="2241"/>
                      <a:pt x="46999" y="3147"/>
                      <a:pt x="44102" y="3147"/>
                    </a:cubicBezTo>
                    <a:cubicBezTo>
                      <a:pt x="43830" y="3147"/>
                      <a:pt x="43558" y="3056"/>
                      <a:pt x="43287" y="2966"/>
                    </a:cubicBezTo>
                    <a:cubicBezTo>
                      <a:pt x="42834" y="2694"/>
                      <a:pt x="42743" y="1970"/>
                      <a:pt x="42562" y="1517"/>
                    </a:cubicBezTo>
                    <a:cubicBezTo>
                      <a:pt x="42070" y="323"/>
                      <a:pt x="40652" y="0"/>
                      <a:pt x="39238" y="0"/>
                    </a:cubicBez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50"/>
              <p:cNvSpPr/>
              <p:nvPr/>
            </p:nvSpPr>
            <p:spPr>
              <a:xfrm>
                <a:off x="4628400" y="479800"/>
                <a:ext cx="43922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17569" h="5285" extrusionOk="0">
                    <a:moveTo>
                      <a:pt x="10335" y="0"/>
                    </a:moveTo>
                    <a:cubicBezTo>
                      <a:pt x="9577" y="0"/>
                      <a:pt x="8830" y="158"/>
                      <a:pt x="8151" y="475"/>
                    </a:cubicBezTo>
                    <a:cubicBezTo>
                      <a:pt x="6702" y="1200"/>
                      <a:pt x="6068" y="2739"/>
                      <a:pt x="4800" y="3826"/>
                    </a:cubicBezTo>
                    <a:cubicBezTo>
                      <a:pt x="4166" y="4460"/>
                      <a:pt x="3261" y="4822"/>
                      <a:pt x="2264" y="4913"/>
                    </a:cubicBezTo>
                    <a:cubicBezTo>
                      <a:pt x="2179" y="4930"/>
                      <a:pt x="2093" y="4938"/>
                      <a:pt x="2008" y="4938"/>
                    </a:cubicBezTo>
                    <a:cubicBezTo>
                      <a:pt x="1196" y="4938"/>
                      <a:pt x="462" y="4185"/>
                      <a:pt x="544" y="3283"/>
                    </a:cubicBezTo>
                    <a:cubicBezTo>
                      <a:pt x="544" y="3192"/>
                      <a:pt x="499" y="3147"/>
                      <a:pt x="453" y="3147"/>
                    </a:cubicBezTo>
                    <a:cubicBezTo>
                      <a:pt x="408" y="3147"/>
                      <a:pt x="363" y="3192"/>
                      <a:pt x="363" y="3283"/>
                    </a:cubicBezTo>
                    <a:cubicBezTo>
                      <a:pt x="0" y="4369"/>
                      <a:pt x="997" y="5184"/>
                      <a:pt x="1902" y="5275"/>
                    </a:cubicBezTo>
                    <a:cubicBezTo>
                      <a:pt x="2000" y="5282"/>
                      <a:pt x="2098" y="5285"/>
                      <a:pt x="2195" y="5285"/>
                    </a:cubicBezTo>
                    <a:cubicBezTo>
                      <a:pt x="3442" y="5285"/>
                      <a:pt x="4594" y="4750"/>
                      <a:pt x="5434" y="3826"/>
                    </a:cubicBezTo>
                    <a:cubicBezTo>
                      <a:pt x="6430" y="2830"/>
                      <a:pt x="7064" y="1472"/>
                      <a:pt x="8332" y="838"/>
                    </a:cubicBezTo>
                    <a:cubicBezTo>
                      <a:pt x="9032" y="531"/>
                      <a:pt x="9775" y="373"/>
                      <a:pt x="10508" y="373"/>
                    </a:cubicBezTo>
                    <a:cubicBezTo>
                      <a:pt x="11293" y="373"/>
                      <a:pt x="12067" y="554"/>
                      <a:pt x="12769" y="928"/>
                    </a:cubicBezTo>
                    <a:cubicBezTo>
                      <a:pt x="13584" y="1200"/>
                      <a:pt x="14308" y="1562"/>
                      <a:pt x="15124" y="1834"/>
                    </a:cubicBezTo>
                    <a:cubicBezTo>
                      <a:pt x="15848" y="2105"/>
                      <a:pt x="16663" y="2287"/>
                      <a:pt x="17478" y="2287"/>
                    </a:cubicBezTo>
                    <a:cubicBezTo>
                      <a:pt x="17569" y="2196"/>
                      <a:pt x="17569" y="2015"/>
                      <a:pt x="17478" y="2015"/>
                    </a:cubicBezTo>
                    <a:cubicBezTo>
                      <a:pt x="17025" y="1924"/>
                      <a:pt x="16663" y="1834"/>
                      <a:pt x="16210" y="1743"/>
                    </a:cubicBezTo>
                    <a:cubicBezTo>
                      <a:pt x="15848" y="1653"/>
                      <a:pt x="15395" y="1562"/>
                      <a:pt x="15033" y="1472"/>
                    </a:cubicBezTo>
                    <a:cubicBezTo>
                      <a:pt x="14218" y="1200"/>
                      <a:pt x="13403" y="747"/>
                      <a:pt x="12588" y="475"/>
                    </a:cubicBezTo>
                    <a:cubicBezTo>
                      <a:pt x="11863" y="158"/>
                      <a:pt x="11094" y="0"/>
                      <a:pt x="10335" y="0"/>
                    </a:cubicBezTo>
                    <a:close/>
                  </a:path>
                </a:pathLst>
              </a:custGeom>
              <a:solidFill>
                <a:srgbClr val="E761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50"/>
              <p:cNvSpPr/>
              <p:nvPr/>
            </p:nvSpPr>
            <p:spPr>
              <a:xfrm>
                <a:off x="4546900" y="654675"/>
                <a:ext cx="330550" cy="253600"/>
              </a:xfrm>
              <a:custGeom>
                <a:avLst/>
                <a:gdLst/>
                <a:ahLst/>
                <a:cxnLst/>
                <a:rect l="l" t="t" r="r" b="b"/>
                <a:pathLst>
                  <a:path w="13222" h="10144" extrusionOk="0">
                    <a:moveTo>
                      <a:pt x="11682" y="1"/>
                    </a:moveTo>
                    <a:cubicBezTo>
                      <a:pt x="10777" y="1"/>
                      <a:pt x="10052" y="816"/>
                      <a:pt x="9328" y="1268"/>
                    </a:cubicBezTo>
                    <a:cubicBezTo>
                      <a:pt x="8513" y="1993"/>
                      <a:pt x="7607" y="2627"/>
                      <a:pt x="6611" y="3261"/>
                    </a:cubicBezTo>
                    <a:cubicBezTo>
                      <a:pt x="4528" y="4528"/>
                      <a:pt x="2355" y="5706"/>
                      <a:pt x="91" y="6792"/>
                    </a:cubicBezTo>
                    <a:cubicBezTo>
                      <a:pt x="0" y="6792"/>
                      <a:pt x="91" y="6974"/>
                      <a:pt x="182" y="6974"/>
                    </a:cubicBezTo>
                    <a:lnTo>
                      <a:pt x="182" y="6883"/>
                    </a:lnTo>
                    <a:cubicBezTo>
                      <a:pt x="1902" y="6249"/>
                      <a:pt x="3623" y="5434"/>
                      <a:pt x="5162" y="4438"/>
                    </a:cubicBezTo>
                    <a:cubicBezTo>
                      <a:pt x="6792" y="3442"/>
                      <a:pt x="8332" y="2446"/>
                      <a:pt x="9781" y="1359"/>
                    </a:cubicBezTo>
                    <a:cubicBezTo>
                      <a:pt x="10284" y="918"/>
                      <a:pt x="11050" y="303"/>
                      <a:pt x="11744" y="303"/>
                    </a:cubicBezTo>
                    <a:cubicBezTo>
                      <a:pt x="12049" y="303"/>
                      <a:pt x="12339" y="421"/>
                      <a:pt x="12588" y="725"/>
                    </a:cubicBezTo>
                    <a:cubicBezTo>
                      <a:pt x="13222" y="1540"/>
                      <a:pt x="12769" y="2627"/>
                      <a:pt x="12316" y="3351"/>
                    </a:cubicBezTo>
                    <a:cubicBezTo>
                      <a:pt x="11411" y="4800"/>
                      <a:pt x="10324" y="6068"/>
                      <a:pt x="9056" y="7155"/>
                    </a:cubicBezTo>
                    <a:cubicBezTo>
                      <a:pt x="7607" y="8332"/>
                      <a:pt x="5887" y="9328"/>
                      <a:pt x="4075" y="9871"/>
                    </a:cubicBezTo>
                    <a:cubicBezTo>
                      <a:pt x="3985" y="9871"/>
                      <a:pt x="3985" y="10143"/>
                      <a:pt x="4166" y="10143"/>
                    </a:cubicBezTo>
                    <a:cubicBezTo>
                      <a:pt x="7607" y="9056"/>
                      <a:pt x="10596" y="6702"/>
                      <a:pt x="12497" y="3532"/>
                    </a:cubicBezTo>
                    <a:cubicBezTo>
                      <a:pt x="13041" y="2898"/>
                      <a:pt x="13222" y="1993"/>
                      <a:pt x="13131" y="1178"/>
                    </a:cubicBezTo>
                    <a:cubicBezTo>
                      <a:pt x="12950" y="544"/>
                      <a:pt x="12407" y="1"/>
                      <a:pt x="11682" y="1"/>
                    </a:cubicBezTo>
                    <a:close/>
                  </a:path>
                </a:pathLst>
              </a:custGeom>
              <a:solidFill>
                <a:srgbClr val="E761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50"/>
              <p:cNvSpPr/>
              <p:nvPr/>
            </p:nvSpPr>
            <p:spPr>
              <a:xfrm>
                <a:off x="4733400" y="732225"/>
                <a:ext cx="232350" cy="294375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1775" extrusionOk="0">
                    <a:moveTo>
                      <a:pt x="7779" y="1"/>
                    </a:moveTo>
                    <a:cubicBezTo>
                      <a:pt x="7406" y="1"/>
                      <a:pt x="7032" y="120"/>
                      <a:pt x="6758" y="340"/>
                    </a:cubicBezTo>
                    <a:cubicBezTo>
                      <a:pt x="5128" y="1426"/>
                      <a:pt x="3588" y="2785"/>
                      <a:pt x="2321" y="4234"/>
                    </a:cubicBezTo>
                    <a:cubicBezTo>
                      <a:pt x="2321" y="4298"/>
                      <a:pt x="2321" y="4362"/>
                      <a:pt x="2353" y="4362"/>
                    </a:cubicBezTo>
                    <a:cubicBezTo>
                      <a:pt x="2366" y="4362"/>
                      <a:pt x="2385" y="4351"/>
                      <a:pt x="2411" y="4324"/>
                    </a:cubicBezTo>
                    <a:cubicBezTo>
                      <a:pt x="3407" y="3238"/>
                      <a:pt x="4494" y="2151"/>
                      <a:pt x="5762" y="1336"/>
                    </a:cubicBezTo>
                    <a:cubicBezTo>
                      <a:pt x="6277" y="907"/>
                      <a:pt x="7118" y="152"/>
                      <a:pt x="7821" y="152"/>
                    </a:cubicBezTo>
                    <a:cubicBezTo>
                      <a:pt x="7859" y="152"/>
                      <a:pt x="7898" y="154"/>
                      <a:pt x="7935" y="159"/>
                    </a:cubicBezTo>
                    <a:cubicBezTo>
                      <a:pt x="8931" y="430"/>
                      <a:pt x="9112" y="1517"/>
                      <a:pt x="8931" y="2423"/>
                    </a:cubicBezTo>
                    <a:cubicBezTo>
                      <a:pt x="8569" y="3781"/>
                      <a:pt x="7845" y="5049"/>
                      <a:pt x="6848" y="6135"/>
                    </a:cubicBezTo>
                    <a:cubicBezTo>
                      <a:pt x="6033" y="7132"/>
                      <a:pt x="5037" y="8128"/>
                      <a:pt x="3951" y="8943"/>
                    </a:cubicBezTo>
                    <a:cubicBezTo>
                      <a:pt x="2683" y="9848"/>
                      <a:pt x="1324" y="10663"/>
                      <a:pt x="147" y="11569"/>
                    </a:cubicBezTo>
                    <a:cubicBezTo>
                      <a:pt x="1" y="11642"/>
                      <a:pt x="32" y="11775"/>
                      <a:pt x="145" y="11775"/>
                    </a:cubicBezTo>
                    <a:cubicBezTo>
                      <a:pt x="172" y="11775"/>
                      <a:pt x="203" y="11767"/>
                      <a:pt x="238" y="11750"/>
                    </a:cubicBezTo>
                    <a:cubicBezTo>
                      <a:pt x="1596" y="11026"/>
                      <a:pt x="2864" y="10120"/>
                      <a:pt x="4132" y="9124"/>
                    </a:cubicBezTo>
                    <a:cubicBezTo>
                      <a:pt x="5400" y="8218"/>
                      <a:pt x="6486" y="7132"/>
                      <a:pt x="7482" y="5864"/>
                    </a:cubicBezTo>
                    <a:cubicBezTo>
                      <a:pt x="8569" y="4687"/>
                      <a:pt x="9203" y="3238"/>
                      <a:pt x="9293" y="1698"/>
                    </a:cubicBezTo>
                    <a:cubicBezTo>
                      <a:pt x="9293" y="1064"/>
                      <a:pt x="9022" y="430"/>
                      <a:pt x="8478" y="159"/>
                    </a:cubicBezTo>
                    <a:cubicBezTo>
                      <a:pt x="8264" y="51"/>
                      <a:pt x="8022" y="1"/>
                      <a:pt x="7779" y="1"/>
                    </a:cubicBezTo>
                    <a:close/>
                  </a:path>
                </a:pathLst>
              </a:custGeom>
              <a:solidFill>
                <a:srgbClr val="E761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50"/>
              <p:cNvSpPr/>
              <p:nvPr/>
            </p:nvSpPr>
            <p:spPr>
              <a:xfrm>
                <a:off x="4807250" y="860125"/>
                <a:ext cx="219625" cy="281325"/>
              </a:xfrm>
              <a:custGeom>
                <a:avLst/>
                <a:gdLst/>
                <a:ahLst/>
                <a:cxnLst/>
                <a:rect l="l" t="t" r="r" b="b"/>
                <a:pathLst>
                  <a:path w="8785" h="11253" extrusionOk="0">
                    <a:moveTo>
                      <a:pt x="6610" y="1"/>
                    </a:moveTo>
                    <a:cubicBezTo>
                      <a:pt x="6521" y="1"/>
                      <a:pt x="6430" y="8"/>
                      <a:pt x="6339" y="23"/>
                    </a:cubicBezTo>
                    <a:cubicBezTo>
                      <a:pt x="5706" y="204"/>
                      <a:pt x="5162" y="567"/>
                      <a:pt x="4709" y="1110"/>
                    </a:cubicBezTo>
                    <a:cubicBezTo>
                      <a:pt x="3170" y="2559"/>
                      <a:pt x="1631" y="4008"/>
                      <a:pt x="91" y="5547"/>
                    </a:cubicBezTo>
                    <a:cubicBezTo>
                      <a:pt x="0" y="5547"/>
                      <a:pt x="91" y="5638"/>
                      <a:pt x="182" y="5638"/>
                    </a:cubicBezTo>
                    <a:cubicBezTo>
                      <a:pt x="1631" y="4370"/>
                      <a:pt x="3079" y="3012"/>
                      <a:pt x="4528" y="1653"/>
                    </a:cubicBezTo>
                    <a:cubicBezTo>
                      <a:pt x="5080" y="1180"/>
                      <a:pt x="5769" y="227"/>
                      <a:pt x="6596" y="227"/>
                    </a:cubicBezTo>
                    <a:cubicBezTo>
                      <a:pt x="6718" y="227"/>
                      <a:pt x="6844" y="248"/>
                      <a:pt x="6973" y="295"/>
                    </a:cubicBezTo>
                    <a:cubicBezTo>
                      <a:pt x="7970" y="748"/>
                      <a:pt x="8332" y="1834"/>
                      <a:pt x="7970" y="2831"/>
                    </a:cubicBezTo>
                    <a:cubicBezTo>
                      <a:pt x="7698" y="3736"/>
                      <a:pt x="7336" y="4551"/>
                      <a:pt x="6883" y="5276"/>
                    </a:cubicBezTo>
                    <a:cubicBezTo>
                      <a:pt x="6430" y="6000"/>
                      <a:pt x="5977" y="6725"/>
                      <a:pt x="5524" y="7358"/>
                    </a:cubicBezTo>
                    <a:cubicBezTo>
                      <a:pt x="5072" y="8083"/>
                      <a:pt x="4528" y="8717"/>
                      <a:pt x="3894" y="9351"/>
                    </a:cubicBezTo>
                    <a:cubicBezTo>
                      <a:pt x="3351" y="9985"/>
                      <a:pt x="2717" y="10437"/>
                      <a:pt x="2083" y="10981"/>
                    </a:cubicBezTo>
                    <a:cubicBezTo>
                      <a:pt x="1993" y="11071"/>
                      <a:pt x="2083" y="11252"/>
                      <a:pt x="2264" y="11252"/>
                    </a:cubicBezTo>
                    <a:cubicBezTo>
                      <a:pt x="3442" y="10437"/>
                      <a:pt x="4528" y="9351"/>
                      <a:pt x="5343" y="8173"/>
                    </a:cubicBezTo>
                    <a:cubicBezTo>
                      <a:pt x="6249" y="6906"/>
                      <a:pt x="7064" y="5547"/>
                      <a:pt x="7788" y="4189"/>
                    </a:cubicBezTo>
                    <a:cubicBezTo>
                      <a:pt x="8332" y="3102"/>
                      <a:pt x="8785" y="1563"/>
                      <a:pt x="7788" y="567"/>
                    </a:cubicBezTo>
                    <a:cubicBezTo>
                      <a:pt x="7487" y="189"/>
                      <a:pt x="7059" y="1"/>
                      <a:pt x="6610" y="1"/>
                    </a:cubicBezTo>
                    <a:close/>
                  </a:path>
                </a:pathLst>
              </a:custGeom>
              <a:solidFill>
                <a:srgbClr val="E761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50"/>
              <p:cNvSpPr/>
              <p:nvPr/>
            </p:nvSpPr>
            <p:spPr>
              <a:xfrm>
                <a:off x="5112875" y="681850"/>
                <a:ext cx="192475" cy="189625"/>
              </a:xfrm>
              <a:custGeom>
                <a:avLst/>
                <a:gdLst/>
                <a:ahLst/>
                <a:cxnLst/>
                <a:rect l="l" t="t" r="r" b="b"/>
                <a:pathLst>
                  <a:path w="7699" h="7585" extrusionOk="0">
                    <a:moveTo>
                      <a:pt x="7517" y="0"/>
                    </a:moveTo>
                    <a:cubicBezTo>
                      <a:pt x="6702" y="453"/>
                      <a:pt x="5977" y="996"/>
                      <a:pt x="5344" y="1540"/>
                    </a:cubicBezTo>
                    <a:cubicBezTo>
                      <a:pt x="4619" y="2083"/>
                      <a:pt x="3985" y="2717"/>
                      <a:pt x="3351" y="3351"/>
                    </a:cubicBezTo>
                    <a:cubicBezTo>
                      <a:pt x="2084" y="4619"/>
                      <a:pt x="997" y="5977"/>
                      <a:pt x="1" y="7517"/>
                    </a:cubicBezTo>
                    <a:cubicBezTo>
                      <a:pt x="1" y="7562"/>
                      <a:pt x="23" y="7584"/>
                      <a:pt x="57" y="7584"/>
                    </a:cubicBezTo>
                    <a:cubicBezTo>
                      <a:pt x="91" y="7584"/>
                      <a:pt x="137" y="7562"/>
                      <a:pt x="182" y="7517"/>
                    </a:cubicBezTo>
                    <a:cubicBezTo>
                      <a:pt x="1178" y="6068"/>
                      <a:pt x="2265" y="4709"/>
                      <a:pt x="3532" y="3441"/>
                    </a:cubicBezTo>
                    <a:cubicBezTo>
                      <a:pt x="4166" y="2808"/>
                      <a:pt x="4800" y="2264"/>
                      <a:pt x="5434" y="1721"/>
                    </a:cubicBezTo>
                    <a:cubicBezTo>
                      <a:pt x="6159" y="1178"/>
                      <a:pt x="6883" y="725"/>
                      <a:pt x="7608" y="91"/>
                    </a:cubicBezTo>
                    <a:cubicBezTo>
                      <a:pt x="7698" y="91"/>
                      <a:pt x="7608" y="0"/>
                      <a:pt x="7517" y="0"/>
                    </a:cubicBezTo>
                    <a:close/>
                  </a:path>
                </a:pathLst>
              </a:custGeom>
              <a:solidFill>
                <a:srgbClr val="E761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50"/>
              <p:cNvSpPr/>
              <p:nvPr/>
            </p:nvSpPr>
            <p:spPr>
              <a:xfrm>
                <a:off x="3211800" y="1338875"/>
                <a:ext cx="262025" cy="466475"/>
              </a:xfrm>
              <a:custGeom>
                <a:avLst/>
                <a:gdLst/>
                <a:ahLst/>
                <a:cxnLst/>
                <a:rect l="l" t="t" r="r" b="b"/>
                <a:pathLst>
                  <a:path w="10481" h="18659" extrusionOk="0">
                    <a:moveTo>
                      <a:pt x="3269" y="0"/>
                    </a:moveTo>
                    <a:cubicBezTo>
                      <a:pt x="3165" y="0"/>
                      <a:pt x="3061" y="23"/>
                      <a:pt x="2964" y="71"/>
                    </a:cubicBezTo>
                    <a:cubicBezTo>
                      <a:pt x="2019" y="501"/>
                      <a:pt x="2459" y="2152"/>
                      <a:pt x="2662" y="2939"/>
                    </a:cubicBezTo>
                    <a:lnTo>
                      <a:pt x="2662" y="2939"/>
                    </a:lnTo>
                    <a:cubicBezTo>
                      <a:pt x="2396" y="2664"/>
                      <a:pt x="2088" y="2452"/>
                      <a:pt x="1747" y="2452"/>
                    </a:cubicBezTo>
                    <a:cubicBezTo>
                      <a:pt x="1642" y="2452"/>
                      <a:pt x="1535" y="2472"/>
                      <a:pt x="1425" y="2517"/>
                    </a:cubicBezTo>
                    <a:cubicBezTo>
                      <a:pt x="610" y="2879"/>
                      <a:pt x="1153" y="4147"/>
                      <a:pt x="1334" y="4690"/>
                    </a:cubicBezTo>
                    <a:cubicBezTo>
                      <a:pt x="1367" y="4789"/>
                      <a:pt x="1400" y="4888"/>
                      <a:pt x="1433" y="4987"/>
                    </a:cubicBezTo>
                    <a:lnTo>
                      <a:pt x="1433" y="4987"/>
                    </a:lnTo>
                    <a:cubicBezTo>
                      <a:pt x="1341" y="4884"/>
                      <a:pt x="1247" y="4784"/>
                      <a:pt x="1153" y="4690"/>
                    </a:cubicBezTo>
                    <a:cubicBezTo>
                      <a:pt x="977" y="4565"/>
                      <a:pt x="809" y="4509"/>
                      <a:pt x="659" y="4509"/>
                    </a:cubicBezTo>
                    <a:cubicBezTo>
                      <a:pt x="267" y="4509"/>
                      <a:pt x="1" y="4890"/>
                      <a:pt x="66" y="5414"/>
                    </a:cubicBezTo>
                    <a:cubicBezTo>
                      <a:pt x="247" y="6229"/>
                      <a:pt x="610" y="6954"/>
                      <a:pt x="972" y="7678"/>
                    </a:cubicBezTo>
                    <a:cubicBezTo>
                      <a:pt x="1425" y="8674"/>
                      <a:pt x="1787" y="9671"/>
                      <a:pt x="2149" y="10757"/>
                    </a:cubicBezTo>
                    <a:cubicBezTo>
                      <a:pt x="2149" y="10826"/>
                      <a:pt x="2215" y="10856"/>
                      <a:pt x="2292" y="10856"/>
                    </a:cubicBezTo>
                    <a:cubicBezTo>
                      <a:pt x="2416" y="10856"/>
                      <a:pt x="2567" y="10779"/>
                      <a:pt x="2511" y="10667"/>
                    </a:cubicBezTo>
                    <a:lnTo>
                      <a:pt x="2330" y="10576"/>
                    </a:lnTo>
                    <a:cubicBezTo>
                      <a:pt x="2149" y="9671"/>
                      <a:pt x="1968" y="8765"/>
                      <a:pt x="1606" y="7950"/>
                    </a:cubicBezTo>
                    <a:cubicBezTo>
                      <a:pt x="1334" y="7407"/>
                      <a:pt x="1062" y="6863"/>
                      <a:pt x="881" y="6320"/>
                    </a:cubicBezTo>
                    <a:cubicBezTo>
                      <a:pt x="700" y="5958"/>
                      <a:pt x="610" y="5686"/>
                      <a:pt x="519" y="5414"/>
                    </a:cubicBezTo>
                    <a:cubicBezTo>
                      <a:pt x="519" y="5324"/>
                      <a:pt x="428" y="5143"/>
                      <a:pt x="519" y="5052"/>
                    </a:cubicBezTo>
                    <a:cubicBezTo>
                      <a:pt x="532" y="5040"/>
                      <a:pt x="546" y="5034"/>
                      <a:pt x="562" y="5034"/>
                    </a:cubicBezTo>
                    <a:cubicBezTo>
                      <a:pt x="658" y="5034"/>
                      <a:pt x="803" y="5246"/>
                      <a:pt x="881" y="5324"/>
                    </a:cubicBezTo>
                    <a:cubicBezTo>
                      <a:pt x="1606" y="6048"/>
                      <a:pt x="2149" y="6863"/>
                      <a:pt x="2511" y="7859"/>
                    </a:cubicBezTo>
                    <a:lnTo>
                      <a:pt x="2578" y="7815"/>
                    </a:lnTo>
                    <a:lnTo>
                      <a:pt x="2578" y="7815"/>
                    </a:lnTo>
                    <a:cubicBezTo>
                      <a:pt x="2586" y="7830"/>
                      <a:pt x="2594" y="7845"/>
                      <a:pt x="2602" y="7859"/>
                    </a:cubicBezTo>
                    <a:cubicBezTo>
                      <a:pt x="2656" y="7968"/>
                      <a:pt x="2744" y="8012"/>
                      <a:pt x="2834" y="8012"/>
                    </a:cubicBezTo>
                    <a:cubicBezTo>
                      <a:pt x="3044" y="8012"/>
                      <a:pt x="3272" y="7778"/>
                      <a:pt x="3145" y="7588"/>
                    </a:cubicBezTo>
                    <a:cubicBezTo>
                      <a:pt x="2983" y="7209"/>
                      <a:pt x="2821" y="6863"/>
                      <a:pt x="2620" y="6530"/>
                    </a:cubicBezTo>
                    <a:lnTo>
                      <a:pt x="2620" y="6530"/>
                    </a:lnTo>
                    <a:cubicBezTo>
                      <a:pt x="2452" y="6115"/>
                      <a:pt x="2301" y="5688"/>
                      <a:pt x="2149" y="5233"/>
                    </a:cubicBezTo>
                    <a:cubicBezTo>
                      <a:pt x="1968" y="4871"/>
                      <a:pt x="1877" y="4509"/>
                      <a:pt x="1696" y="4147"/>
                    </a:cubicBezTo>
                    <a:cubicBezTo>
                      <a:pt x="1696" y="3973"/>
                      <a:pt x="1365" y="3054"/>
                      <a:pt x="1653" y="3054"/>
                    </a:cubicBezTo>
                    <a:cubicBezTo>
                      <a:pt x="1666" y="3054"/>
                      <a:pt x="1681" y="3056"/>
                      <a:pt x="1696" y="3060"/>
                    </a:cubicBezTo>
                    <a:cubicBezTo>
                      <a:pt x="1968" y="3060"/>
                      <a:pt x="2330" y="3694"/>
                      <a:pt x="2511" y="3784"/>
                    </a:cubicBezTo>
                    <a:cubicBezTo>
                      <a:pt x="2814" y="4217"/>
                      <a:pt x="3075" y="4669"/>
                      <a:pt x="3295" y="5143"/>
                    </a:cubicBezTo>
                    <a:lnTo>
                      <a:pt x="3295" y="5143"/>
                    </a:lnTo>
                    <a:cubicBezTo>
                      <a:pt x="3445" y="5602"/>
                      <a:pt x="3608" y="6049"/>
                      <a:pt x="3793" y="6485"/>
                    </a:cubicBezTo>
                    <a:lnTo>
                      <a:pt x="3793" y="6485"/>
                    </a:lnTo>
                    <a:cubicBezTo>
                      <a:pt x="3820" y="6580"/>
                      <a:pt x="3845" y="6676"/>
                      <a:pt x="3870" y="6773"/>
                    </a:cubicBezTo>
                    <a:lnTo>
                      <a:pt x="3911" y="6755"/>
                    </a:lnTo>
                    <a:lnTo>
                      <a:pt x="3911" y="6755"/>
                    </a:lnTo>
                    <a:cubicBezTo>
                      <a:pt x="3927" y="6791"/>
                      <a:pt x="3944" y="6827"/>
                      <a:pt x="3960" y="6863"/>
                    </a:cubicBezTo>
                    <a:cubicBezTo>
                      <a:pt x="4021" y="6984"/>
                      <a:pt x="4121" y="7034"/>
                      <a:pt x="4225" y="7034"/>
                    </a:cubicBezTo>
                    <a:cubicBezTo>
                      <a:pt x="4433" y="7034"/>
                      <a:pt x="4654" y="6833"/>
                      <a:pt x="4594" y="6592"/>
                    </a:cubicBezTo>
                    <a:cubicBezTo>
                      <a:pt x="4432" y="5780"/>
                      <a:pt x="4051" y="4968"/>
                      <a:pt x="3582" y="4221"/>
                    </a:cubicBezTo>
                    <a:lnTo>
                      <a:pt x="3582" y="4221"/>
                    </a:lnTo>
                    <a:cubicBezTo>
                      <a:pt x="3524" y="4043"/>
                      <a:pt x="3469" y="3867"/>
                      <a:pt x="3417" y="3694"/>
                    </a:cubicBezTo>
                    <a:cubicBezTo>
                      <a:pt x="3326" y="3241"/>
                      <a:pt x="3236" y="2698"/>
                      <a:pt x="3145" y="2245"/>
                    </a:cubicBezTo>
                    <a:cubicBezTo>
                      <a:pt x="3145" y="2064"/>
                      <a:pt x="3055" y="1792"/>
                      <a:pt x="2964" y="1520"/>
                    </a:cubicBezTo>
                    <a:cubicBezTo>
                      <a:pt x="2964" y="1339"/>
                      <a:pt x="2964" y="1249"/>
                      <a:pt x="2964" y="1158"/>
                    </a:cubicBezTo>
                    <a:cubicBezTo>
                      <a:pt x="2964" y="977"/>
                      <a:pt x="2964" y="796"/>
                      <a:pt x="3236" y="796"/>
                    </a:cubicBezTo>
                    <a:cubicBezTo>
                      <a:pt x="3417" y="796"/>
                      <a:pt x="3507" y="887"/>
                      <a:pt x="3598" y="1158"/>
                    </a:cubicBezTo>
                    <a:lnTo>
                      <a:pt x="3960" y="1792"/>
                    </a:lnTo>
                    <a:cubicBezTo>
                      <a:pt x="4141" y="2245"/>
                      <a:pt x="4322" y="2698"/>
                      <a:pt x="4503" y="3150"/>
                    </a:cubicBezTo>
                    <a:cubicBezTo>
                      <a:pt x="4866" y="3965"/>
                      <a:pt x="5047" y="4871"/>
                      <a:pt x="5228" y="5867"/>
                    </a:cubicBezTo>
                    <a:cubicBezTo>
                      <a:pt x="5264" y="6050"/>
                      <a:pt x="5404" y="6129"/>
                      <a:pt x="5552" y="6129"/>
                    </a:cubicBezTo>
                    <a:cubicBezTo>
                      <a:pt x="5771" y="6129"/>
                      <a:pt x="6006" y="5956"/>
                      <a:pt x="5952" y="5686"/>
                    </a:cubicBezTo>
                    <a:cubicBezTo>
                      <a:pt x="5850" y="4970"/>
                      <a:pt x="5690" y="4283"/>
                      <a:pt x="5472" y="3609"/>
                    </a:cubicBezTo>
                    <a:lnTo>
                      <a:pt x="5472" y="3609"/>
                    </a:lnTo>
                    <a:lnTo>
                      <a:pt x="5318" y="2788"/>
                    </a:lnTo>
                    <a:cubicBezTo>
                      <a:pt x="5318" y="2607"/>
                      <a:pt x="5318" y="2426"/>
                      <a:pt x="5318" y="2154"/>
                    </a:cubicBezTo>
                    <a:cubicBezTo>
                      <a:pt x="5318" y="2064"/>
                      <a:pt x="5318" y="1973"/>
                      <a:pt x="5409" y="1973"/>
                    </a:cubicBezTo>
                    <a:cubicBezTo>
                      <a:pt x="5590" y="1973"/>
                      <a:pt x="5771" y="2426"/>
                      <a:pt x="5862" y="2426"/>
                    </a:cubicBezTo>
                    <a:lnTo>
                      <a:pt x="6134" y="2879"/>
                    </a:lnTo>
                    <a:cubicBezTo>
                      <a:pt x="6858" y="4237"/>
                      <a:pt x="7401" y="5777"/>
                      <a:pt x="7582" y="7407"/>
                    </a:cubicBezTo>
                    <a:lnTo>
                      <a:pt x="8760" y="12931"/>
                    </a:lnTo>
                    <a:lnTo>
                      <a:pt x="9303" y="15647"/>
                    </a:lnTo>
                    <a:cubicBezTo>
                      <a:pt x="9484" y="16644"/>
                      <a:pt x="9756" y="17549"/>
                      <a:pt x="10027" y="18455"/>
                    </a:cubicBezTo>
                    <a:cubicBezTo>
                      <a:pt x="10073" y="18590"/>
                      <a:pt x="10186" y="18658"/>
                      <a:pt x="10288" y="18658"/>
                    </a:cubicBezTo>
                    <a:cubicBezTo>
                      <a:pt x="10390" y="18658"/>
                      <a:pt x="10480" y="18590"/>
                      <a:pt x="10480" y="18455"/>
                    </a:cubicBezTo>
                    <a:cubicBezTo>
                      <a:pt x="10299" y="16734"/>
                      <a:pt x="10027" y="14923"/>
                      <a:pt x="9575" y="13293"/>
                    </a:cubicBezTo>
                    <a:cubicBezTo>
                      <a:pt x="9212" y="11482"/>
                      <a:pt x="8850" y="9761"/>
                      <a:pt x="8488" y="8041"/>
                    </a:cubicBezTo>
                    <a:cubicBezTo>
                      <a:pt x="8307" y="6592"/>
                      <a:pt x="7945" y="5143"/>
                      <a:pt x="7401" y="3694"/>
                    </a:cubicBezTo>
                    <a:cubicBezTo>
                      <a:pt x="7130" y="3060"/>
                      <a:pt x="6767" y="2517"/>
                      <a:pt x="6405" y="1973"/>
                    </a:cubicBezTo>
                    <a:cubicBezTo>
                      <a:pt x="6111" y="1679"/>
                      <a:pt x="5758" y="1266"/>
                      <a:pt x="5344" y="1266"/>
                    </a:cubicBezTo>
                    <a:cubicBezTo>
                      <a:pt x="5248" y="1266"/>
                      <a:pt x="5149" y="1288"/>
                      <a:pt x="5047" y="1339"/>
                    </a:cubicBezTo>
                    <a:cubicBezTo>
                      <a:pt x="4884" y="1448"/>
                      <a:pt x="4787" y="1580"/>
                      <a:pt x="4732" y="1725"/>
                    </a:cubicBezTo>
                    <a:lnTo>
                      <a:pt x="4732" y="1725"/>
                    </a:lnTo>
                    <a:cubicBezTo>
                      <a:pt x="4538" y="1295"/>
                      <a:pt x="4266" y="864"/>
                      <a:pt x="4051" y="434"/>
                    </a:cubicBezTo>
                    <a:cubicBezTo>
                      <a:pt x="3852" y="169"/>
                      <a:pt x="3556" y="0"/>
                      <a:pt x="3269" y="0"/>
                    </a:cubicBezTo>
                    <a:close/>
                  </a:path>
                </a:pathLst>
              </a:custGeom>
              <a:solidFill>
                <a:srgbClr val="FF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50"/>
              <p:cNvSpPr/>
              <p:nvPr/>
            </p:nvSpPr>
            <p:spPr>
              <a:xfrm>
                <a:off x="2736425" y="1661200"/>
                <a:ext cx="132925" cy="195650"/>
              </a:xfrm>
              <a:custGeom>
                <a:avLst/>
                <a:gdLst/>
                <a:ahLst/>
                <a:cxnLst/>
                <a:rect l="l" t="t" r="r" b="b"/>
                <a:pathLst>
                  <a:path w="5317" h="7826" extrusionOk="0">
                    <a:moveTo>
                      <a:pt x="223" y="0"/>
                    </a:moveTo>
                    <a:cubicBezTo>
                      <a:pt x="117" y="0"/>
                      <a:pt x="0" y="64"/>
                      <a:pt x="64" y="128"/>
                    </a:cubicBezTo>
                    <a:cubicBezTo>
                      <a:pt x="607" y="1668"/>
                      <a:pt x="1332" y="3026"/>
                      <a:pt x="2147" y="4384"/>
                    </a:cubicBezTo>
                    <a:cubicBezTo>
                      <a:pt x="2509" y="5018"/>
                      <a:pt x="2962" y="5652"/>
                      <a:pt x="3415" y="6286"/>
                    </a:cubicBezTo>
                    <a:cubicBezTo>
                      <a:pt x="3868" y="6920"/>
                      <a:pt x="4411" y="7463"/>
                      <a:pt x="5135" y="7826"/>
                    </a:cubicBezTo>
                    <a:cubicBezTo>
                      <a:pt x="5226" y="7826"/>
                      <a:pt x="5316" y="7826"/>
                      <a:pt x="5226" y="7735"/>
                    </a:cubicBezTo>
                    <a:cubicBezTo>
                      <a:pt x="4864" y="7101"/>
                      <a:pt x="4320" y="6558"/>
                      <a:pt x="3868" y="6014"/>
                    </a:cubicBezTo>
                    <a:cubicBezTo>
                      <a:pt x="3324" y="5381"/>
                      <a:pt x="2871" y="4747"/>
                      <a:pt x="2509" y="4113"/>
                    </a:cubicBezTo>
                    <a:cubicBezTo>
                      <a:pt x="1694" y="2754"/>
                      <a:pt x="1151" y="1305"/>
                      <a:pt x="336" y="38"/>
                    </a:cubicBezTo>
                    <a:cubicBezTo>
                      <a:pt x="309" y="11"/>
                      <a:pt x="267" y="0"/>
                      <a:pt x="223" y="0"/>
                    </a:cubicBezTo>
                    <a:close/>
                  </a:path>
                </a:pathLst>
              </a:custGeom>
              <a:solidFill>
                <a:srgbClr val="FF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50"/>
              <p:cNvSpPr/>
              <p:nvPr/>
            </p:nvSpPr>
            <p:spPr>
              <a:xfrm>
                <a:off x="3723500" y="2188150"/>
                <a:ext cx="71800" cy="140150"/>
              </a:xfrm>
              <a:custGeom>
                <a:avLst/>
                <a:gdLst/>
                <a:ahLst/>
                <a:cxnLst/>
                <a:rect l="l" t="t" r="r" b="b"/>
                <a:pathLst>
                  <a:path w="2872" h="5606" extrusionOk="0">
                    <a:moveTo>
                      <a:pt x="2758" y="0"/>
                    </a:moveTo>
                    <a:cubicBezTo>
                      <a:pt x="2721" y="0"/>
                      <a:pt x="2690" y="22"/>
                      <a:pt x="2690" y="60"/>
                    </a:cubicBezTo>
                    <a:cubicBezTo>
                      <a:pt x="2419" y="422"/>
                      <a:pt x="2237" y="875"/>
                      <a:pt x="2056" y="1327"/>
                    </a:cubicBezTo>
                    <a:cubicBezTo>
                      <a:pt x="1875" y="1780"/>
                      <a:pt x="1604" y="2233"/>
                      <a:pt x="1422" y="2686"/>
                    </a:cubicBezTo>
                    <a:cubicBezTo>
                      <a:pt x="1060" y="3501"/>
                      <a:pt x="517" y="4316"/>
                      <a:pt x="64" y="5221"/>
                    </a:cubicBezTo>
                    <a:cubicBezTo>
                      <a:pt x="0" y="5413"/>
                      <a:pt x="162" y="5606"/>
                      <a:pt x="327" y="5606"/>
                    </a:cubicBezTo>
                    <a:cubicBezTo>
                      <a:pt x="395" y="5606"/>
                      <a:pt x="464" y="5573"/>
                      <a:pt x="517" y="5493"/>
                    </a:cubicBezTo>
                    <a:cubicBezTo>
                      <a:pt x="1060" y="4678"/>
                      <a:pt x="1604" y="3863"/>
                      <a:pt x="1966" y="2957"/>
                    </a:cubicBezTo>
                    <a:cubicBezTo>
                      <a:pt x="2237" y="2505"/>
                      <a:pt x="2419" y="1961"/>
                      <a:pt x="2509" y="1508"/>
                    </a:cubicBezTo>
                    <a:cubicBezTo>
                      <a:pt x="2690" y="1056"/>
                      <a:pt x="2781" y="603"/>
                      <a:pt x="2871" y="150"/>
                    </a:cubicBezTo>
                    <a:cubicBezTo>
                      <a:pt x="2871" y="44"/>
                      <a:pt x="2809" y="0"/>
                      <a:pt x="2758" y="0"/>
                    </a:cubicBezTo>
                    <a:close/>
                  </a:path>
                </a:pathLst>
              </a:cu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50"/>
              <p:cNvSpPr/>
              <p:nvPr/>
            </p:nvSpPr>
            <p:spPr>
              <a:xfrm>
                <a:off x="4186925" y="3306525"/>
                <a:ext cx="159000" cy="231225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9249" extrusionOk="0">
                    <a:moveTo>
                      <a:pt x="133" y="0"/>
                    </a:moveTo>
                    <a:cubicBezTo>
                      <a:pt x="63" y="0"/>
                      <a:pt x="1" y="44"/>
                      <a:pt x="1" y="151"/>
                    </a:cubicBezTo>
                    <a:cubicBezTo>
                      <a:pt x="182" y="966"/>
                      <a:pt x="454" y="1871"/>
                      <a:pt x="816" y="2596"/>
                    </a:cubicBezTo>
                    <a:cubicBezTo>
                      <a:pt x="1178" y="3411"/>
                      <a:pt x="1540" y="4226"/>
                      <a:pt x="2084" y="5041"/>
                    </a:cubicBezTo>
                    <a:cubicBezTo>
                      <a:pt x="2989" y="6490"/>
                      <a:pt x="4166" y="7938"/>
                      <a:pt x="5525" y="9116"/>
                    </a:cubicBezTo>
                    <a:cubicBezTo>
                      <a:pt x="5619" y="9210"/>
                      <a:pt x="5725" y="9249"/>
                      <a:pt x="5826" y="9249"/>
                    </a:cubicBezTo>
                    <a:cubicBezTo>
                      <a:pt x="6114" y="9249"/>
                      <a:pt x="6360" y="8931"/>
                      <a:pt x="6159" y="8663"/>
                    </a:cubicBezTo>
                    <a:cubicBezTo>
                      <a:pt x="5978" y="8391"/>
                      <a:pt x="5978" y="8120"/>
                      <a:pt x="5978" y="7848"/>
                    </a:cubicBezTo>
                    <a:cubicBezTo>
                      <a:pt x="5978" y="7712"/>
                      <a:pt x="5887" y="7644"/>
                      <a:pt x="5796" y="7644"/>
                    </a:cubicBezTo>
                    <a:cubicBezTo>
                      <a:pt x="5706" y="7644"/>
                      <a:pt x="5615" y="7712"/>
                      <a:pt x="5615" y="7848"/>
                    </a:cubicBezTo>
                    <a:cubicBezTo>
                      <a:pt x="5615" y="7944"/>
                      <a:pt x="5615" y="8040"/>
                      <a:pt x="5611" y="8136"/>
                    </a:cubicBezTo>
                    <a:lnTo>
                      <a:pt x="5611" y="8136"/>
                    </a:lnTo>
                    <a:cubicBezTo>
                      <a:pt x="4519" y="7064"/>
                      <a:pt x="3513" y="5861"/>
                      <a:pt x="2718" y="4588"/>
                    </a:cubicBezTo>
                    <a:cubicBezTo>
                      <a:pt x="2265" y="3954"/>
                      <a:pt x="1812" y="3139"/>
                      <a:pt x="1450" y="2414"/>
                    </a:cubicBezTo>
                    <a:cubicBezTo>
                      <a:pt x="997" y="1690"/>
                      <a:pt x="725" y="784"/>
                      <a:pt x="272" y="60"/>
                    </a:cubicBezTo>
                    <a:cubicBezTo>
                      <a:pt x="235" y="22"/>
                      <a:pt x="182" y="0"/>
                      <a:pt x="133" y="0"/>
                    </a:cubicBezTo>
                    <a:close/>
                  </a:path>
                </a:pathLst>
              </a:cu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50"/>
              <p:cNvSpPr/>
              <p:nvPr/>
            </p:nvSpPr>
            <p:spPr>
              <a:xfrm>
                <a:off x="3319850" y="2909475"/>
                <a:ext cx="558575" cy="654850"/>
              </a:xfrm>
              <a:custGeom>
                <a:avLst/>
                <a:gdLst/>
                <a:ahLst/>
                <a:cxnLst/>
                <a:rect l="l" t="t" r="r" b="b"/>
                <a:pathLst>
                  <a:path w="22343" h="26194" extrusionOk="0">
                    <a:moveTo>
                      <a:pt x="323" y="0"/>
                    </a:moveTo>
                    <a:cubicBezTo>
                      <a:pt x="189" y="0"/>
                      <a:pt x="0" y="100"/>
                      <a:pt x="0" y="275"/>
                    </a:cubicBezTo>
                    <a:cubicBezTo>
                      <a:pt x="1902" y="9422"/>
                      <a:pt x="7336" y="17572"/>
                      <a:pt x="15123" y="22734"/>
                    </a:cubicBezTo>
                    <a:cubicBezTo>
                      <a:pt x="16210" y="23458"/>
                      <a:pt x="17387" y="24092"/>
                      <a:pt x="18565" y="24726"/>
                    </a:cubicBezTo>
                    <a:cubicBezTo>
                      <a:pt x="19651" y="25360"/>
                      <a:pt x="20829" y="25813"/>
                      <a:pt x="22096" y="26175"/>
                    </a:cubicBezTo>
                    <a:cubicBezTo>
                      <a:pt x="22122" y="26188"/>
                      <a:pt x="22145" y="26193"/>
                      <a:pt x="22166" y="26193"/>
                    </a:cubicBezTo>
                    <a:cubicBezTo>
                      <a:pt x="22297" y="26193"/>
                      <a:pt x="22343" y="25981"/>
                      <a:pt x="22187" y="25903"/>
                    </a:cubicBezTo>
                    <a:cubicBezTo>
                      <a:pt x="21191" y="25360"/>
                      <a:pt x="20104" y="24907"/>
                      <a:pt x="19108" y="24364"/>
                    </a:cubicBezTo>
                    <a:cubicBezTo>
                      <a:pt x="18021" y="23820"/>
                      <a:pt x="17116" y="23277"/>
                      <a:pt x="16210" y="22643"/>
                    </a:cubicBezTo>
                    <a:cubicBezTo>
                      <a:pt x="14308" y="21466"/>
                      <a:pt x="12497" y="20017"/>
                      <a:pt x="10867" y="18478"/>
                    </a:cubicBezTo>
                    <a:cubicBezTo>
                      <a:pt x="7607" y="15308"/>
                      <a:pt x="4890" y="11595"/>
                      <a:pt x="2989" y="7520"/>
                    </a:cubicBezTo>
                    <a:cubicBezTo>
                      <a:pt x="1812" y="5166"/>
                      <a:pt x="996" y="2721"/>
                      <a:pt x="453" y="94"/>
                    </a:cubicBezTo>
                    <a:cubicBezTo>
                      <a:pt x="453" y="30"/>
                      <a:pt x="396" y="0"/>
                      <a:pt x="323" y="0"/>
                    </a:cubicBezTo>
                    <a:close/>
                  </a:path>
                </a:pathLst>
              </a:cu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50"/>
              <p:cNvSpPr/>
              <p:nvPr/>
            </p:nvSpPr>
            <p:spPr>
              <a:xfrm>
                <a:off x="3060550" y="2655375"/>
                <a:ext cx="120800" cy="74575"/>
              </a:xfrm>
              <a:custGeom>
                <a:avLst/>
                <a:gdLst/>
                <a:ahLst/>
                <a:cxnLst/>
                <a:rect l="l" t="t" r="r" b="b"/>
                <a:pathLst>
                  <a:path w="4832" h="2983" extrusionOk="0">
                    <a:moveTo>
                      <a:pt x="4718" y="1"/>
                    </a:moveTo>
                    <a:cubicBezTo>
                      <a:pt x="4702" y="1"/>
                      <a:pt x="4685" y="8"/>
                      <a:pt x="4667" y="25"/>
                    </a:cubicBezTo>
                    <a:cubicBezTo>
                      <a:pt x="3762" y="297"/>
                      <a:pt x="2947" y="659"/>
                      <a:pt x="2222" y="1112"/>
                    </a:cubicBezTo>
                    <a:cubicBezTo>
                      <a:pt x="1498" y="1565"/>
                      <a:pt x="773" y="2108"/>
                      <a:pt x="139" y="2652"/>
                    </a:cubicBezTo>
                    <a:cubicBezTo>
                      <a:pt x="0" y="2791"/>
                      <a:pt x="75" y="2983"/>
                      <a:pt x="199" y="2983"/>
                    </a:cubicBezTo>
                    <a:cubicBezTo>
                      <a:pt x="236" y="2983"/>
                      <a:pt x="278" y="2965"/>
                      <a:pt x="321" y="2923"/>
                    </a:cubicBezTo>
                    <a:cubicBezTo>
                      <a:pt x="1045" y="2561"/>
                      <a:pt x="1769" y="2018"/>
                      <a:pt x="2584" y="1565"/>
                    </a:cubicBezTo>
                    <a:cubicBezTo>
                      <a:pt x="3309" y="1203"/>
                      <a:pt x="4033" y="750"/>
                      <a:pt x="4758" y="207"/>
                    </a:cubicBezTo>
                    <a:cubicBezTo>
                      <a:pt x="4831" y="133"/>
                      <a:pt x="4786" y="1"/>
                      <a:pt x="4718" y="1"/>
                    </a:cubicBezTo>
                    <a:close/>
                  </a:path>
                </a:pathLst>
              </a:cu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8459642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428F5D2-9FC7-ED67-0AAC-BE6117288124}"/>
              </a:ext>
            </a:extLst>
          </p:cNvPr>
          <p:cNvSpPr/>
          <p:nvPr/>
        </p:nvSpPr>
        <p:spPr>
          <a:xfrm>
            <a:off x="3359434" y="3057416"/>
            <a:ext cx="2114911" cy="127966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33" name="Google Shape;433;p50"/>
          <p:cNvSpPr txBox="1">
            <a:spLocks noGrp="1"/>
          </p:cNvSpPr>
          <p:nvPr>
            <p:ph type="title"/>
          </p:nvPr>
        </p:nvSpPr>
        <p:spPr>
          <a:xfrm>
            <a:off x="707200" y="445025"/>
            <a:ext cx="772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4"/>
                </a:solidFill>
              </a:rPr>
              <a:t>Do you even know </a:t>
            </a:r>
            <a:r>
              <a:rPr lang="en" dirty="0">
                <a:solidFill>
                  <a:schemeClr val="tx1"/>
                </a:solidFill>
              </a:rPr>
              <a:t>“OUR STRESSES”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434" name="Google Shape;434;p50"/>
          <p:cNvSpPr txBox="1">
            <a:spLocks noGrp="1"/>
          </p:cNvSpPr>
          <p:nvPr>
            <p:ph type="title" idx="2"/>
          </p:nvPr>
        </p:nvSpPr>
        <p:spPr>
          <a:xfrm>
            <a:off x="707200" y="1692025"/>
            <a:ext cx="25563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Relationships &amp; Friends</a:t>
            </a:r>
            <a:endParaRPr dirty="0"/>
          </a:p>
        </p:txBody>
      </p:sp>
      <p:sp>
        <p:nvSpPr>
          <p:cNvPr id="435" name="Google Shape;435;p50"/>
          <p:cNvSpPr txBox="1">
            <a:spLocks noGrp="1"/>
          </p:cNvSpPr>
          <p:nvPr>
            <p:ph type="title" idx="3"/>
          </p:nvPr>
        </p:nvSpPr>
        <p:spPr>
          <a:xfrm>
            <a:off x="707200" y="117925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01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437" name="Google Shape;437;p50"/>
          <p:cNvSpPr txBox="1">
            <a:spLocks noGrp="1"/>
          </p:cNvSpPr>
          <p:nvPr>
            <p:ph type="title" idx="4"/>
          </p:nvPr>
        </p:nvSpPr>
        <p:spPr>
          <a:xfrm>
            <a:off x="3467200" y="1692025"/>
            <a:ext cx="25563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School</a:t>
            </a:r>
            <a:endParaRPr dirty="0"/>
          </a:p>
        </p:txBody>
      </p:sp>
      <p:sp>
        <p:nvSpPr>
          <p:cNvPr id="438" name="Google Shape;438;p50"/>
          <p:cNvSpPr txBox="1">
            <a:spLocks noGrp="1"/>
          </p:cNvSpPr>
          <p:nvPr>
            <p:ph type="title" idx="5"/>
          </p:nvPr>
        </p:nvSpPr>
        <p:spPr>
          <a:xfrm>
            <a:off x="3467200" y="117925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/>
                </a:solidFill>
              </a:rPr>
              <a:t>02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440" name="Google Shape;440;p50"/>
          <p:cNvSpPr txBox="1">
            <a:spLocks noGrp="1"/>
          </p:cNvSpPr>
          <p:nvPr>
            <p:ph type="title" idx="7"/>
          </p:nvPr>
        </p:nvSpPr>
        <p:spPr>
          <a:xfrm>
            <a:off x="707200" y="3481425"/>
            <a:ext cx="25563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Tuition &amp; Coaching</a:t>
            </a:r>
            <a:endParaRPr dirty="0"/>
          </a:p>
        </p:txBody>
      </p:sp>
      <p:sp>
        <p:nvSpPr>
          <p:cNvPr id="441" name="Google Shape;441;p50"/>
          <p:cNvSpPr txBox="1">
            <a:spLocks noGrp="1"/>
          </p:cNvSpPr>
          <p:nvPr>
            <p:ph type="title" idx="8"/>
          </p:nvPr>
        </p:nvSpPr>
        <p:spPr>
          <a:xfrm>
            <a:off x="707200" y="296655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0</a:t>
            </a:r>
            <a:r>
              <a:rPr lang="en"/>
              <a:t>3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443" name="Google Shape;443;p50"/>
          <p:cNvSpPr txBox="1">
            <a:spLocks noGrp="1"/>
          </p:cNvSpPr>
          <p:nvPr>
            <p:ph type="title" idx="13"/>
          </p:nvPr>
        </p:nvSpPr>
        <p:spPr>
          <a:xfrm>
            <a:off x="3467200" y="3481425"/>
            <a:ext cx="25563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N" dirty="0"/>
              <a:t>Parents &amp; Expectations</a:t>
            </a:r>
            <a:br>
              <a:rPr lang="en-IN" dirty="0"/>
            </a:br>
            <a:endParaRPr dirty="0"/>
          </a:p>
        </p:txBody>
      </p:sp>
      <p:sp>
        <p:nvSpPr>
          <p:cNvPr id="444" name="Google Shape;444;p50"/>
          <p:cNvSpPr txBox="1">
            <a:spLocks noGrp="1"/>
          </p:cNvSpPr>
          <p:nvPr>
            <p:ph type="title" idx="14"/>
          </p:nvPr>
        </p:nvSpPr>
        <p:spPr>
          <a:xfrm>
            <a:off x="3467200" y="296655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grpSp>
        <p:nvGrpSpPr>
          <p:cNvPr id="446" name="Google Shape;446;p50"/>
          <p:cNvGrpSpPr/>
          <p:nvPr/>
        </p:nvGrpSpPr>
        <p:grpSpPr>
          <a:xfrm>
            <a:off x="5892400" y="1442711"/>
            <a:ext cx="2016780" cy="2946310"/>
            <a:chOff x="5892400" y="1442711"/>
            <a:chExt cx="2016780" cy="2946310"/>
          </a:xfrm>
        </p:grpSpPr>
        <p:sp>
          <p:nvSpPr>
            <p:cNvPr id="447" name="Google Shape;447;p50"/>
            <p:cNvSpPr/>
            <p:nvPr/>
          </p:nvSpPr>
          <p:spPr>
            <a:xfrm>
              <a:off x="5892400" y="4009133"/>
              <a:ext cx="2016780" cy="379888"/>
            </a:xfrm>
            <a:custGeom>
              <a:avLst/>
              <a:gdLst/>
              <a:ahLst/>
              <a:cxnLst/>
              <a:rect l="l" t="t" r="r" b="b"/>
              <a:pathLst>
                <a:path w="174613" h="16162" extrusionOk="0">
                  <a:moveTo>
                    <a:pt x="87306" y="0"/>
                  </a:moveTo>
                  <a:cubicBezTo>
                    <a:pt x="39137" y="0"/>
                    <a:pt x="0" y="3565"/>
                    <a:pt x="0" y="8081"/>
                  </a:cubicBezTo>
                  <a:cubicBezTo>
                    <a:pt x="0" y="12518"/>
                    <a:pt x="39137" y="16162"/>
                    <a:pt x="87306" y="16162"/>
                  </a:cubicBezTo>
                  <a:cubicBezTo>
                    <a:pt x="135554" y="16162"/>
                    <a:pt x="174612" y="12518"/>
                    <a:pt x="174612" y="8081"/>
                  </a:cubicBezTo>
                  <a:cubicBezTo>
                    <a:pt x="174612" y="3565"/>
                    <a:pt x="135554" y="0"/>
                    <a:pt x="87306" y="0"/>
                  </a:cubicBezTo>
                  <a:close/>
                </a:path>
              </a:pathLst>
            </a:custGeom>
            <a:solidFill>
              <a:srgbClr val="FFC3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8" name="Google Shape;448;p50"/>
            <p:cNvGrpSpPr/>
            <p:nvPr/>
          </p:nvGrpSpPr>
          <p:grpSpPr>
            <a:xfrm>
              <a:off x="6023495" y="1442711"/>
              <a:ext cx="1833579" cy="2805248"/>
              <a:chOff x="2092800" y="238375"/>
              <a:chExt cx="3404975" cy="5209375"/>
            </a:xfrm>
          </p:grpSpPr>
          <p:sp>
            <p:nvSpPr>
              <p:cNvPr id="449" name="Google Shape;449;p50"/>
              <p:cNvSpPr/>
              <p:nvPr/>
            </p:nvSpPr>
            <p:spPr>
              <a:xfrm>
                <a:off x="4687250" y="4984750"/>
                <a:ext cx="810525" cy="442325"/>
              </a:xfrm>
              <a:custGeom>
                <a:avLst/>
                <a:gdLst/>
                <a:ahLst/>
                <a:cxnLst/>
                <a:rect l="l" t="t" r="r" b="b"/>
                <a:pathLst>
                  <a:path w="32421" h="17693" extrusionOk="0">
                    <a:moveTo>
                      <a:pt x="21009" y="0"/>
                    </a:moveTo>
                    <a:cubicBezTo>
                      <a:pt x="20829" y="0"/>
                      <a:pt x="20648" y="11"/>
                      <a:pt x="20467" y="34"/>
                    </a:cubicBezTo>
                    <a:cubicBezTo>
                      <a:pt x="13585" y="396"/>
                      <a:pt x="6793" y="1121"/>
                      <a:pt x="1" y="2298"/>
                    </a:cubicBezTo>
                    <a:lnTo>
                      <a:pt x="997" y="7822"/>
                    </a:lnTo>
                    <a:cubicBezTo>
                      <a:pt x="1260" y="9213"/>
                      <a:pt x="2444" y="9636"/>
                      <a:pt x="3901" y="9636"/>
                    </a:cubicBezTo>
                    <a:cubicBezTo>
                      <a:pt x="5953" y="9636"/>
                      <a:pt x="8548" y="8796"/>
                      <a:pt x="9872" y="8637"/>
                    </a:cubicBezTo>
                    <a:cubicBezTo>
                      <a:pt x="10339" y="8596"/>
                      <a:pt x="10806" y="8576"/>
                      <a:pt x="11272" y="8576"/>
                    </a:cubicBezTo>
                    <a:cubicBezTo>
                      <a:pt x="14961" y="8576"/>
                      <a:pt x="18579" y="9837"/>
                      <a:pt x="21554" y="12169"/>
                    </a:cubicBezTo>
                    <a:cubicBezTo>
                      <a:pt x="24361" y="14433"/>
                      <a:pt x="26896" y="17693"/>
                      <a:pt x="30428" y="17693"/>
                    </a:cubicBezTo>
                    <a:cubicBezTo>
                      <a:pt x="30790" y="17693"/>
                      <a:pt x="31153" y="17693"/>
                      <a:pt x="31515" y="17512"/>
                    </a:cubicBezTo>
                    <a:cubicBezTo>
                      <a:pt x="32420" y="16878"/>
                      <a:pt x="32239" y="15519"/>
                      <a:pt x="31877" y="14433"/>
                    </a:cubicBezTo>
                    <a:cubicBezTo>
                      <a:pt x="30066" y="9543"/>
                      <a:pt x="27259" y="5015"/>
                      <a:pt x="23727" y="1211"/>
                    </a:cubicBezTo>
                    <a:cubicBezTo>
                      <a:pt x="23365" y="849"/>
                      <a:pt x="23002" y="487"/>
                      <a:pt x="22550" y="306"/>
                    </a:cubicBezTo>
                    <a:cubicBezTo>
                      <a:pt x="22074" y="102"/>
                      <a:pt x="21548" y="0"/>
                      <a:pt x="21009" y="0"/>
                    </a:cubicBezTo>
                    <a:close/>
                  </a:path>
                </a:pathLst>
              </a:custGeom>
              <a:solidFill>
                <a:srgbClr val="FF89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50"/>
              <p:cNvSpPr/>
              <p:nvPr/>
            </p:nvSpPr>
            <p:spPr>
              <a:xfrm>
                <a:off x="3711500" y="4809325"/>
                <a:ext cx="810525" cy="443425"/>
              </a:xfrm>
              <a:custGeom>
                <a:avLst/>
                <a:gdLst/>
                <a:ahLst/>
                <a:cxnLst/>
                <a:rect l="l" t="t" r="r" b="b"/>
                <a:pathLst>
                  <a:path w="32421" h="17737" extrusionOk="0">
                    <a:moveTo>
                      <a:pt x="21151" y="0"/>
                    </a:moveTo>
                    <a:cubicBezTo>
                      <a:pt x="20922" y="0"/>
                      <a:pt x="20693" y="26"/>
                      <a:pt x="20467" y="78"/>
                    </a:cubicBezTo>
                    <a:cubicBezTo>
                      <a:pt x="13584" y="440"/>
                      <a:pt x="6793" y="1255"/>
                      <a:pt x="1" y="2342"/>
                    </a:cubicBezTo>
                    <a:lnTo>
                      <a:pt x="997" y="7866"/>
                    </a:lnTo>
                    <a:cubicBezTo>
                      <a:pt x="1258" y="9286"/>
                      <a:pt x="2429" y="9719"/>
                      <a:pt x="3874" y="9719"/>
                    </a:cubicBezTo>
                    <a:cubicBezTo>
                      <a:pt x="5930" y="9719"/>
                      <a:pt x="8542" y="8841"/>
                      <a:pt x="9872" y="8681"/>
                    </a:cubicBezTo>
                    <a:cubicBezTo>
                      <a:pt x="10340" y="8640"/>
                      <a:pt x="10809" y="8620"/>
                      <a:pt x="11276" y="8620"/>
                    </a:cubicBezTo>
                    <a:cubicBezTo>
                      <a:pt x="14963" y="8620"/>
                      <a:pt x="18570" y="9872"/>
                      <a:pt x="21463" y="12122"/>
                    </a:cubicBezTo>
                    <a:cubicBezTo>
                      <a:pt x="24270" y="14386"/>
                      <a:pt x="26806" y="17737"/>
                      <a:pt x="30428" y="17737"/>
                    </a:cubicBezTo>
                    <a:cubicBezTo>
                      <a:pt x="30790" y="17737"/>
                      <a:pt x="31152" y="17646"/>
                      <a:pt x="31515" y="17556"/>
                    </a:cubicBezTo>
                    <a:cubicBezTo>
                      <a:pt x="32420" y="16922"/>
                      <a:pt x="32239" y="15563"/>
                      <a:pt x="31877" y="14477"/>
                    </a:cubicBezTo>
                    <a:cubicBezTo>
                      <a:pt x="30066" y="9587"/>
                      <a:pt x="27258" y="5059"/>
                      <a:pt x="23636" y="1255"/>
                    </a:cubicBezTo>
                    <a:cubicBezTo>
                      <a:pt x="23051" y="451"/>
                      <a:pt x="22111" y="0"/>
                      <a:pt x="21151" y="0"/>
                    </a:cubicBezTo>
                    <a:close/>
                  </a:path>
                </a:pathLst>
              </a:custGeom>
              <a:solidFill>
                <a:srgbClr val="FF89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50"/>
              <p:cNvSpPr/>
              <p:nvPr/>
            </p:nvSpPr>
            <p:spPr>
              <a:xfrm>
                <a:off x="2092800" y="3705075"/>
                <a:ext cx="1630050" cy="1586750"/>
              </a:xfrm>
              <a:custGeom>
                <a:avLst/>
                <a:gdLst/>
                <a:ahLst/>
                <a:cxnLst/>
                <a:rect l="l" t="t" r="r" b="b"/>
                <a:pathLst>
                  <a:path w="65202" h="63470" extrusionOk="0">
                    <a:moveTo>
                      <a:pt x="51601" y="34351"/>
                    </a:moveTo>
                    <a:cubicBezTo>
                      <a:pt x="51546" y="34420"/>
                      <a:pt x="51492" y="34489"/>
                      <a:pt x="51437" y="34558"/>
                    </a:cubicBezTo>
                    <a:cubicBezTo>
                      <a:pt x="51551" y="34558"/>
                      <a:pt x="51601" y="34462"/>
                      <a:pt x="51601" y="34351"/>
                    </a:cubicBezTo>
                    <a:close/>
                    <a:moveTo>
                      <a:pt x="48895" y="1"/>
                    </a:moveTo>
                    <a:cubicBezTo>
                      <a:pt x="46457" y="1"/>
                      <a:pt x="44012" y="218"/>
                      <a:pt x="41566" y="690"/>
                    </a:cubicBezTo>
                    <a:cubicBezTo>
                      <a:pt x="41204" y="4312"/>
                      <a:pt x="39846" y="7753"/>
                      <a:pt x="37763" y="10742"/>
                    </a:cubicBezTo>
                    <a:cubicBezTo>
                      <a:pt x="34503" y="15270"/>
                      <a:pt x="29613" y="18349"/>
                      <a:pt x="24994" y="21428"/>
                    </a:cubicBezTo>
                    <a:cubicBezTo>
                      <a:pt x="19470" y="24869"/>
                      <a:pt x="14489" y="28944"/>
                      <a:pt x="9962" y="33562"/>
                    </a:cubicBezTo>
                    <a:cubicBezTo>
                      <a:pt x="5434" y="38271"/>
                      <a:pt x="2264" y="44067"/>
                      <a:pt x="725" y="50315"/>
                    </a:cubicBezTo>
                    <a:cubicBezTo>
                      <a:pt x="0" y="53757"/>
                      <a:pt x="0" y="57651"/>
                      <a:pt x="2355" y="60186"/>
                    </a:cubicBezTo>
                    <a:cubicBezTo>
                      <a:pt x="4166" y="62088"/>
                      <a:pt x="6973" y="62722"/>
                      <a:pt x="9599" y="63084"/>
                    </a:cubicBezTo>
                    <a:cubicBezTo>
                      <a:pt x="11537" y="63308"/>
                      <a:pt x="13474" y="63470"/>
                      <a:pt x="15462" y="63470"/>
                    </a:cubicBezTo>
                    <a:cubicBezTo>
                      <a:pt x="15890" y="63470"/>
                      <a:pt x="16320" y="63462"/>
                      <a:pt x="16753" y="63446"/>
                    </a:cubicBezTo>
                    <a:cubicBezTo>
                      <a:pt x="21191" y="63175"/>
                      <a:pt x="25628" y="62722"/>
                      <a:pt x="30065" y="61907"/>
                    </a:cubicBezTo>
                    <a:cubicBezTo>
                      <a:pt x="37672" y="60911"/>
                      <a:pt x="45370" y="60277"/>
                      <a:pt x="53157" y="60096"/>
                    </a:cubicBezTo>
                    <a:cubicBezTo>
                      <a:pt x="54787" y="54843"/>
                      <a:pt x="55512" y="49410"/>
                      <a:pt x="55421" y="43886"/>
                    </a:cubicBezTo>
                    <a:lnTo>
                      <a:pt x="55421" y="43886"/>
                    </a:lnTo>
                    <a:cubicBezTo>
                      <a:pt x="51462" y="44194"/>
                      <a:pt x="47503" y="44357"/>
                      <a:pt x="43544" y="44357"/>
                    </a:cubicBezTo>
                    <a:cubicBezTo>
                      <a:pt x="40531" y="44357"/>
                      <a:pt x="37517" y="44263"/>
                      <a:pt x="34503" y="44067"/>
                    </a:cubicBezTo>
                    <a:cubicBezTo>
                      <a:pt x="40479" y="41984"/>
                      <a:pt x="46818" y="39630"/>
                      <a:pt x="50622" y="34468"/>
                    </a:cubicBezTo>
                    <a:cubicBezTo>
                      <a:pt x="50803" y="34287"/>
                      <a:pt x="50984" y="34015"/>
                      <a:pt x="51346" y="34015"/>
                    </a:cubicBezTo>
                    <a:cubicBezTo>
                      <a:pt x="51504" y="34015"/>
                      <a:pt x="51600" y="34197"/>
                      <a:pt x="51601" y="34351"/>
                    </a:cubicBezTo>
                    <a:lnTo>
                      <a:pt x="51601" y="34351"/>
                    </a:lnTo>
                    <a:cubicBezTo>
                      <a:pt x="58754" y="25246"/>
                      <a:pt x="63494" y="14367"/>
                      <a:pt x="65202" y="2863"/>
                    </a:cubicBezTo>
                    <a:cubicBezTo>
                      <a:pt x="59866" y="1106"/>
                      <a:pt x="54401" y="1"/>
                      <a:pt x="48895" y="1"/>
                    </a:cubicBezTo>
                    <a:close/>
                  </a:path>
                </a:pathLst>
              </a:custGeom>
              <a:solidFill>
                <a:srgbClr val="F5D9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50"/>
              <p:cNvSpPr/>
              <p:nvPr/>
            </p:nvSpPr>
            <p:spPr>
              <a:xfrm>
                <a:off x="3342475" y="3667450"/>
                <a:ext cx="1550825" cy="1780300"/>
              </a:xfrm>
              <a:custGeom>
                <a:avLst/>
                <a:gdLst/>
                <a:ahLst/>
                <a:cxnLst/>
                <a:rect l="l" t="t" r="r" b="b"/>
                <a:pathLst>
                  <a:path w="62033" h="71212" extrusionOk="0">
                    <a:moveTo>
                      <a:pt x="12186" y="1"/>
                    </a:moveTo>
                    <a:cubicBezTo>
                      <a:pt x="9669" y="1"/>
                      <a:pt x="7157" y="340"/>
                      <a:pt x="5163" y="1652"/>
                    </a:cubicBezTo>
                    <a:cubicBezTo>
                      <a:pt x="2989" y="3010"/>
                      <a:pt x="2718" y="4821"/>
                      <a:pt x="2627" y="7266"/>
                    </a:cubicBezTo>
                    <a:cubicBezTo>
                      <a:pt x="2627" y="11070"/>
                      <a:pt x="1993" y="14873"/>
                      <a:pt x="1631" y="18586"/>
                    </a:cubicBezTo>
                    <a:cubicBezTo>
                      <a:pt x="1178" y="23657"/>
                      <a:pt x="997" y="28909"/>
                      <a:pt x="816" y="34162"/>
                    </a:cubicBezTo>
                    <a:cubicBezTo>
                      <a:pt x="363" y="43851"/>
                      <a:pt x="1" y="53541"/>
                      <a:pt x="454" y="63231"/>
                    </a:cubicBezTo>
                    <a:cubicBezTo>
                      <a:pt x="363" y="64589"/>
                      <a:pt x="635" y="65857"/>
                      <a:pt x="1269" y="67125"/>
                    </a:cubicBezTo>
                    <a:cubicBezTo>
                      <a:pt x="1903" y="68121"/>
                      <a:pt x="2899" y="69026"/>
                      <a:pt x="4076" y="69479"/>
                    </a:cubicBezTo>
                    <a:cubicBezTo>
                      <a:pt x="6624" y="70776"/>
                      <a:pt x="9415" y="71211"/>
                      <a:pt x="12274" y="71211"/>
                    </a:cubicBezTo>
                    <a:cubicBezTo>
                      <a:pt x="15207" y="71211"/>
                      <a:pt x="18212" y="70753"/>
                      <a:pt x="21101" y="70294"/>
                    </a:cubicBezTo>
                    <a:lnTo>
                      <a:pt x="60312" y="63774"/>
                    </a:lnTo>
                    <a:cubicBezTo>
                      <a:pt x="60765" y="63774"/>
                      <a:pt x="61218" y="63593"/>
                      <a:pt x="61580" y="63321"/>
                    </a:cubicBezTo>
                    <a:cubicBezTo>
                      <a:pt x="61852" y="62868"/>
                      <a:pt x="62033" y="62416"/>
                      <a:pt x="61942" y="61872"/>
                    </a:cubicBezTo>
                    <a:cubicBezTo>
                      <a:pt x="61942" y="59065"/>
                      <a:pt x="61580" y="56258"/>
                      <a:pt x="61037" y="53541"/>
                    </a:cubicBezTo>
                    <a:cubicBezTo>
                      <a:pt x="61037" y="53269"/>
                      <a:pt x="60946" y="52998"/>
                      <a:pt x="60765" y="52817"/>
                    </a:cubicBezTo>
                    <a:cubicBezTo>
                      <a:pt x="60584" y="52726"/>
                      <a:pt x="60403" y="52635"/>
                      <a:pt x="60222" y="52545"/>
                    </a:cubicBezTo>
                    <a:cubicBezTo>
                      <a:pt x="56945" y="51346"/>
                      <a:pt x="53387" y="51276"/>
                      <a:pt x="49858" y="51276"/>
                    </a:cubicBezTo>
                    <a:cubicBezTo>
                      <a:pt x="49388" y="51276"/>
                      <a:pt x="48918" y="51277"/>
                      <a:pt x="48449" y="51277"/>
                    </a:cubicBezTo>
                    <a:cubicBezTo>
                      <a:pt x="41295" y="51187"/>
                      <a:pt x="34232" y="50643"/>
                      <a:pt x="27078" y="49738"/>
                    </a:cubicBezTo>
                    <a:cubicBezTo>
                      <a:pt x="23727" y="49375"/>
                      <a:pt x="23093" y="47202"/>
                      <a:pt x="24542" y="44395"/>
                    </a:cubicBezTo>
                    <a:cubicBezTo>
                      <a:pt x="26625" y="40501"/>
                      <a:pt x="28889" y="36878"/>
                      <a:pt x="30428" y="32622"/>
                    </a:cubicBezTo>
                    <a:cubicBezTo>
                      <a:pt x="31515" y="29634"/>
                      <a:pt x="32330" y="26555"/>
                      <a:pt x="32783" y="23476"/>
                    </a:cubicBezTo>
                    <a:cubicBezTo>
                      <a:pt x="33598" y="17771"/>
                      <a:pt x="33235" y="12156"/>
                      <a:pt x="32783" y="6451"/>
                    </a:cubicBezTo>
                    <a:cubicBezTo>
                      <a:pt x="32783" y="5274"/>
                      <a:pt x="32511" y="4097"/>
                      <a:pt x="31968" y="3101"/>
                    </a:cubicBezTo>
                    <a:cubicBezTo>
                      <a:pt x="30270" y="452"/>
                      <a:pt x="25006" y="350"/>
                      <a:pt x="20952" y="350"/>
                    </a:cubicBezTo>
                    <a:cubicBezTo>
                      <a:pt x="20614" y="350"/>
                      <a:pt x="20285" y="351"/>
                      <a:pt x="19967" y="351"/>
                    </a:cubicBezTo>
                    <a:cubicBezTo>
                      <a:pt x="19012" y="351"/>
                      <a:pt x="18158" y="344"/>
                      <a:pt x="17478" y="293"/>
                    </a:cubicBezTo>
                    <a:cubicBezTo>
                      <a:pt x="15841" y="179"/>
                      <a:pt x="14012" y="1"/>
                      <a:pt x="12186" y="1"/>
                    </a:cubicBezTo>
                    <a:close/>
                  </a:path>
                </a:pathLst>
              </a:custGeom>
              <a:solidFill>
                <a:srgbClr val="F5D9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50"/>
              <p:cNvSpPr/>
              <p:nvPr/>
            </p:nvSpPr>
            <p:spPr>
              <a:xfrm>
                <a:off x="3102500" y="1621375"/>
                <a:ext cx="423400" cy="519575"/>
              </a:xfrm>
              <a:custGeom>
                <a:avLst/>
                <a:gdLst/>
                <a:ahLst/>
                <a:cxnLst/>
                <a:rect l="l" t="t" r="r" b="b"/>
                <a:pathLst>
                  <a:path w="16936" h="20783" extrusionOk="0">
                    <a:moveTo>
                      <a:pt x="8604" y="1"/>
                    </a:moveTo>
                    <a:cubicBezTo>
                      <a:pt x="8604" y="1"/>
                      <a:pt x="1450" y="9147"/>
                      <a:pt x="1" y="12679"/>
                    </a:cubicBezTo>
                    <a:cubicBezTo>
                      <a:pt x="273" y="13041"/>
                      <a:pt x="454" y="13313"/>
                      <a:pt x="544" y="13584"/>
                    </a:cubicBezTo>
                    <a:cubicBezTo>
                      <a:pt x="1631" y="15577"/>
                      <a:pt x="2084" y="16844"/>
                      <a:pt x="2627" y="17931"/>
                    </a:cubicBezTo>
                    <a:cubicBezTo>
                      <a:pt x="3170" y="19108"/>
                      <a:pt x="3804" y="20467"/>
                      <a:pt x="4891" y="20738"/>
                    </a:cubicBezTo>
                    <a:cubicBezTo>
                      <a:pt x="5029" y="20768"/>
                      <a:pt x="5168" y="20782"/>
                      <a:pt x="5308" y="20782"/>
                    </a:cubicBezTo>
                    <a:cubicBezTo>
                      <a:pt x="7295" y="20782"/>
                      <a:pt x="9545" y="17968"/>
                      <a:pt x="11321" y="17207"/>
                    </a:cubicBezTo>
                    <a:cubicBezTo>
                      <a:pt x="13222" y="16392"/>
                      <a:pt x="15033" y="15214"/>
                      <a:pt x="16573" y="13856"/>
                    </a:cubicBezTo>
                    <a:cubicBezTo>
                      <a:pt x="16754" y="13675"/>
                      <a:pt x="16935" y="13494"/>
                      <a:pt x="16935" y="13313"/>
                    </a:cubicBezTo>
                    <a:cubicBezTo>
                      <a:pt x="16935" y="13041"/>
                      <a:pt x="16845" y="12860"/>
                      <a:pt x="16663" y="12679"/>
                    </a:cubicBezTo>
                    <a:cubicBezTo>
                      <a:pt x="13494" y="8785"/>
                      <a:pt x="10777" y="4528"/>
                      <a:pt x="8604" y="1"/>
                    </a:cubicBez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50"/>
              <p:cNvSpPr/>
              <p:nvPr/>
            </p:nvSpPr>
            <p:spPr>
              <a:xfrm>
                <a:off x="2656525" y="1247825"/>
                <a:ext cx="769750" cy="723800"/>
              </a:xfrm>
              <a:custGeom>
                <a:avLst/>
                <a:gdLst/>
                <a:ahLst/>
                <a:cxnLst/>
                <a:rect l="l" t="t" r="r" b="b"/>
                <a:pathLst>
                  <a:path w="30790" h="28952" extrusionOk="0">
                    <a:moveTo>
                      <a:pt x="9237" y="1"/>
                    </a:moveTo>
                    <a:lnTo>
                      <a:pt x="0" y="9419"/>
                    </a:lnTo>
                    <a:cubicBezTo>
                      <a:pt x="0" y="9419"/>
                      <a:pt x="453" y="10686"/>
                      <a:pt x="1177" y="12498"/>
                    </a:cubicBezTo>
                    <a:cubicBezTo>
                      <a:pt x="1449" y="13041"/>
                      <a:pt x="1630" y="13584"/>
                      <a:pt x="1902" y="14218"/>
                    </a:cubicBezTo>
                    <a:cubicBezTo>
                      <a:pt x="2355" y="15124"/>
                      <a:pt x="2807" y="16120"/>
                      <a:pt x="3351" y="17116"/>
                    </a:cubicBezTo>
                    <a:cubicBezTo>
                      <a:pt x="3441" y="17388"/>
                      <a:pt x="3532" y="17569"/>
                      <a:pt x="3713" y="17750"/>
                    </a:cubicBezTo>
                    <a:cubicBezTo>
                      <a:pt x="4347" y="19108"/>
                      <a:pt x="5162" y="20376"/>
                      <a:pt x="6067" y="21644"/>
                    </a:cubicBezTo>
                    <a:cubicBezTo>
                      <a:pt x="6430" y="22278"/>
                      <a:pt x="6882" y="22912"/>
                      <a:pt x="7426" y="23546"/>
                    </a:cubicBezTo>
                    <a:cubicBezTo>
                      <a:pt x="9876" y="26628"/>
                      <a:pt x="12808" y="28951"/>
                      <a:pt x="16163" y="28951"/>
                    </a:cubicBezTo>
                    <a:cubicBezTo>
                      <a:pt x="16653" y="28951"/>
                      <a:pt x="17151" y="28902"/>
                      <a:pt x="17659" y="28798"/>
                    </a:cubicBezTo>
                    <a:cubicBezTo>
                      <a:pt x="23907" y="27077"/>
                      <a:pt x="26352" y="15214"/>
                      <a:pt x="26443" y="15033"/>
                    </a:cubicBezTo>
                    <a:cubicBezTo>
                      <a:pt x="27439" y="15033"/>
                      <a:pt x="30790" y="12226"/>
                      <a:pt x="28435" y="9056"/>
                    </a:cubicBezTo>
                    <a:cubicBezTo>
                      <a:pt x="27948" y="8123"/>
                      <a:pt x="27061" y="7680"/>
                      <a:pt x="26172" y="7680"/>
                    </a:cubicBezTo>
                    <a:cubicBezTo>
                      <a:pt x="25079" y="7680"/>
                      <a:pt x="23985" y="8351"/>
                      <a:pt x="23636" y="9600"/>
                    </a:cubicBezTo>
                    <a:cubicBezTo>
                      <a:pt x="23092" y="7698"/>
                      <a:pt x="20375" y="1540"/>
                      <a:pt x="20375" y="1540"/>
                    </a:cubicBezTo>
                    <a:lnTo>
                      <a:pt x="9237" y="1"/>
                    </a:ln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50"/>
              <p:cNvSpPr/>
              <p:nvPr/>
            </p:nvSpPr>
            <p:spPr>
              <a:xfrm>
                <a:off x="3263250" y="1476200"/>
                <a:ext cx="101425" cy="118025"/>
              </a:xfrm>
              <a:custGeom>
                <a:avLst/>
                <a:gdLst/>
                <a:ahLst/>
                <a:cxnLst/>
                <a:rect l="l" t="t" r="r" b="b"/>
                <a:pathLst>
                  <a:path w="4057" h="4721" extrusionOk="0">
                    <a:moveTo>
                      <a:pt x="2445" y="0"/>
                    </a:moveTo>
                    <a:cubicBezTo>
                      <a:pt x="2387" y="0"/>
                      <a:pt x="2327" y="4"/>
                      <a:pt x="2264" y="12"/>
                    </a:cubicBezTo>
                    <a:cubicBezTo>
                      <a:pt x="1902" y="102"/>
                      <a:pt x="1540" y="193"/>
                      <a:pt x="1268" y="374"/>
                    </a:cubicBezTo>
                    <a:cubicBezTo>
                      <a:pt x="453" y="736"/>
                      <a:pt x="0" y="1642"/>
                      <a:pt x="363" y="2457"/>
                    </a:cubicBezTo>
                    <a:cubicBezTo>
                      <a:pt x="544" y="3181"/>
                      <a:pt x="906" y="3906"/>
                      <a:pt x="1178" y="4630"/>
                    </a:cubicBezTo>
                    <a:cubicBezTo>
                      <a:pt x="1268" y="4630"/>
                      <a:pt x="1268" y="4721"/>
                      <a:pt x="1359" y="4721"/>
                    </a:cubicBezTo>
                    <a:lnTo>
                      <a:pt x="1449" y="4721"/>
                    </a:lnTo>
                    <a:cubicBezTo>
                      <a:pt x="2445" y="4540"/>
                      <a:pt x="3260" y="3815"/>
                      <a:pt x="3623" y="2910"/>
                    </a:cubicBezTo>
                    <a:cubicBezTo>
                      <a:pt x="4056" y="1870"/>
                      <a:pt x="3743" y="0"/>
                      <a:pt x="2445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50"/>
              <p:cNvSpPr/>
              <p:nvPr/>
            </p:nvSpPr>
            <p:spPr>
              <a:xfrm>
                <a:off x="3068550" y="1553450"/>
                <a:ext cx="9075" cy="910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364" extrusionOk="0">
                    <a:moveTo>
                      <a:pt x="182" y="1"/>
                    </a:moveTo>
                    <a:cubicBezTo>
                      <a:pt x="91" y="1"/>
                      <a:pt x="1" y="91"/>
                      <a:pt x="1" y="182"/>
                    </a:cubicBezTo>
                    <a:cubicBezTo>
                      <a:pt x="1" y="273"/>
                      <a:pt x="91" y="363"/>
                      <a:pt x="182" y="363"/>
                    </a:cubicBezTo>
                    <a:cubicBezTo>
                      <a:pt x="272" y="363"/>
                      <a:pt x="363" y="273"/>
                      <a:pt x="363" y="182"/>
                    </a:cubicBezTo>
                    <a:cubicBezTo>
                      <a:pt x="363" y="91"/>
                      <a:pt x="272" y="1"/>
                      <a:pt x="182" y="1"/>
                    </a:cubicBezTo>
                    <a:close/>
                  </a:path>
                </a:pathLst>
              </a:custGeom>
              <a:solidFill>
                <a:srgbClr val="1111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50"/>
              <p:cNvSpPr/>
              <p:nvPr/>
            </p:nvSpPr>
            <p:spPr>
              <a:xfrm>
                <a:off x="2466350" y="1492325"/>
                <a:ext cx="579575" cy="1506450"/>
              </a:xfrm>
              <a:custGeom>
                <a:avLst/>
                <a:gdLst/>
                <a:ahLst/>
                <a:cxnLst/>
                <a:rect l="l" t="t" r="r" b="b"/>
                <a:pathLst>
                  <a:path w="23183" h="60258" extrusionOk="0">
                    <a:moveTo>
                      <a:pt x="11592" y="1"/>
                    </a:moveTo>
                    <a:cubicBezTo>
                      <a:pt x="10324" y="3714"/>
                      <a:pt x="11229" y="7970"/>
                      <a:pt x="10414" y="11864"/>
                    </a:cubicBezTo>
                    <a:cubicBezTo>
                      <a:pt x="9962" y="13584"/>
                      <a:pt x="9418" y="15305"/>
                      <a:pt x="8603" y="16935"/>
                    </a:cubicBezTo>
                    <a:cubicBezTo>
                      <a:pt x="6339" y="22097"/>
                      <a:pt x="3985" y="26806"/>
                      <a:pt x="2536" y="32420"/>
                    </a:cubicBezTo>
                    <a:cubicBezTo>
                      <a:pt x="725" y="38216"/>
                      <a:pt x="0" y="44374"/>
                      <a:pt x="272" y="50441"/>
                    </a:cubicBezTo>
                    <a:cubicBezTo>
                      <a:pt x="453" y="52977"/>
                      <a:pt x="1359" y="56599"/>
                      <a:pt x="3532" y="58229"/>
                    </a:cubicBezTo>
                    <a:cubicBezTo>
                      <a:pt x="5236" y="59494"/>
                      <a:pt x="7107" y="60257"/>
                      <a:pt x="9003" y="60257"/>
                    </a:cubicBezTo>
                    <a:cubicBezTo>
                      <a:pt x="10230" y="60257"/>
                      <a:pt x="11468" y="59937"/>
                      <a:pt x="12678" y="59225"/>
                    </a:cubicBezTo>
                    <a:cubicBezTo>
                      <a:pt x="16210" y="57233"/>
                      <a:pt x="19289" y="54335"/>
                      <a:pt x="21553" y="50894"/>
                    </a:cubicBezTo>
                    <a:cubicBezTo>
                      <a:pt x="23183" y="48449"/>
                      <a:pt x="20919" y="45189"/>
                      <a:pt x="19289" y="42653"/>
                    </a:cubicBezTo>
                    <a:cubicBezTo>
                      <a:pt x="18655" y="41476"/>
                      <a:pt x="17659" y="40571"/>
                      <a:pt x="16391" y="40027"/>
                    </a:cubicBezTo>
                    <a:cubicBezTo>
                      <a:pt x="15781" y="39766"/>
                      <a:pt x="15002" y="38664"/>
                      <a:pt x="14298" y="38664"/>
                    </a:cubicBezTo>
                    <a:cubicBezTo>
                      <a:pt x="14271" y="38664"/>
                      <a:pt x="14244" y="38666"/>
                      <a:pt x="14218" y="38669"/>
                    </a:cubicBezTo>
                    <a:cubicBezTo>
                      <a:pt x="13959" y="39101"/>
                      <a:pt x="12794" y="42497"/>
                      <a:pt x="12372" y="42497"/>
                    </a:cubicBezTo>
                    <a:cubicBezTo>
                      <a:pt x="12352" y="42497"/>
                      <a:pt x="12333" y="42489"/>
                      <a:pt x="12316" y="42472"/>
                    </a:cubicBezTo>
                    <a:cubicBezTo>
                      <a:pt x="12044" y="42020"/>
                      <a:pt x="12588" y="38669"/>
                      <a:pt x="12588" y="38126"/>
                    </a:cubicBezTo>
                    <a:cubicBezTo>
                      <a:pt x="12588" y="27530"/>
                      <a:pt x="14127" y="16935"/>
                      <a:pt x="17116" y="6702"/>
                    </a:cubicBezTo>
                    <a:cubicBezTo>
                      <a:pt x="17659" y="5706"/>
                      <a:pt x="17387" y="4348"/>
                      <a:pt x="16301" y="3714"/>
                    </a:cubicBezTo>
                    <a:lnTo>
                      <a:pt x="11592" y="1"/>
                    </a:ln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50"/>
              <p:cNvSpPr/>
              <p:nvPr/>
            </p:nvSpPr>
            <p:spPr>
              <a:xfrm>
                <a:off x="2891975" y="1639500"/>
                <a:ext cx="76975" cy="114225"/>
              </a:xfrm>
              <a:custGeom>
                <a:avLst/>
                <a:gdLst/>
                <a:ahLst/>
                <a:cxnLst/>
                <a:rect l="l" t="t" r="r" b="b"/>
                <a:pathLst>
                  <a:path w="3079" h="4569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81" y="725"/>
                      <a:pt x="362" y="1449"/>
                      <a:pt x="543" y="2173"/>
                    </a:cubicBezTo>
                    <a:cubicBezTo>
                      <a:pt x="634" y="2536"/>
                      <a:pt x="724" y="2898"/>
                      <a:pt x="815" y="3260"/>
                    </a:cubicBezTo>
                    <a:cubicBezTo>
                      <a:pt x="906" y="3532"/>
                      <a:pt x="906" y="3894"/>
                      <a:pt x="815" y="4256"/>
                    </a:cubicBezTo>
                    <a:lnTo>
                      <a:pt x="724" y="4528"/>
                    </a:lnTo>
                    <a:lnTo>
                      <a:pt x="996" y="4528"/>
                    </a:lnTo>
                    <a:cubicBezTo>
                      <a:pt x="1238" y="4558"/>
                      <a:pt x="1479" y="4568"/>
                      <a:pt x="1717" y="4568"/>
                    </a:cubicBezTo>
                    <a:cubicBezTo>
                      <a:pt x="2194" y="4568"/>
                      <a:pt x="2656" y="4528"/>
                      <a:pt x="3079" y="4528"/>
                    </a:cubicBezTo>
                    <a:cubicBezTo>
                      <a:pt x="2542" y="4298"/>
                      <a:pt x="1941" y="4198"/>
                      <a:pt x="1330" y="4118"/>
                    </a:cubicBezTo>
                    <a:lnTo>
                      <a:pt x="1330" y="4118"/>
                    </a:lnTo>
                    <a:cubicBezTo>
                      <a:pt x="1391" y="3776"/>
                      <a:pt x="1428" y="3446"/>
                      <a:pt x="1358" y="3170"/>
                    </a:cubicBezTo>
                    <a:cubicBezTo>
                      <a:pt x="1268" y="2807"/>
                      <a:pt x="1177" y="2355"/>
                      <a:pt x="1087" y="1992"/>
                    </a:cubicBezTo>
                    <a:cubicBezTo>
                      <a:pt x="815" y="1268"/>
                      <a:pt x="453" y="634"/>
                      <a:pt x="0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50"/>
              <p:cNvSpPr/>
              <p:nvPr/>
            </p:nvSpPr>
            <p:spPr>
              <a:xfrm>
                <a:off x="3023975" y="1557650"/>
                <a:ext cx="21950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878" h="1994" extrusionOk="0">
                    <a:moveTo>
                      <a:pt x="509" y="0"/>
                    </a:moveTo>
                    <a:cubicBezTo>
                      <a:pt x="441" y="0"/>
                      <a:pt x="373" y="52"/>
                      <a:pt x="425" y="105"/>
                    </a:cubicBezTo>
                    <a:cubicBezTo>
                      <a:pt x="606" y="738"/>
                      <a:pt x="516" y="1372"/>
                      <a:pt x="63" y="1825"/>
                    </a:cubicBezTo>
                    <a:cubicBezTo>
                      <a:pt x="0" y="1888"/>
                      <a:pt x="24" y="1993"/>
                      <a:pt x="104" y="1993"/>
                    </a:cubicBezTo>
                    <a:cubicBezTo>
                      <a:pt x="140" y="1993"/>
                      <a:pt x="188" y="1972"/>
                      <a:pt x="244" y="1916"/>
                    </a:cubicBezTo>
                    <a:cubicBezTo>
                      <a:pt x="697" y="1463"/>
                      <a:pt x="878" y="738"/>
                      <a:pt x="606" y="105"/>
                    </a:cubicBezTo>
                    <a:cubicBezTo>
                      <a:pt x="606" y="28"/>
                      <a:pt x="558" y="0"/>
                      <a:pt x="509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50"/>
              <p:cNvSpPr/>
              <p:nvPr/>
            </p:nvSpPr>
            <p:spPr>
              <a:xfrm>
                <a:off x="2795325" y="1710450"/>
                <a:ext cx="40075" cy="24250"/>
              </a:xfrm>
              <a:custGeom>
                <a:avLst/>
                <a:gdLst/>
                <a:ahLst/>
                <a:cxnLst/>
                <a:rect l="l" t="t" r="r" b="b"/>
                <a:pathLst>
                  <a:path w="1603" h="970" extrusionOk="0">
                    <a:moveTo>
                      <a:pt x="1488" y="0"/>
                    </a:moveTo>
                    <a:cubicBezTo>
                      <a:pt x="1452" y="0"/>
                      <a:pt x="1421" y="22"/>
                      <a:pt x="1421" y="60"/>
                    </a:cubicBezTo>
                    <a:cubicBezTo>
                      <a:pt x="1330" y="332"/>
                      <a:pt x="1149" y="603"/>
                      <a:pt x="878" y="694"/>
                    </a:cubicBezTo>
                    <a:cubicBezTo>
                      <a:pt x="803" y="731"/>
                      <a:pt x="712" y="753"/>
                      <a:pt x="619" y="753"/>
                    </a:cubicBezTo>
                    <a:cubicBezTo>
                      <a:pt x="487" y="753"/>
                      <a:pt x="350" y="709"/>
                      <a:pt x="244" y="603"/>
                    </a:cubicBezTo>
                    <a:cubicBezTo>
                      <a:pt x="216" y="547"/>
                      <a:pt x="179" y="526"/>
                      <a:pt x="144" y="526"/>
                    </a:cubicBezTo>
                    <a:cubicBezTo>
                      <a:pt x="67" y="526"/>
                      <a:pt x="0" y="631"/>
                      <a:pt x="63" y="694"/>
                    </a:cubicBezTo>
                    <a:cubicBezTo>
                      <a:pt x="238" y="869"/>
                      <a:pt x="451" y="969"/>
                      <a:pt x="653" y="969"/>
                    </a:cubicBezTo>
                    <a:cubicBezTo>
                      <a:pt x="764" y="969"/>
                      <a:pt x="872" y="939"/>
                      <a:pt x="968" y="875"/>
                    </a:cubicBezTo>
                    <a:cubicBezTo>
                      <a:pt x="1330" y="784"/>
                      <a:pt x="1512" y="513"/>
                      <a:pt x="1602" y="150"/>
                    </a:cubicBezTo>
                    <a:cubicBezTo>
                      <a:pt x="1602" y="44"/>
                      <a:pt x="1540" y="0"/>
                      <a:pt x="1488" y="0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50"/>
              <p:cNvSpPr/>
              <p:nvPr/>
            </p:nvSpPr>
            <p:spPr>
              <a:xfrm>
                <a:off x="3116100" y="1736850"/>
                <a:ext cx="176600" cy="276225"/>
              </a:xfrm>
              <a:custGeom>
                <a:avLst/>
                <a:gdLst/>
                <a:ahLst/>
                <a:cxnLst/>
                <a:rect l="l" t="t" r="r" b="b"/>
                <a:pathLst>
                  <a:path w="7064" h="11049" extrusionOk="0">
                    <a:moveTo>
                      <a:pt x="6701" y="0"/>
                    </a:moveTo>
                    <a:cubicBezTo>
                      <a:pt x="6520" y="5705"/>
                      <a:pt x="996" y="8512"/>
                      <a:pt x="0" y="8965"/>
                    </a:cubicBezTo>
                    <a:cubicBezTo>
                      <a:pt x="91" y="9056"/>
                      <a:pt x="91" y="9146"/>
                      <a:pt x="181" y="9327"/>
                    </a:cubicBezTo>
                    <a:cubicBezTo>
                      <a:pt x="181" y="9418"/>
                      <a:pt x="272" y="9418"/>
                      <a:pt x="272" y="9509"/>
                    </a:cubicBezTo>
                    <a:cubicBezTo>
                      <a:pt x="544" y="9961"/>
                      <a:pt x="725" y="10505"/>
                      <a:pt x="906" y="11048"/>
                    </a:cubicBezTo>
                    <a:cubicBezTo>
                      <a:pt x="5886" y="7788"/>
                      <a:pt x="7064" y="4618"/>
                      <a:pt x="6701" y="0"/>
                    </a:cubicBezTo>
                    <a:close/>
                  </a:path>
                </a:pathLst>
              </a:custGeom>
              <a:solidFill>
                <a:srgbClr val="C775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50"/>
              <p:cNvSpPr/>
              <p:nvPr/>
            </p:nvSpPr>
            <p:spPr>
              <a:xfrm>
                <a:off x="2520675" y="1037575"/>
                <a:ext cx="819575" cy="513650"/>
              </a:xfrm>
              <a:custGeom>
                <a:avLst/>
                <a:gdLst/>
                <a:ahLst/>
                <a:cxnLst/>
                <a:rect l="l" t="t" r="r" b="b"/>
                <a:pathLst>
                  <a:path w="32783" h="20546" extrusionOk="0">
                    <a:moveTo>
                      <a:pt x="19545" y="0"/>
                    </a:moveTo>
                    <a:cubicBezTo>
                      <a:pt x="16343" y="0"/>
                      <a:pt x="12429" y="1061"/>
                      <a:pt x="8332" y="3702"/>
                    </a:cubicBezTo>
                    <a:cubicBezTo>
                      <a:pt x="725" y="8501"/>
                      <a:pt x="1" y="5694"/>
                      <a:pt x="6068" y="13663"/>
                    </a:cubicBezTo>
                    <a:cubicBezTo>
                      <a:pt x="6068" y="13663"/>
                      <a:pt x="5157" y="16821"/>
                      <a:pt x="5722" y="16821"/>
                    </a:cubicBezTo>
                    <a:cubicBezTo>
                      <a:pt x="5847" y="16821"/>
                      <a:pt x="6044" y="16666"/>
                      <a:pt x="6340" y="16289"/>
                    </a:cubicBezTo>
                    <a:cubicBezTo>
                      <a:pt x="7883" y="14231"/>
                      <a:pt x="14949" y="10548"/>
                      <a:pt x="18847" y="10548"/>
                    </a:cubicBezTo>
                    <a:cubicBezTo>
                      <a:pt x="19065" y="10548"/>
                      <a:pt x="19274" y="10560"/>
                      <a:pt x="19470" y="10584"/>
                    </a:cubicBezTo>
                    <a:cubicBezTo>
                      <a:pt x="23183" y="11037"/>
                      <a:pt x="28526" y="18553"/>
                      <a:pt x="29613" y="20545"/>
                    </a:cubicBezTo>
                    <a:cubicBezTo>
                      <a:pt x="27983" y="17466"/>
                      <a:pt x="30156" y="16380"/>
                      <a:pt x="31424" y="16199"/>
                    </a:cubicBezTo>
                    <a:cubicBezTo>
                      <a:pt x="31877" y="16199"/>
                      <a:pt x="32330" y="16380"/>
                      <a:pt x="32782" y="16561"/>
                    </a:cubicBezTo>
                    <a:cubicBezTo>
                      <a:pt x="32782" y="16561"/>
                      <a:pt x="29522" y="7324"/>
                      <a:pt x="26443" y="2615"/>
                    </a:cubicBezTo>
                    <a:cubicBezTo>
                      <a:pt x="25182" y="1039"/>
                      <a:pt x="22712" y="0"/>
                      <a:pt x="19545" y="0"/>
                    </a:cubicBezTo>
                    <a:close/>
                  </a:path>
                </a:pathLst>
              </a:custGeom>
              <a:solidFill>
                <a:srgbClr val="BE5E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50"/>
              <p:cNvSpPr/>
              <p:nvPr/>
            </p:nvSpPr>
            <p:spPr>
              <a:xfrm>
                <a:off x="2366725" y="923125"/>
                <a:ext cx="1027850" cy="660950"/>
              </a:xfrm>
              <a:custGeom>
                <a:avLst/>
                <a:gdLst/>
                <a:ahLst/>
                <a:cxnLst/>
                <a:rect l="l" t="t" r="r" b="b"/>
                <a:pathLst>
                  <a:path w="41114" h="26438" extrusionOk="0">
                    <a:moveTo>
                      <a:pt x="27027" y="0"/>
                    </a:moveTo>
                    <a:cubicBezTo>
                      <a:pt x="25541" y="0"/>
                      <a:pt x="24038" y="1047"/>
                      <a:pt x="24180" y="3027"/>
                    </a:cubicBezTo>
                    <a:cubicBezTo>
                      <a:pt x="23520" y="1281"/>
                      <a:pt x="22045" y="482"/>
                      <a:pt x="20568" y="482"/>
                    </a:cubicBezTo>
                    <a:cubicBezTo>
                      <a:pt x="18598" y="482"/>
                      <a:pt x="16624" y="1902"/>
                      <a:pt x="16573" y="4386"/>
                    </a:cubicBezTo>
                    <a:cubicBezTo>
                      <a:pt x="15756" y="3287"/>
                      <a:pt x="14666" y="2819"/>
                      <a:pt x="13600" y="2819"/>
                    </a:cubicBezTo>
                    <a:cubicBezTo>
                      <a:pt x="11240" y="2819"/>
                      <a:pt x="8992" y="5110"/>
                      <a:pt x="10053" y="7917"/>
                    </a:cubicBezTo>
                    <a:cubicBezTo>
                      <a:pt x="9589" y="7382"/>
                      <a:pt x="8928" y="7142"/>
                      <a:pt x="8236" y="7142"/>
                    </a:cubicBezTo>
                    <a:cubicBezTo>
                      <a:pt x="7173" y="7142"/>
                      <a:pt x="6038" y="7709"/>
                      <a:pt x="5434" y="8642"/>
                    </a:cubicBezTo>
                    <a:cubicBezTo>
                      <a:pt x="4529" y="10272"/>
                      <a:pt x="4348" y="12174"/>
                      <a:pt x="4891" y="13894"/>
                    </a:cubicBezTo>
                    <a:lnTo>
                      <a:pt x="4710" y="13804"/>
                    </a:lnTo>
                    <a:cubicBezTo>
                      <a:pt x="4597" y="13772"/>
                      <a:pt x="4485" y="13757"/>
                      <a:pt x="4375" y="13757"/>
                    </a:cubicBezTo>
                    <a:cubicBezTo>
                      <a:pt x="3863" y="13757"/>
                      <a:pt x="3394" y="14081"/>
                      <a:pt x="3170" y="14528"/>
                    </a:cubicBezTo>
                    <a:cubicBezTo>
                      <a:pt x="2989" y="15162"/>
                      <a:pt x="2899" y="15796"/>
                      <a:pt x="2989" y="16430"/>
                    </a:cubicBezTo>
                    <a:cubicBezTo>
                      <a:pt x="2755" y="15904"/>
                      <a:pt x="2257" y="15604"/>
                      <a:pt x="1763" y="15604"/>
                    </a:cubicBezTo>
                    <a:cubicBezTo>
                      <a:pt x="1491" y="15604"/>
                      <a:pt x="1221" y="15694"/>
                      <a:pt x="997" y="15886"/>
                    </a:cubicBezTo>
                    <a:cubicBezTo>
                      <a:pt x="272" y="16430"/>
                      <a:pt x="1" y="17245"/>
                      <a:pt x="1" y="18060"/>
                    </a:cubicBezTo>
                    <a:cubicBezTo>
                      <a:pt x="91" y="20233"/>
                      <a:pt x="1631" y="22135"/>
                      <a:pt x="3714" y="22588"/>
                    </a:cubicBezTo>
                    <a:cubicBezTo>
                      <a:pt x="3261" y="23584"/>
                      <a:pt x="3532" y="24852"/>
                      <a:pt x="4348" y="25576"/>
                    </a:cubicBezTo>
                    <a:cubicBezTo>
                      <a:pt x="5095" y="26100"/>
                      <a:pt x="5967" y="26438"/>
                      <a:pt x="6859" y="26438"/>
                    </a:cubicBezTo>
                    <a:cubicBezTo>
                      <a:pt x="7048" y="26438"/>
                      <a:pt x="7237" y="26423"/>
                      <a:pt x="7426" y="26391"/>
                    </a:cubicBezTo>
                    <a:cubicBezTo>
                      <a:pt x="10868" y="26119"/>
                      <a:pt x="13494" y="22678"/>
                      <a:pt x="15577" y="20233"/>
                    </a:cubicBezTo>
                    <a:cubicBezTo>
                      <a:pt x="16392" y="19147"/>
                      <a:pt x="17116" y="17969"/>
                      <a:pt x="17841" y="16792"/>
                    </a:cubicBezTo>
                    <a:cubicBezTo>
                      <a:pt x="18927" y="15071"/>
                      <a:pt x="20557" y="13804"/>
                      <a:pt x="22459" y="12989"/>
                    </a:cubicBezTo>
                    <a:cubicBezTo>
                      <a:pt x="23060" y="12766"/>
                      <a:pt x="23658" y="12667"/>
                      <a:pt x="24249" y="12667"/>
                    </a:cubicBezTo>
                    <a:cubicBezTo>
                      <a:pt x="27747" y="12667"/>
                      <a:pt x="30988" y="16162"/>
                      <a:pt x="33235" y="18332"/>
                    </a:cubicBezTo>
                    <a:cubicBezTo>
                      <a:pt x="34499" y="19481"/>
                      <a:pt x="35764" y="20229"/>
                      <a:pt x="37167" y="20229"/>
                    </a:cubicBezTo>
                    <a:cubicBezTo>
                      <a:pt x="37975" y="20229"/>
                      <a:pt x="38829" y="19981"/>
                      <a:pt x="39755" y="19418"/>
                    </a:cubicBezTo>
                    <a:cubicBezTo>
                      <a:pt x="40570" y="18965"/>
                      <a:pt x="41114" y="18060"/>
                      <a:pt x="41114" y="17064"/>
                    </a:cubicBezTo>
                    <a:cubicBezTo>
                      <a:pt x="40967" y="16186"/>
                      <a:pt x="40289" y="15603"/>
                      <a:pt x="39508" y="15603"/>
                    </a:cubicBezTo>
                    <a:cubicBezTo>
                      <a:pt x="39323" y="15603"/>
                      <a:pt x="39131" y="15636"/>
                      <a:pt x="38940" y="15705"/>
                    </a:cubicBezTo>
                    <a:cubicBezTo>
                      <a:pt x="40027" y="14347"/>
                      <a:pt x="40570" y="12536"/>
                      <a:pt x="40299" y="10815"/>
                    </a:cubicBezTo>
                    <a:cubicBezTo>
                      <a:pt x="40208" y="9910"/>
                      <a:pt x="39755" y="9004"/>
                      <a:pt x="39031" y="8370"/>
                    </a:cubicBezTo>
                    <a:cubicBezTo>
                      <a:pt x="38692" y="8144"/>
                      <a:pt x="38305" y="8028"/>
                      <a:pt x="37924" y="8028"/>
                    </a:cubicBezTo>
                    <a:cubicBezTo>
                      <a:pt x="37390" y="8028"/>
                      <a:pt x="36865" y="8257"/>
                      <a:pt x="36495" y="8732"/>
                    </a:cubicBezTo>
                    <a:cubicBezTo>
                      <a:pt x="36858" y="8189"/>
                      <a:pt x="37039" y="7555"/>
                      <a:pt x="37039" y="6921"/>
                    </a:cubicBezTo>
                    <a:cubicBezTo>
                      <a:pt x="37310" y="4929"/>
                      <a:pt x="36495" y="2937"/>
                      <a:pt x="34865" y="1578"/>
                    </a:cubicBezTo>
                    <a:cubicBezTo>
                      <a:pt x="34264" y="1144"/>
                      <a:pt x="33516" y="932"/>
                      <a:pt x="32774" y="932"/>
                    </a:cubicBezTo>
                    <a:cubicBezTo>
                      <a:pt x="31503" y="932"/>
                      <a:pt x="30251" y="1555"/>
                      <a:pt x="29794" y="2756"/>
                    </a:cubicBezTo>
                    <a:cubicBezTo>
                      <a:pt x="29751" y="889"/>
                      <a:pt x="28396" y="0"/>
                      <a:pt x="27027" y="0"/>
                    </a:cubicBezTo>
                    <a:close/>
                  </a:path>
                </a:pathLst>
              </a:custGeom>
              <a:solidFill>
                <a:srgbClr val="BE5E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50"/>
              <p:cNvSpPr/>
              <p:nvPr/>
            </p:nvSpPr>
            <p:spPr>
              <a:xfrm>
                <a:off x="2893275" y="1448700"/>
                <a:ext cx="17525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7010" h="2336" extrusionOk="0">
                    <a:moveTo>
                      <a:pt x="2932" y="1"/>
                    </a:moveTo>
                    <a:cubicBezTo>
                      <a:pt x="1553" y="1"/>
                      <a:pt x="733" y="466"/>
                      <a:pt x="401" y="931"/>
                    </a:cubicBezTo>
                    <a:cubicBezTo>
                      <a:pt x="0" y="1491"/>
                      <a:pt x="237" y="2335"/>
                      <a:pt x="861" y="2335"/>
                    </a:cubicBezTo>
                    <a:cubicBezTo>
                      <a:pt x="943" y="2335"/>
                      <a:pt x="1031" y="2321"/>
                      <a:pt x="1125" y="2289"/>
                    </a:cubicBezTo>
                    <a:cubicBezTo>
                      <a:pt x="1125" y="2289"/>
                      <a:pt x="2914" y="1674"/>
                      <a:pt x="4384" y="1674"/>
                    </a:cubicBezTo>
                    <a:cubicBezTo>
                      <a:pt x="4785" y="1674"/>
                      <a:pt x="5162" y="1720"/>
                      <a:pt x="5472" y="1836"/>
                    </a:cubicBezTo>
                    <a:cubicBezTo>
                      <a:pt x="5687" y="1912"/>
                      <a:pt x="5875" y="1946"/>
                      <a:pt x="6034" y="1946"/>
                    </a:cubicBezTo>
                    <a:cubicBezTo>
                      <a:pt x="7009" y="1946"/>
                      <a:pt x="6839" y="674"/>
                      <a:pt x="4657" y="206"/>
                    </a:cubicBezTo>
                    <a:cubicBezTo>
                      <a:pt x="4006" y="62"/>
                      <a:pt x="3432" y="1"/>
                      <a:pt x="2932" y="1"/>
                    </a:cubicBezTo>
                    <a:close/>
                  </a:path>
                </a:pathLst>
              </a:custGeom>
              <a:solidFill>
                <a:srgbClr val="1E1C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50"/>
              <p:cNvSpPr/>
              <p:nvPr/>
            </p:nvSpPr>
            <p:spPr>
              <a:xfrm>
                <a:off x="2689650" y="1539875"/>
                <a:ext cx="116300" cy="112625"/>
              </a:xfrm>
              <a:custGeom>
                <a:avLst/>
                <a:gdLst/>
                <a:ahLst/>
                <a:cxnLst/>
                <a:rect l="l" t="t" r="r" b="b"/>
                <a:pathLst>
                  <a:path w="4652" h="4505" extrusionOk="0">
                    <a:moveTo>
                      <a:pt x="3475" y="1"/>
                    </a:moveTo>
                    <a:cubicBezTo>
                      <a:pt x="2841" y="1"/>
                      <a:pt x="1663" y="453"/>
                      <a:pt x="667" y="2446"/>
                    </a:cubicBezTo>
                    <a:cubicBezTo>
                      <a:pt x="0" y="3719"/>
                      <a:pt x="308" y="4505"/>
                      <a:pt x="720" y="4505"/>
                    </a:cubicBezTo>
                    <a:cubicBezTo>
                      <a:pt x="923" y="4505"/>
                      <a:pt x="1152" y="4313"/>
                      <a:pt x="1301" y="3895"/>
                    </a:cubicBezTo>
                    <a:cubicBezTo>
                      <a:pt x="1754" y="2627"/>
                      <a:pt x="4018" y="1268"/>
                      <a:pt x="4018" y="1268"/>
                    </a:cubicBezTo>
                    <a:cubicBezTo>
                      <a:pt x="4652" y="816"/>
                      <a:pt x="4199" y="91"/>
                      <a:pt x="3475" y="1"/>
                    </a:cubicBezTo>
                    <a:close/>
                  </a:path>
                </a:pathLst>
              </a:custGeom>
              <a:solidFill>
                <a:srgbClr val="1E1C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50"/>
              <p:cNvSpPr/>
              <p:nvPr/>
            </p:nvSpPr>
            <p:spPr>
              <a:xfrm>
                <a:off x="3325000" y="1138275"/>
                <a:ext cx="83175" cy="175225"/>
              </a:xfrm>
              <a:custGeom>
                <a:avLst/>
                <a:gdLst/>
                <a:ahLst/>
                <a:cxnLst/>
                <a:rect l="l" t="t" r="r" b="b"/>
                <a:pathLst>
                  <a:path w="3327" h="7009" extrusionOk="0">
                    <a:moveTo>
                      <a:pt x="1882" y="0"/>
                    </a:moveTo>
                    <a:cubicBezTo>
                      <a:pt x="1800" y="0"/>
                      <a:pt x="1720" y="84"/>
                      <a:pt x="1787" y="217"/>
                    </a:cubicBezTo>
                    <a:cubicBezTo>
                      <a:pt x="1877" y="489"/>
                      <a:pt x="2058" y="760"/>
                      <a:pt x="2239" y="1032"/>
                    </a:cubicBezTo>
                    <a:cubicBezTo>
                      <a:pt x="2330" y="1304"/>
                      <a:pt x="2421" y="1666"/>
                      <a:pt x="2511" y="1938"/>
                    </a:cubicBezTo>
                    <a:cubicBezTo>
                      <a:pt x="2692" y="2571"/>
                      <a:pt x="2692" y="3296"/>
                      <a:pt x="2511" y="3930"/>
                    </a:cubicBezTo>
                    <a:cubicBezTo>
                      <a:pt x="2330" y="4473"/>
                      <a:pt x="2058" y="5017"/>
                      <a:pt x="1606" y="5469"/>
                    </a:cubicBezTo>
                    <a:cubicBezTo>
                      <a:pt x="1243" y="5922"/>
                      <a:pt x="700" y="6284"/>
                      <a:pt x="157" y="6647"/>
                    </a:cubicBezTo>
                    <a:cubicBezTo>
                      <a:pt x="1" y="6724"/>
                      <a:pt x="46" y="6936"/>
                      <a:pt x="177" y="6936"/>
                    </a:cubicBezTo>
                    <a:cubicBezTo>
                      <a:pt x="198" y="6936"/>
                      <a:pt x="222" y="6931"/>
                      <a:pt x="247" y="6918"/>
                    </a:cubicBezTo>
                    <a:lnTo>
                      <a:pt x="247" y="7009"/>
                    </a:lnTo>
                    <a:cubicBezTo>
                      <a:pt x="609" y="6918"/>
                      <a:pt x="972" y="6828"/>
                      <a:pt x="1243" y="6647"/>
                    </a:cubicBezTo>
                    <a:cubicBezTo>
                      <a:pt x="1515" y="6465"/>
                      <a:pt x="1787" y="6284"/>
                      <a:pt x="2058" y="6013"/>
                    </a:cubicBezTo>
                    <a:cubicBezTo>
                      <a:pt x="2602" y="5469"/>
                      <a:pt x="2964" y="4835"/>
                      <a:pt x="3145" y="4202"/>
                    </a:cubicBezTo>
                    <a:cubicBezTo>
                      <a:pt x="3326" y="3387"/>
                      <a:pt x="3326" y="2662"/>
                      <a:pt x="3145" y="1938"/>
                    </a:cubicBezTo>
                    <a:cubicBezTo>
                      <a:pt x="2964" y="1123"/>
                      <a:pt x="2602" y="489"/>
                      <a:pt x="1968" y="36"/>
                    </a:cubicBezTo>
                    <a:cubicBezTo>
                      <a:pt x="1943" y="12"/>
                      <a:pt x="1913" y="0"/>
                      <a:pt x="1882" y="0"/>
                    </a:cubicBezTo>
                    <a:close/>
                  </a:path>
                </a:pathLst>
              </a:custGeom>
              <a:solidFill>
                <a:srgbClr val="A85A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50"/>
              <p:cNvSpPr/>
              <p:nvPr/>
            </p:nvSpPr>
            <p:spPr>
              <a:xfrm>
                <a:off x="2751600" y="910725"/>
                <a:ext cx="252725" cy="158275"/>
              </a:xfrm>
              <a:custGeom>
                <a:avLst/>
                <a:gdLst/>
                <a:ahLst/>
                <a:cxnLst/>
                <a:rect l="l" t="t" r="r" b="b"/>
                <a:pathLst>
                  <a:path w="10109" h="6331" extrusionOk="0">
                    <a:moveTo>
                      <a:pt x="4613" y="0"/>
                    </a:moveTo>
                    <a:cubicBezTo>
                      <a:pt x="4285" y="0"/>
                      <a:pt x="3954" y="27"/>
                      <a:pt x="3623" y="82"/>
                    </a:cubicBezTo>
                    <a:cubicBezTo>
                      <a:pt x="2264" y="354"/>
                      <a:pt x="1087" y="1169"/>
                      <a:pt x="363" y="2346"/>
                    </a:cubicBezTo>
                    <a:cubicBezTo>
                      <a:pt x="91" y="2980"/>
                      <a:pt x="0" y="3614"/>
                      <a:pt x="91" y="4338"/>
                    </a:cubicBezTo>
                    <a:cubicBezTo>
                      <a:pt x="182" y="4701"/>
                      <a:pt x="272" y="5153"/>
                      <a:pt x="453" y="5606"/>
                    </a:cubicBezTo>
                    <a:cubicBezTo>
                      <a:pt x="544" y="5878"/>
                      <a:pt x="634" y="6149"/>
                      <a:pt x="906" y="6331"/>
                    </a:cubicBezTo>
                    <a:cubicBezTo>
                      <a:pt x="1087" y="6331"/>
                      <a:pt x="1178" y="6240"/>
                      <a:pt x="1178" y="6149"/>
                    </a:cubicBezTo>
                    <a:cubicBezTo>
                      <a:pt x="1359" y="5878"/>
                      <a:pt x="1178" y="5606"/>
                      <a:pt x="1087" y="5334"/>
                    </a:cubicBezTo>
                    <a:cubicBezTo>
                      <a:pt x="906" y="4972"/>
                      <a:pt x="816" y="4610"/>
                      <a:pt x="725" y="4248"/>
                    </a:cubicBezTo>
                    <a:cubicBezTo>
                      <a:pt x="634" y="3704"/>
                      <a:pt x="725" y="3071"/>
                      <a:pt x="1087" y="2527"/>
                    </a:cubicBezTo>
                    <a:cubicBezTo>
                      <a:pt x="1721" y="1531"/>
                      <a:pt x="2808" y="807"/>
                      <a:pt x="3985" y="625"/>
                    </a:cubicBezTo>
                    <a:cubicBezTo>
                      <a:pt x="4134" y="614"/>
                      <a:pt x="4283" y="608"/>
                      <a:pt x="4432" y="608"/>
                    </a:cubicBezTo>
                    <a:cubicBezTo>
                      <a:pt x="6633" y="608"/>
                      <a:pt x="8763" y="1844"/>
                      <a:pt x="9781" y="3795"/>
                    </a:cubicBezTo>
                    <a:cubicBezTo>
                      <a:pt x="9815" y="3864"/>
                      <a:pt x="9876" y="3894"/>
                      <a:pt x="9933" y="3894"/>
                    </a:cubicBezTo>
                    <a:cubicBezTo>
                      <a:pt x="10026" y="3894"/>
                      <a:pt x="10108" y="3816"/>
                      <a:pt x="10052" y="3704"/>
                    </a:cubicBezTo>
                    <a:cubicBezTo>
                      <a:pt x="9178" y="1398"/>
                      <a:pt x="6976" y="0"/>
                      <a:pt x="4613" y="0"/>
                    </a:cubicBezTo>
                    <a:close/>
                  </a:path>
                </a:pathLst>
              </a:custGeom>
              <a:solidFill>
                <a:srgbClr val="A85A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50"/>
              <p:cNvSpPr/>
              <p:nvPr/>
            </p:nvSpPr>
            <p:spPr>
              <a:xfrm>
                <a:off x="2840925" y="1085875"/>
                <a:ext cx="152950" cy="110850"/>
              </a:xfrm>
              <a:custGeom>
                <a:avLst/>
                <a:gdLst/>
                <a:ahLst/>
                <a:cxnLst/>
                <a:rect l="l" t="t" r="r" b="b"/>
                <a:pathLst>
                  <a:path w="6118" h="4434" extrusionOk="0">
                    <a:moveTo>
                      <a:pt x="5062" y="0"/>
                    </a:moveTo>
                    <a:cubicBezTo>
                      <a:pt x="4854" y="0"/>
                      <a:pt x="4702" y="281"/>
                      <a:pt x="4849" y="502"/>
                    </a:cubicBezTo>
                    <a:cubicBezTo>
                      <a:pt x="5212" y="864"/>
                      <a:pt x="5393" y="1407"/>
                      <a:pt x="5302" y="1951"/>
                    </a:cubicBezTo>
                    <a:cubicBezTo>
                      <a:pt x="5212" y="2494"/>
                      <a:pt x="4849" y="2947"/>
                      <a:pt x="4306" y="3219"/>
                    </a:cubicBezTo>
                    <a:cubicBezTo>
                      <a:pt x="3763" y="3581"/>
                      <a:pt x="3129" y="3671"/>
                      <a:pt x="2495" y="3671"/>
                    </a:cubicBezTo>
                    <a:cubicBezTo>
                      <a:pt x="1770" y="3671"/>
                      <a:pt x="1136" y="3490"/>
                      <a:pt x="593" y="3128"/>
                    </a:cubicBezTo>
                    <a:cubicBezTo>
                      <a:pt x="532" y="3087"/>
                      <a:pt x="466" y="3069"/>
                      <a:pt x="403" y="3069"/>
                    </a:cubicBezTo>
                    <a:cubicBezTo>
                      <a:pt x="186" y="3069"/>
                      <a:pt x="0" y="3280"/>
                      <a:pt x="140" y="3490"/>
                    </a:cubicBezTo>
                    <a:cubicBezTo>
                      <a:pt x="593" y="4034"/>
                      <a:pt x="1227" y="4305"/>
                      <a:pt x="1861" y="4396"/>
                    </a:cubicBezTo>
                    <a:cubicBezTo>
                      <a:pt x="2073" y="4422"/>
                      <a:pt x="2278" y="4433"/>
                      <a:pt x="2476" y="4433"/>
                    </a:cubicBezTo>
                    <a:cubicBezTo>
                      <a:pt x="2957" y="4433"/>
                      <a:pt x="3405" y="4369"/>
                      <a:pt x="3853" y="4305"/>
                    </a:cubicBezTo>
                    <a:cubicBezTo>
                      <a:pt x="5121" y="4034"/>
                      <a:pt x="6117" y="2947"/>
                      <a:pt x="6117" y="1679"/>
                    </a:cubicBezTo>
                    <a:cubicBezTo>
                      <a:pt x="6117" y="955"/>
                      <a:pt x="5845" y="411"/>
                      <a:pt x="5212" y="49"/>
                    </a:cubicBezTo>
                    <a:cubicBezTo>
                      <a:pt x="5161" y="15"/>
                      <a:pt x="5110" y="0"/>
                      <a:pt x="5062" y="0"/>
                    </a:cubicBezTo>
                    <a:close/>
                  </a:path>
                </a:pathLst>
              </a:custGeom>
              <a:solidFill>
                <a:srgbClr val="843E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50"/>
              <p:cNvSpPr/>
              <p:nvPr/>
            </p:nvSpPr>
            <p:spPr>
              <a:xfrm>
                <a:off x="2561425" y="1287375"/>
                <a:ext cx="74750" cy="71400"/>
              </a:xfrm>
              <a:custGeom>
                <a:avLst/>
                <a:gdLst/>
                <a:ahLst/>
                <a:cxnLst/>
                <a:rect l="l" t="t" r="r" b="b"/>
                <a:pathLst>
                  <a:path w="2990" h="2856" extrusionOk="0">
                    <a:moveTo>
                      <a:pt x="2453" y="1"/>
                    </a:moveTo>
                    <a:cubicBezTo>
                      <a:pt x="2331" y="1"/>
                      <a:pt x="2207" y="115"/>
                      <a:pt x="2265" y="230"/>
                    </a:cubicBezTo>
                    <a:cubicBezTo>
                      <a:pt x="2446" y="864"/>
                      <a:pt x="2265" y="1498"/>
                      <a:pt x="1902" y="1860"/>
                    </a:cubicBezTo>
                    <a:cubicBezTo>
                      <a:pt x="1721" y="2131"/>
                      <a:pt x="1450" y="2222"/>
                      <a:pt x="1178" y="2313"/>
                    </a:cubicBezTo>
                    <a:lnTo>
                      <a:pt x="182" y="2313"/>
                    </a:lnTo>
                    <a:cubicBezTo>
                      <a:pt x="91" y="2313"/>
                      <a:pt x="1" y="2494"/>
                      <a:pt x="91" y="2675"/>
                    </a:cubicBezTo>
                    <a:cubicBezTo>
                      <a:pt x="272" y="2765"/>
                      <a:pt x="453" y="2856"/>
                      <a:pt x="725" y="2856"/>
                    </a:cubicBezTo>
                    <a:lnTo>
                      <a:pt x="1268" y="2856"/>
                    </a:lnTo>
                    <a:cubicBezTo>
                      <a:pt x="1631" y="2765"/>
                      <a:pt x="1993" y="2584"/>
                      <a:pt x="2265" y="2313"/>
                    </a:cubicBezTo>
                    <a:cubicBezTo>
                      <a:pt x="2899" y="1679"/>
                      <a:pt x="2989" y="864"/>
                      <a:pt x="2627" y="139"/>
                    </a:cubicBezTo>
                    <a:cubicBezTo>
                      <a:pt x="2594" y="39"/>
                      <a:pt x="2524" y="1"/>
                      <a:pt x="2453" y="1"/>
                    </a:cubicBezTo>
                    <a:close/>
                  </a:path>
                </a:pathLst>
              </a:custGeom>
              <a:solidFill>
                <a:srgbClr val="843E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50"/>
              <p:cNvSpPr/>
              <p:nvPr/>
            </p:nvSpPr>
            <p:spPr>
              <a:xfrm>
                <a:off x="3050450" y="1261050"/>
                <a:ext cx="153950" cy="192825"/>
              </a:xfrm>
              <a:custGeom>
                <a:avLst/>
                <a:gdLst/>
                <a:ahLst/>
                <a:cxnLst/>
                <a:rect l="l" t="t" r="r" b="b"/>
                <a:pathLst>
                  <a:path w="6158" h="7713" extrusionOk="0">
                    <a:moveTo>
                      <a:pt x="1802" y="1"/>
                    </a:moveTo>
                    <a:cubicBezTo>
                      <a:pt x="1777" y="1"/>
                      <a:pt x="1750" y="5"/>
                      <a:pt x="1721" y="15"/>
                    </a:cubicBezTo>
                    <a:lnTo>
                      <a:pt x="1630" y="15"/>
                    </a:lnTo>
                    <a:cubicBezTo>
                      <a:pt x="0" y="739"/>
                      <a:pt x="91" y="3094"/>
                      <a:pt x="815" y="4452"/>
                    </a:cubicBezTo>
                    <a:cubicBezTo>
                      <a:pt x="1268" y="5267"/>
                      <a:pt x="1992" y="5992"/>
                      <a:pt x="2807" y="6445"/>
                    </a:cubicBezTo>
                    <a:cubicBezTo>
                      <a:pt x="3260" y="6716"/>
                      <a:pt x="3713" y="6988"/>
                      <a:pt x="4256" y="7169"/>
                    </a:cubicBezTo>
                    <a:cubicBezTo>
                      <a:pt x="4709" y="7441"/>
                      <a:pt x="5162" y="7622"/>
                      <a:pt x="5705" y="7712"/>
                    </a:cubicBezTo>
                    <a:cubicBezTo>
                      <a:pt x="5977" y="7712"/>
                      <a:pt x="6158" y="7260"/>
                      <a:pt x="5886" y="7169"/>
                    </a:cubicBezTo>
                    <a:cubicBezTo>
                      <a:pt x="5524" y="6897"/>
                      <a:pt x="5162" y="6716"/>
                      <a:pt x="4800" y="6535"/>
                    </a:cubicBezTo>
                    <a:cubicBezTo>
                      <a:pt x="4347" y="6354"/>
                      <a:pt x="3985" y="6173"/>
                      <a:pt x="3622" y="5992"/>
                    </a:cubicBezTo>
                    <a:cubicBezTo>
                      <a:pt x="2898" y="5539"/>
                      <a:pt x="2264" y="4996"/>
                      <a:pt x="1721" y="4362"/>
                    </a:cubicBezTo>
                    <a:cubicBezTo>
                      <a:pt x="1358" y="3728"/>
                      <a:pt x="1087" y="3003"/>
                      <a:pt x="1177" y="2369"/>
                    </a:cubicBezTo>
                    <a:cubicBezTo>
                      <a:pt x="1177" y="1645"/>
                      <a:pt x="1449" y="921"/>
                      <a:pt x="1992" y="468"/>
                    </a:cubicBezTo>
                    <a:cubicBezTo>
                      <a:pt x="2073" y="306"/>
                      <a:pt x="2010" y="1"/>
                      <a:pt x="1802" y="1"/>
                    </a:cubicBezTo>
                    <a:close/>
                  </a:path>
                </a:pathLst>
              </a:custGeom>
              <a:solidFill>
                <a:srgbClr val="843E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50"/>
              <p:cNvSpPr/>
              <p:nvPr/>
            </p:nvSpPr>
            <p:spPr>
              <a:xfrm>
                <a:off x="3190800" y="1163225"/>
                <a:ext cx="86050" cy="68775"/>
              </a:xfrm>
              <a:custGeom>
                <a:avLst/>
                <a:gdLst/>
                <a:ahLst/>
                <a:cxnLst/>
                <a:rect l="l" t="t" r="r" b="b"/>
                <a:pathLst>
                  <a:path w="3442" h="2751" extrusionOk="0">
                    <a:moveTo>
                      <a:pt x="634" y="125"/>
                    </a:moveTo>
                    <a:cubicBezTo>
                      <a:pt x="608" y="125"/>
                      <a:pt x="574" y="125"/>
                      <a:pt x="540" y="127"/>
                    </a:cubicBezTo>
                    <a:lnTo>
                      <a:pt x="540" y="127"/>
                    </a:lnTo>
                    <a:lnTo>
                      <a:pt x="544" y="125"/>
                    </a:lnTo>
                    <a:close/>
                    <a:moveTo>
                      <a:pt x="395" y="0"/>
                    </a:moveTo>
                    <a:cubicBezTo>
                      <a:pt x="238" y="0"/>
                      <a:pt x="69" y="102"/>
                      <a:pt x="1" y="306"/>
                    </a:cubicBezTo>
                    <a:cubicBezTo>
                      <a:pt x="1" y="577"/>
                      <a:pt x="1" y="758"/>
                      <a:pt x="1" y="1030"/>
                    </a:cubicBezTo>
                    <a:cubicBezTo>
                      <a:pt x="272" y="1936"/>
                      <a:pt x="997" y="2570"/>
                      <a:pt x="1902" y="2751"/>
                    </a:cubicBezTo>
                    <a:cubicBezTo>
                      <a:pt x="2174" y="2751"/>
                      <a:pt x="2446" y="2751"/>
                      <a:pt x="2717" y="2660"/>
                    </a:cubicBezTo>
                    <a:cubicBezTo>
                      <a:pt x="2898" y="2570"/>
                      <a:pt x="3170" y="2479"/>
                      <a:pt x="3351" y="2298"/>
                    </a:cubicBezTo>
                    <a:cubicBezTo>
                      <a:pt x="3442" y="2207"/>
                      <a:pt x="3351" y="2026"/>
                      <a:pt x="3170" y="2026"/>
                    </a:cubicBezTo>
                    <a:cubicBezTo>
                      <a:pt x="3080" y="2026"/>
                      <a:pt x="2898" y="2117"/>
                      <a:pt x="2717" y="2117"/>
                    </a:cubicBezTo>
                    <a:lnTo>
                      <a:pt x="2174" y="2117"/>
                    </a:lnTo>
                    <a:cubicBezTo>
                      <a:pt x="1902" y="2117"/>
                      <a:pt x="1540" y="2026"/>
                      <a:pt x="1268" y="1845"/>
                    </a:cubicBezTo>
                    <a:cubicBezTo>
                      <a:pt x="1087" y="1664"/>
                      <a:pt x="816" y="1392"/>
                      <a:pt x="725" y="1121"/>
                    </a:cubicBezTo>
                    <a:cubicBezTo>
                      <a:pt x="634" y="1030"/>
                      <a:pt x="634" y="849"/>
                      <a:pt x="634" y="758"/>
                    </a:cubicBezTo>
                    <a:cubicBezTo>
                      <a:pt x="634" y="720"/>
                      <a:pt x="634" y="682"/>
                      <a:pt x="634" y="644"/>
                    </a:cubicBezTo>
                    <a:lnTo>
                      <a:pt x="634" y="644"/>
                    </a:lnTo>
                    <a:cubicBezTo>
                      <a:pt x="825" y="530"/>
                      <a:pt x="851" y="157"/>
                      <a:pt x="544" y="34"/>
                    </a:cubicBezTo>
                    <a:cubicBezTo>
                      <a:pt x="499" y="11"/>
                      <a:pt x="448" y="0"/>
                      <a:pt x="395" y="0"/>
                    </a:cubicBezTo>
                    <a:close/>
                  </a:path>
                </a:pathLst>
              </a:custGeom>
              <a:solidFill>
                <a:srgbClr val="843E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50"/>
              <p:cNvSpPr/>
              <p:nvPr/>
            </p:nvSpPr>
            <p:spPr>
              <a:xfrm>
                <a:off x="3032325" y="1743625"/>
                <a:ext cx="133600" cy="114175"/>
              </a:xfrm>
              <a:custGeom>
                <a:avLst/>
                <a:gdLst/>
                <a:ahLst/>
                <a:cxnLst/>
                <a:rect l="l" t="t" r="r" b="b"/>
                <a:pathLst>
                  <a:path w="5344" h="4567" extrusionOk="0">
                    <a:moveTo>
                      <a:pt x="4891" y="1"/>
                    </a:moveTo>
                    <a:cubicBezTo>
                      <a:pt x="4347" y="182"/>
                      <a:pt x="3804" y="454"/>
                      <a:pt x="3261" y="725"/>
                    </a:cubicBezTo>
                    <a:cubicBezTo>
                      <a:pt x="2717" y="997"/>
                      <a:pt x="2265" y="1359"/>
                      <a:pt x="1812" y="1721"/>
                    </a:cubicBezTo>
                    <a:cubicBezTo>
                      <a:pt x="1359" y="1993"/>
                      <a:pt x="997" y="2446"/>
                      <a:pt x="634" y="2899"/>
                    </a:cubicBezTo>
                    <a:cubicBezTo>
                      <a:pt x="363" y="3351"/>
                      <a:pt x="1" y="3985"/>
                      <a:pt x="182" y="4438"/>
                    </a:cubicBezTo>
                    <a:cubicBezTo>
                      <a:pt x="182" y="4502"/>
                      <a:pt x="272" y="4566"/>
                      <a:pt x="357" y="4566"/>
                    </a:cubicBezTo>
                    <a:cubicBezTo>
                      <a:pt x="393" y="4566"/>
                      <a:pt x="427" y="4555"/>
                      <a:pt x="453" y="4529"/>
                    </a:cubicBezTo>
                    <a:cubicBezTo>
                      <a:pt x="634" y="4347"/>
                      <a:pt x="725" y="4076"/>
                      <a:pt x="816" y="3804"/>
                    </a:cubicBezTo>
                    <a:cubicBezTo>
                      <a:pt x="997" y="3623"/>
                      <a:pt x="1087" y="3351"/>
                      <a:pt x="1268" y="3170"/>
                    </a:cubicBezTo>
                    <a:cubicBezTo>
                      <a:pt x="1540" y="2717"/>
                      <a:pt x="1993" y="2355"/>
                      <a:pt x="2355" y="1993"/>
                    </a:cubicBezTo>
                    <a:cubicBezTo>
                      <a:pt x="2808" y="1721"/>
                      <a:pt x="3351" y="1450"/>
                      <a:pt x="3804" y="1178"/>
                    </a:cubicBezTo>
                    <a:cubicBezTo>
                      <a:pt x="4076" y="997"/>
                      <a:pt x="4347" y="906"/>
                      <a:pt x="4619" y="816"/>
                    </a:cubicBezTo>
                    <a:cubicBezTo>
                      <a:pt x="4891" y="725"/>
                      <a:pt x="5162" y="725"/>
                      <a:pt x="5343" y="363"/>
                    </a:cubicBezTo>
                    <a:cubicBezTo>
                      <a:pt x="5343" y="272"/>
                      <a:pt x="5343" y="182"/>
                      <a:pt x="5253" y="91"/>
                    </a:cubicBezTo>
                    <a:cubicBezTo>
                      <a:pt x="5162" y="1"/>
                      <a:pt x="5072" y="1"/>
                      <a:pt x="4891" y="1"/>
                    </a:cubicBezTo>
                    <a:close/>
                  </a:path>
                </a:pathLst>
              </a:custGeom>
              <a:solidFill>
                <a:srgbClr val="D167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50"/>
              <p:cNvSpPr/>
              <p:nvPr/>
            </p:nvSpPr>
            <p:spPr>
              <a:xfrm>
                <a:off x="2964400" y="1521325"/>
                <a:ext cx="58575" cy="98950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3958" extrusionOk="0">
                    <a:moveTo>
                      <a:pt x="2008" y="0"/>
                    </a:moveTo>
                    <a:cubicBezTo>
                      <a:pt x="1975" y="0"/>
                      <a:pt x="1940" y="6"/>
                      <a:pt x="1903" y="18"/>
                    </a:cubicBezTo>
                    <a:cubicBezTo>
                      <a:pt x="1631" y="109"/>
                      <a:pt x="1269" y="380"/>
                      <a:pt x="1088" y="652"/>
                    </a:cubicBezTo>
                    <a:cubicBezTo>
                      <a:pt x="635" y="1286"/>
                      <a:pt x="273" y="1920"/>
                      <a:pt x="91" y="2644"/>
                    </a:cubicBezTo>
                    <a:cubicBezTo>
                      <a:pt x="1" y="3097"/>
                      <a:pt x="1" y="3459"/>
                      <a:pt x="91" y="3822"/>
                    </a:cubicBezTo>
                    <a:cubicBezTo>
                      <a:pt x="137" y="3912"/>
                      <a:pt x="227" y="3957"/>
                      <a:pt x="318" y="3957"/>
                    </a:cubicBezTo>
                    <a:cubicBezTo>
                      <a:pt x="408" y="3957"/>
                      <a:pt x="499" y="3912"/>
                      <a:pt x="544" y="3822"/>
                    </a:cubicBezTo>
                    <a:cubicBezTo>
                      <a:pt x="635" y="3550"/>
                      <a:pt x="725" y="3188"/>
                      <a:pt x="725" y="2825"/>
                    </a:cubicBezTo>
                    <a:cubicBezTo>
                      <a:pt x="816" y="2554"/>
                      <a:pt x="906" y="2191"/>
                      <a:pt x="1088" y="1920"/>
                    </a:cubicBezTo>
                    <a:cubicBezTo>
                      <a:pt x="1178" y="1648"/>
                      <a:pt x="1359" y="1376"/>
                      <a:pt x="1540" y="1195"/>
                    </a:cubicBezTo>
                    <a:cubicBezTo>
                      <a:pt x="1812" y="924"/>
                      <a:pt x="1993" y="652"/>
                      <a:pt x="2265" y="380"/>
                    </a:cubicBezTo>
                    <a:cubicBezTo>
                      <a:pt x="2343" y="224"/>
                      <a:pt x="2219" y="0"/>
                      <a:pt x="200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50"/>
              <p:cNvSpPr/>
              <p:nvPr/>
            </p:nvSpPr>
            <p:spPr>
              <a:xfrm>
                <a:off x="2965325" y="1580625"/>
                <a:ext cx="46650" cy="43575"/>
              </a:xfrm>
              <a:custGeom>
                <a:avLst/>
                <a:gdLst/>
                <a:ahLst/>
                <a:cxnLst/>
                <a:rect l="l" t="t" r="r" b="b"/>
                <a:pathLst>
                  <a:path w="1866" h="1743" extrusionOk="0">
                    <a:moveTo>
                      <a:pt x="1322" y="1"/>
                    </a:moveTo>
                    <a:cubicBezTo>
                      <a:pt x="1232" y="1"/>
                      <a:pt x="1141" y="91"/>
                      <a:pt x="1051" y="91"/>
                    </a:cubicBezTo>
                    <a:cubicBezTo>
                      <a:pt x="869" y="182"/>
                      <a:pt x="688" y="272"/>
                      <a:pt x="598" y="453"/>
                    </a:cubicBezTo>
                    <a:cubicBezTo>
                      <a:pt x="417" y="544"/>
                      <a:pt x="326" y="725"/>
                      <a:pt x="236" y="906"/>
                    </a:cubicBezTo>
                    <a:cubicBezTo>
                      <a:pt x="145" y="997"/>
                      <a:pt x="54" y="1268"/>
                      <a:pt x="54" y="1450"/>
                    </a:cubicBezTo>
                    <a:cubicBezTo>
                      <a:pt x="0" y="1613"/>
                      <a:pt x="141" y="1743"/>
                      <a:pt x="283" y="1743"/>
                    </a:cubicBezTo>
                    <a:cubicBezTo>
                      <a:pt x="377" y="1743"/>
                      <a:pt x="471" y="1685"/>
                      <a:pt x="507" y="1540"/>
                    </a:cubicBezTo>
                    <a:lnTo>
                      <a:pt x="688" y="1450"/>
                    </a:lnTo>
                    <a:lnTo>
                      <a:pt x="688" y="1359"/>
                    </a:lnTo>
                    <a:lnTo>
                      <a:pt x="779" y="1268"/>
                    </a:lnTo>
                    <a:lnTo>
                      <a:pt x="779" y="1178"/>
                    </a:lnTo>
                    <a:lnTo>
                      <a:pt x="869" y="1087"/>
                    </a:lnTo>
                    <a:cubicBezTo>
                      <a:pt x="869" y="1087"/>
                      <a:pt x="960" y="997"/>
                      <a:pt x="960" y="997"/>
                    </a:cubicBezTo>
                    <a:cubicBezTo>
                      <a:pt x="960" y="906"/>
                      <a:pt x="1051" y="816"/>
                      <a:pt x="1141" y="816"/>
                    </a:cubicBezTo>
                    <a:lnTo>
                      <a:pt x="1232" y="725"/>
                    </a:lnTo>
                    <a:lnTo>
                      <a:pt x="1413" y="634"/>
                    </a:lnTo>
                    <a:lnTo>
                      <a:pt x="1503" y="634"/>
                    </a:lnTo>
                    <a:cubicBezTo>
                      <a:pt x="1590" y="548"/>
                      <a:pt x="1758" y="544"/>
                      <a:pt x="1774" y="387"/>
                    </a:cubicBezTo>
                    <a:lnTo>
                      <a:pt x="1774" y="387"/>
                    </a:lnTo>
                    <a:cubicBezTo>
                      <a:pt x="1858" y="291"/>
                      <a:pt x="1828" y="163"/>
                      <a:pt x="1685" y="91"/>
                    </a:cubicBezTo>
                    <a:lnTo>
                      <a:pt x="1685" y="91"/>
                    </a:lnTo>
                    <a:lnTo>
                      <a:pt x="1866" y="182"/>
                    </a:lnTo>
                    <a:cubicBezTo>
                      <a:pt x="1775" y="91"/>
                      <a:pt x="1684" y="1"/>
                      <a:pt x="15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50"/>
              <p:cNvSpPr/>
              <p:nvPr/>
            </p:nvSpPr>
            <p:spPr>
              <a:xfrm>
                <a:off x="2756425" y="1671750"/>
                <a:ext cx="78975" cy="31600"/>
              </a:xfrm>
              <a:custGeom>
                <a:avLst/>
                <a:gdLst/>
                <a:ahLst/>
                <a:cxnLst/>
                <a:rect l="l" t="t" r="r" b="b"/>
                <a:pathLst>
                  <a:path w="3159" h="1264" extrusionOk="0">
                    <a:moveTo>
                      <a:pt x="2026" y="1"/>
                    </a:moveTo>
                    <a:cubicBezTo>
                      <a:pt x="1890" y="1"/>
                      <a:pt x="1754" y="23"/>
                      <a:pt x="1619" y="68"/>
                    </a:cubicBezTo>
                    <a:cubicBezTo>
                      <a:pt x="1347" y="68"/>
                      <a:pt x="985" y="159"/>
                      <a:pt x="713" y="250"/>
                    </a:cubicBezTo>
                    <a:cubicBezTo>
                      <a:pt x="623" y="340"/>
                      <a:pt x="532" y="431"/>
                      <a:pt x="441" y="521"/>
                    </a:cubicBezTo>
                    <a:cubicBezTo>
                      <a:pt x="260" y="612"/>
                      <a:pt x="170" y="702"/>
                      <a:pt x="79" y="883"/>
                    </a:cubicBezTo>
                    <a:cubicBezTo>
                      <a:pt x="1" y="1040"/>
                      <a:pt x="193" y="1264"/>
                      <a:pt x="421" y="1264"/>
                    </a:cubicBezTo>
                    <a:cubicBezTo>
                      <a:pt x="458" y="1264"/>
                      <a:pt x="495" y="1258"/>
                      <a:pt x="532" y="1246"/>
                    </a:cubicBezTo>
                    <a:lnTo>
                      <a:pt x="804" y="1065"/>
                    </a:lnTo>
                    <a:lnTo>
                      <a:pt x="985" y="974"/>
                    </a:lnTo>
                    <a:cubicBezTo>
                      <a:pt x="1075" y="974"/>
                      <a:pt x="1166" y="883"/>
                      <a:pt x="1256" y="883"/>
                    </a:cubicBezTo>
                    <a:lnTo>
                      <a:pt x="2162" y="883"/>
                    </a:lnTo>
                    <a:lnTo>
                      <a:pt x="2524" y="974"/>
                    </a:lnTo>
                    <a:cubicBezTo>
                      <a:pt x="2615" y="974"/>
                      <a:pt x="2705" y="974"/>
                      <a:pt x="2796" y="1065"/>
                    </a:cubicBezTo>
                    <a:cubicBezTo>
                      <a:pt x="2977" y="1065"/>
                      <a:pt x="3068" y="974"/>
                      <a:pt x="3158" y="883"/>
                    </a:cubicBezTo>
                    <a:cubicBezTo>
                      <a:pt x="3158" y="793"/>
                      <a:pt x="3158" y="612"/>
                      <a:pt x="3068" y="521"/>
                    </a:cubicBezTo>
                    <a:lnTo>
                      <a:pt x="3158" y="431"/>
                    </a:lnTo>
                    <a:cubicBezTo>
                      <a:pt x="2977" y="250"/>
                      <a:pt x="2705" y="159"/>
                      <a:pt x="2434" y="68"/>
                    </a:cubicBezTo>
                    <a:cubicBezTo>
                      <a:pt x="2298" y="23"/>
                      <a:pt x="2162" y="1"/>
                      <a:pt x="202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50"/>
              <p:cNvSpPr/>
              <p:nvPr/>
            </p:nvSpPr>
            <p:spPr>
              <a:xfrm>
                <a:off x="2794625" y="1682500"/>
                <a:ext cx="49825" cy="34000"/>
              </a:xfrm>
              <a:custGeom>
                <a:avLst/>
                <a:gdLst/>
                <a:ahLst/>
                <a:cxnLst/>
                <a:rect l="l" t="t" r="r" b="b"/>
                <a:pathLst>
                  <a:path w="1993" h="1360" extrusionOk="0">
                    <a:moveTo>
                      <a:pt x="996" y="1"/>
                    </a:moveTo>
                    <a:cubicBezTo>
                      <a:pt x="815" y="91"/>
                      <a:pt x="634" y="182"/>
                      <a:pt x="543" y="272"/>
                    </a:cubicBezTo>
                    <a:cubicBezTo>
                      <a:pt x="362" y="363"/>
                      <a:pt x="272" y="544"/>
                      <a:pt x="181" y="725"/>
                    </a:cubicBezTo>
                    <a:cubicBezTo>
                      <a:pt x="91" y="725"/>
                      <a:pt x="91" y="816"/>
                      <a:pt x="91" y="906"/>
                    </a:cubicBezTo>
                    <a:cubicBezTo>
                      <a:pt x="91" y="906"/>
                      <a:pt x="0" y="1268"/>
                      <a:pt x="181" y="1359"/>
                    </a:cubicBezTo>
                    <a:lnTo>
                      <a:pt x="181" y="1268"/>
                    </a:lnTo>
                    <a:cubicBezTo>
                      <a:pt x="181" y="1268"/>
                      <a:pt x="272" y="1359"/>
                      <a:pt x="272" y="1359"/>
                    </a:cubicBezTo>
                    <a:lnTo>
                      <a:pt x="362" y="1359"/>
                    </a:lnTo>
                    <a:cubicBezTo>
                      <a:pt x="453" y="1359"/>
                      <a:pt x="543" y="1268"/>
                      <a:pt x="543" y="1268"/>
                    </a:cubicBezTo>
                    <a:lnTo>
                      <a:pt x="543" y="1178"/>
                    </a:lnTo>
                    <a:cubicBezTo>
                      <a:pt x="634" y="1087"/>
                      <a:pt x="634" y="1087"/>
                      <a:pt x="725" y="997"/>
                    </a:cubicBezTo>
                    <a:lnTo>
                      <a:pt x="815" y="906"/>
                    </a:lnTo>
                    <a:cubicBezTo>
                      <a:pt x="815" y="816"/>
                      <a:pt x="906" y="816"/>
                      <a:pt x="906" y="816"/>
                    </a:cubicBezTo>
                    <a:lnTo>
                      <a:pt x="996" y="816"/>
                    </a:lnTo>
                    <a:lnTo>
                      <a:pt x="1177" y="725"/>
                    </a:lnTo>
                    <a:lnTo>
                      <a:pt x="1358" y="725"/>
                    </a:lnTo>
                    <a:cubicBezTo>
                      <a:pt x="1449" y="725"/>
                      <a:pt x="1539" y="635"/>
                      <a:pt x="1629" y="545"/>
                    </a:cubicBezTo>
                    <a:lnTo>
                      <a:pt x="1629" y="545"/>
                    </a:lnTo>
                    <a:lnTo>
                      <a:pt x="1449" y="725"/>
                    </a:lnTo>
                    <a:lnTo>
                      <a:pt x="1721" y="725"/>
                    </a:lnTo>
                    <a:cubicBezTo>
                      <a:pt x="1811" y="725"/>
                      <a:pt x="1902" y="635"/>
                      <a:pt x="1902" y="453"/>
                    </a:cubicBezTo>
                    <a:cubicBezTo>
                      <a:pt x="1992" y="363"/>
                      <a:pt x="1902" y="272"/>
                      <a:pt x="1811" y="182"/>
                    </a:cubicBezTo>
                    <a:lnTo>
                      <a:pt x="1721" y="91"/>
                    </a:lnTo>
                    <a:lnTo>
                      <a:pt x="1540" y="1"/>
                    </a:lnTo>
                    <a:lnTo>
                      <a:pt x="1721" y="182"/>
                    </a:lnTo>
                    <a:cubicBezTo>
                      <a:pt x="1540" y="1"/>
                      <a:pt x="1177" y="1"/>
                      <a:pt x="99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50"/>
              <p:cNvSpPr/>
              <p:nvPr/>
            </p:nvSpPr>
            <p:spPr>
              <a:xfrm>
                <a:off x="3793000" y="3971350"/>
                <a:ext cx="200400" cy="304200"/>
              </a:xfrm>
              <a:custGeom>
                <a:avLst/>
                <a:gdLst/>
                <a:ahLst/>
                <a:cxnLst/>
                <a:rect l="l" t="t" r="r" b="b"/>
                <a:pathLst>
                  <a:path w="8016" h="12168" extrusionOk="0">
                    <a:moveTo>
                      <a:pt x="635" y="0"/>
                    </a:moveTo>
                    <a:cubicBezTo>
                      <a:pt x="499" y="0"/>
                      <a:pt x="363" y="91"/>
                      <a:pt x="363" y="272"/>
                    </a:cubicBezTo>
                    <a:cubicBezTo>
                      <a:pt x="1" y="5253"/>
                      <a:pt x="2808" y="9962"/>
                      <a:pt x="7427" y="12135"/>
                    </a:cubicBezTo>
                    <a:cubicBezTo>
                      <a:pt x="7471" y="12157"/>
                      <a:pt x="7514" y="12167"/>
                      <a:pt x="7555" y="12167"/>
                    </a:cubicBezTo>
                    <a:cubicBezTo>
                      <a:pt x="7846" y="12167"/>
                      <a:pt x="8016" y="11660"/>
                      <a:pt x="7698" y="11501"/>
                    </a:cubicBezTo>
                    <a:cubicBezTo>
                      <a:pt x="5615" y="10505"/>
                      <a:pt x="3895" y="8875"/>
                      <a:pt x="2627" y="6883"/>
                    </a:cubicBezTo>
                    <a:cubicBezTo>
                      <a:pt x="1450" y="4890"/>
                      <a:pt x="816" y="2626"/>
                      <a:pt x="906" y="272"/>
                    </a:cubicBezTo>
                    <a:cubicBezTo>
                      <a:pt x="906" y="91"/>
                      <a:pt x="771" y="0"/>
                      <a:pt x="635" y="0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50"/>
              <p:cNvSpPr/>
              <p:nvPr/>
            </p:nvSpPr>
            <p:spPr>
              <a:xfrm>
                <a:off x="2177075" y="5167475"/>
                <a:ext cx="133075" cy="45475"/>
              </a:xfrm>
              <a:custGeom>
                <a:avLst/>
                <a:gdLst/>
                <a:ahLst/>
                <a:cxnLst/>
                <a:rect l="l" t="t" r="r" b="b"/>
                <a:pathLst>
                  <a:path w="5323" h="1819" extrusionOk="0">
                    <a:moveTo>
                      <a:pt x="257" y="0"/>
                    </a:moveTo>
                    <a:cubicBezTo>
                      <a:pt x="145" y="0"/>
                      <a:pt x="1" y="193"/>
                      <a:pt x="71" y="332"/>
                    </a:cubicBezTo>
                    <a:cubicBezTo>
                      <a:pt x="614" y="1147"/>
                      <a:pt x="1610" y="1690"/>
                      <a:pt x="2606" y="1781"/>
                    </a:cubicBezTo>
                    <a:cubicBezTo>
                      <a:pt x="2739" y="1807"/>
                      <a:pt x="2879" y="1818"/>
                      <a:pt x="3023" y="1818"/>
                    </a:cubicBezTo>
                    <a:cubicBezTo>
                      <a:pt x="3369" y="1818"/>
                      <a:pt x="3735" y="1754"/>
                      <a:pt x="4055" y="1690"/>
                    </a:cubicBezTo>
                    <a:cubicBezTo>
                      <a:pt x="4508" y="1600"/>
                      <a:pt x="4961" y="1328"/>
                      <a:pt x="5323" y="966"/>
                    </a:cubicBezTo>
                    <a:cubicBezTo>
                      <a:pt x="5323" y="893"/>
                      <a:pt x="5264" y="760"/>
                      <a:pt x="5193" y="760"/>
                    </a:cubicBezTo>
                    <a:cubicBezTo>
                      <a:pt x="5176" y="760"/>
                      <a:pt x="5159" y="767"/>
                      <a:pt x="5142" y="785"/>
                    </a:cubicBezTo>
                    <a:lnTo>
                      <a:pt x="4598" y="1056"/>
                    </a:lnTo>
                    <a:cubicBezTo>
                      <a:pt x="4417" y="1056"/>
                      <a:pt x="4146" y="1147"/>
                      <a:pt x="3964" y="1237"/>
                    </a:cubicBezTo>
                    <a:cubicBezTo>
                      <a:pt x="3512" y="1328"/>
                      <a:pt x="3059" y="1328"/>
                      <a:pt x="2606" y="1328"/>
                    </a:cubicBezTo>
                    <a:cubicBezTo>
                      <a:pt x="1791" y="1237"/>
                      <a:pt x="976" y="785"/>
                      <a:pt x="342" y="60"/>
                    </a:cubicBezTo>
                    <a:cubicBezTo>
                      <a:pt x="321" y="18"/>
                      <a:pt x="290" y="0"/>
                      <a:pt x="257" y="0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50"/>
              <p:cNvSpPr/>
              <p:nvPr/>
            </p:nvSpPr>
            <p:spPr>
              <a:xfrm>
                <a:off x="3510025" y="5351725"/>
                <a:ext cx="126375" cy="44225"/>
              </a:xfrm>
              <a:custGeom>
                <a:avLst/>
                <a:gdLst/>
                <a:ahLst/>
                <a:cxnLst/>
                <a:rect l="l" t="t" r="r" b="b"/>
                <a:pathLst>
                  <a:path w="5055" h="1769" extrusionOk="0">
                    <a:moveTo>
                      <a:pt x="4941" y="1"/>
                    </a:moveTo>
                    <a:cubicBezTo>
                      <a:pt x="4925" y="1"/>
                      <a:pt x="4908" y="8"/>
                      <a:pt x="4890" y="25"/>
                    </a:cubicBezTo>
                    <a:cubicBezTo>
                      <a:pt x="4166" y="478"/>
                      <a:pt x="3441" y="931"/>
                      <a:pt x="2626" y="1112"/>
                    </a:cubicBezTo>
                    <a:cubicBezTo>
                      <a:pt x="2179" y="1224"/>
                      <a:pt x="1662" y="1301"/>
                      <a:pt x="1140" y="1301"/>
                    </a:cubicBezTo>
                    <a:cubicBezTo>
                      <a:pt x="817" y="1301"/>
                      <a:pt x="493" y="1272"/>
                      <a:pt x="181" y="1203"/>
                    </a:cubicBezTo>
                    <a:cubicBezTo>
                      <a:pt x="0" y="1203"/>
                      <a:pt x="0" y="1474"/>
                      <a:pt x="181" y="1565"/>
                    </a:cubicBezTo>
                    <a:cubicBezTo>
                      <a:pt x="589" y="1701"/>
                      <a:pt x="1042" y="1769"/>
                      <a:pt x="1494" y="1769"/>
                    </a:cubicBezTo>
                    <a:cubicBezTo>
                      <a:pt x="1947" y="1769"/>
                      <a:pt x="2400" y="1701"/>
                      <a:pt x="2807" y="1565"/>
                    </a:cubicBezTo>
                    <a:cubicBezTo>
                      <a:pt x="3713" y="1293"/>
                      <a:pt x="4437" y="840"/>
                      <a:pt x="4981" y="206"/>
                    </a:cubicBezTo>
                    <a:cubicBezTo>
                      <a:pt x="5054" y="133"/>
                      <a:pt x="5009" y="1"/>
                      <a:pt x="4941" y="1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50"/>
              <p:cNvSpPr/>
              <p:nvPr/>
            </p:nvSpPr>
            <p:spPr>
              <a:xfrm>
                <a:off x="3826975" y="4888250"/>
                <a:ext cx="129050" cy="77925"/>
              </a:xfrm>
              <a:custGeom>
                <a:avLst/>
                <a:gdLst/>
                <a:ahLst/>
                <a:cxnLst/>
                <a:rect l="l" t="t" r="r" b="b"/>
                <a:pathLst>
                  <a:path w="5162" h="3117" extrusionOk="0">
                    <a:moveTo>
                      <a:pt x="4981" y="0"/>
                    </a:moveTo>
                    <a:cubicBezTo>
                      <a:pt x="4989" y="0"/>
                      <a:pt x="4996" y="0"/>
                      <a:pt x="5003" y="1"/>
                    </a:cubicBezTo>
                    <a:lnTo>
                      <a:pt x="5003" y="1"/>
                    </a:lnTo>
                    <a:cubicBezTo>
                      <a:pt x="5026" y="0"/>
                      <a:pt x="5048" y="0"/>
                      <a:pt x="5071" y="0"/>
                    </a:cubicBezTo>
                    <a:close/>
                    <a:moveTo>
                      <a:pt x="5003" y="1"/>
                    </a:moveTo>
                    <a:cubicBezTo>
                      <a:pt x="4490" y="15"/>
                      <a:pt x="4056" y="189"/>
                      <a:pt x="3622" y="362"/>
                    </a:cubicBezTo>
                    <a:cubicBezTo>
                      <a:pt x="3170" y="543"/>
                      <a:pt x="2717" y="815"/>
                      <a:pt x="2264" y="1087"/>
                    </a:cubicBezTo>
                    <a:cubicBezTo>
                      <a:pt x="1449" y="1540"/>
                      <a:pt x="634" y="2173"/>
                      <a:pt x="0" y="2988"/>
                    </a:cubicBezTo>
                    <a:cubicBezTo>
                      <a:pt x="0" y="3052"/>
                      <a:pt x="45" y="3117"/>
                      <a:pt x="104" y="3117"/>
                    </a:cubicBezTo>
                    <a:cubicBezTo>
                      <a:pt x="128" y="3117"/>
                      <a:pt x="155" y="3106"/>
                      <a:pt x="181" y="3079"/>
                    </a:cubicBezTo>
                    <a:cubicBezTo>
                      <a:pt x="634" y="2898"/>
                      <a:pt x="996" y="2536"/>
                      <a:pt x="1359" y="2264"/>
                    </a:cubicBezTo>
                    <a:cubicBezTo>
                      <a:pt x="1721" y="1992"/>
                      <a:pt x="2083" y="1721"/>
                      <a:pt x="2536" y="1540"/>
                    </a:cubicBezTo>
                    <a:cubicBezTo>
                      <a:pt x="2989" y="1268"/>
                      <a:pt x="3351" y="996"/>
                      <a:pt x="3804" y="815"/>
                    </a:cubicBezTo>
                    <a:cubicBezTo>
                      <a:pt x="4166" y="634"/>
                      <a:pt x="4709" y="453"/>
                      <a:pt x="5071" y="272"/>
                    </a:cubicBezTo>
                    <a:cubicBezTo>
                      <a:pt x="5158" y="185"/>
                      <a:pt x="5162" y="15"/>
                      <a:pt x="5003" y="1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50"/>
              <p:cNvSpPr/>
              <p:nvPr/>
            </p:nvSpPr>
            <p:spPr>
              <a:xfrm>
                <a:off x="3865450" y="4044025"/>
                <a:ext cx="126800" cy="130850"/>
              </a:xfrm>
              <a:custGeom>
                <a:avLst/>
                <a:gdLst/>
                <a:ahLst/>
                <a:cxnLst/>
                <a:rect l="l" t="t" r="r" b="b"/>
                <a:pathLst>
                  <a:path w="5072" h="5234" extrusionOk="0">
                    <a:moveTo>
                      <a:pt x="155" y="1"/>
                    </a:moveTo>
                    <a:cubicBezTo>
                      <a:pt x="74" y="1"/>
                      <a:pt x="1" y="50"/>
                      <a:pt x="1" y="172"/>
                    </a:cubicBezTo>
                    <a:cubicBezTo>
                      <a:pt x="91" y="1531"/>
                      <a:pt x="635" y="2708"/>
                      <a:pt x="1540" y="3613"/>
                    </a:cubicBezTo>
                    <a:cubicBezTo>
                      <a:pt x="1993" y="4157"/>
                      <a:pt x="2536" y="4519"/>
                      <a:pt x="3080" y="4791"/>
                    </a:cubicBezTo>
                    <a:cubicBezTo>
                      <a:pt x="3351" y="4972"/>
                      <a:pt x="3714" y="5062"/>
                      <a:pt x="3985" y="5153"/>
                    </a:cubicBezTo>
                    <a:cubicBezTo>
                      <a:pt x="4166" y="5153"/>
                      <a:pt x="4428" y="5233"/>
                      <a:pt x="4663" y="5233"/>
                    </a:cubicBezTo>
                    <a:cubicBezTo>
                      <a:pt x="4780" y="5233"/>
                      <a:pt x="4891" y="5213"/>
                      <a:pt x="4981" y="5153"/>
                    </a:cubicBezTo>
                    <a:cubicBezTo>
                      <a:pt x="5072" y="5153"/>
                      <a:pt x="5072" y="4972"/>
                      <a:pt x="4981" y="4972"/>
                    </a:cubicBezTo>
                    <a:cubicBezTo>
                      <a:pt x="4800" y="4700"/>
                      <a:pt x="4347" y="4700"/>
                      <a:pt x="4166" y="4700"/>
                    </a:cubicBezTo>
                    <a:cubicBezTo>
                      <a:pt x="3895" y="4610"/>
                      <a:pt x="3623" y="4428"/>
                      <a:pt x="3351" y="4338"/>
                    </a:cubicBezTo>
                    <a:cubicBezTo>
                      <a:pt x="2808" y="4066"/>
                      <a:pt x="2355" y="3704"/>
                      <a:pt x="1902" y="3342"/>
                    </a:cubicBezTo>
                    <a:cubicBezTo>
                      <a:pt x="1087" y="2436"/>
                      <a:pt x="544" y="1349"/>
                      <a:pt x="363" y="172"/>
                    </a:cubicBezTo>
                    <a:cubicBezTo>
                      <a:pt x="363" y="73"/>
                      <a:pt x="254" y="1"/>
                      <a:pt x="155" y="1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50"/>
              <p:cNvSpPr/>
              <p:nvPr/>
            </p:nvSpPr>
            <p:spPr>
              <a:xfrm>
                <a:off x="3329925" y="4184400"/>
                <a:ext cx="37500" cy="1064400"/>
              </a:xfrm>
              <a:custGeom>
                <a:avLst/>
                <a:gdLst/>
                <a:ahLst/>
                <a:cxnLst/>
                <a:rect l="l" t="t" r="r" b="b"/>
                <a:pathLst>
                  <a:path w="1500" h="42576" extrusionOk="0">
                    <a:moveTo>
                      <a:pt x="227" y="0"/>
                    </a:moveTo>
                    <a:cubicBezTo>
                      <a:pt x="114" y="0"/>
                      <a:pt x="0" y="72"/>
                      <a:pt x="50" y="172"/>
                    </a:cubicBezTo>
                    <a:cubicBezTo>
                      <a:pt x="593" y="5605"/>
                      <a:pt x="956" y="11039"/>
                      <a:pt x="1046" y="16563"/>
                    </a:cubicBezTo>
                    <a:cubicBezTo>
                      <a:pt x="1046" y="21996"/>
                      <a:pt x="956" y="27611"/>
                      <a:pt x="865" y="33044"/>
                    </a:cubicBezTo>
                    <a:lnTo>
                      <a:pt x="865" y="37663"/>
                    </a:lnTo>
                    <a:cubicBezTo>
                      <a:pt x="775" y="39293"/>
                      <a:pt x="775" y="40832"/>
                      <a:pt x="865" y="42372"/>
                    </a:cubicBezTo>
                    <a:cubicBezTo>
                      <a:pt x="865" y="42507"/>
                      <a:pt x="956" y="42575"/>
                      <a:pt x="1046" y="42575"/>
                    </a:cubicBezTo>
                    <a:cubicBezTo>
                      <a:pt x="1137" y="42575"/>
                      <a:pt x="1227" y="42507"/>
                      <a:pt x="1227" y="42372"/>
                    </a:cubicBezTo>
                    <a:cubicBezTo>
                      <a:pt x="1318" y="41013"/>
                      <a:pt x="1227" y="39564"/>
                      <a:pt x="1227" y="38206"/>
                    </a:cubicBezTo>
                    <a:lnTo>
                      <a:pt x="1227" y="34040"/>
                    </a:lnTo>
                    <a:cubicBezTo>
                      <a:pt x="1227" y="31324"/>
                      <a:pt x="1318" y="28607"/>
                      <a:pt x="1318" y="25800"/>
                    </a:cubicBezTo>
                    <a:cubicBezTo>
                      <a:pt x="1499" y="20366"/>
                      <a:pt x="1499" y="14842"/>
                      <a:pt x="1227" y="9318"/>
                    </a:cubicBezTo>
                    <a:cubicBezTo>
                      <a:pt x="1137" y="6239"/>
                      <a:pt x="865" y="3160"/>
                      <a:pt x="412" y="172"/>
                    </a:cubicBezTo>
                    <a:cubicBezTo>
                      <a:pt x="412" y="49"/>
                      <a:pt x="320" y="0"/>
                      <a:pt x="227" y="0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50"/>
              <p:cNvSpPr/>
              <p:nvPr/>
            </p:nvSpPr>
            <p:spPr>
              <a:xfrm>
                <a:off x="3009700" y="3871725"/>
                <a:ext cx="192450" cy="160775"/>
              </a:xfrm>
              <a:custGeom>
                <a:avLst/>
                <a:gdLst/>
                <a:ahLst/>
                <a:cxnLst/>
                <a:rect l="l" t="t" r="r" b="b"/>
                <a:pathLst>
                  <a:path w="7698" h="6431" extrusionOk="0">
                    <a:moveTo>
                      <a:pt x="7063" y="1"/>
                    </a:moveTo>
                    <a:cubicBezTo>
                      <a:pt x="6973" y="1"/>
                      <a:pt x="6882" y="91"/>
                      <a:pt x="6973" y="182"/>
                    </a:cubicBezTo>
                    <a:lnTo>
                      <a:pt x="6973" y="91"/>
                    </a:lnTo>
                    <a:lnTo>
                      <a:pt x="6973" y="91"/>
                    </a:lnTo>
                    <a:cubicBezTo>
                      <a:pt x="7154" y="363"/>
                      <a:pt x="6701" y="997"/>
                      <a:pt x="6611" y="1269"/>
                    </a:cubicBezTo>
                    <a:cubicBezTo>
                      <a:pt x="6430" y="1540"/>
                      <a:pt x="6248" y="1902"/>
                      <a:pt x="6067" y="2174"/>
                    </a:cubicBezTo>
                    <a:cubicBezTo>
                      <a:pt x="5615" y="2808"/>
                      <a:pt x="5071" y="3351"/>
                      <a:pt x="4437" y="3804"/>
                    </a:cubicBezTo>
                    <a:cubicBezTo>
                      <a:pt x="3803" y="4257"/>
                      <a:pt x="3079" y="4710"/>
                      <a:pt x="2355" y="4981"/>
                    </a:cubicBezTo>
                    <a:lnTo>
                      <a:pt x="1087" y="5525"/>
                    </a:lnTo>
                    <a:cubicBezTo>
                      <a:pt x="724" y="5706"/>
                      <a:pt x="362" y="5796"/>
                      <a:pt x="91" y="6068"/>
                    </a:cubicBezTo>
                    <a:cubicBezTo>
                      <a:pt x="0" y="6159"/>
                      <a:pt x="91" y="6430"/>
                      <a:pt x="272" y="6430"/>
                    </a:cubicBezTo>
                    <a:cubicBezTo>
                      <a:pt x="724" y="6340"/>
                      <a:pt x="1177" y="6159"/>
                      <a:pt x="1539" y="5978"/>
                    </a:cubicBezTo>
                    <a:cubicBezTo>
                      <a:pt x="1992" y="5796"/>
                      <a:pt x="2536" y="5525"/>
                      <a:pt x="2898" y="5344"/>
                    </a:cubicBezTo>
                    <a:cubicBezTo>
                      <a:pt x="3803" y="4891"/>
                      <a:pt x="4618" y="4438"/>
                      <a:pt x="5252" y="3804"/>
                    </a:cubicBezTo>
                    <a:cubicBezTo>
                      <a:pt x="5977" y="3261"/>
                      <a:pt x="6520" y="2536"/>
                      <a:pt x="6882" y="1812"/>
                    </a:cubicBezTo>
                    <a:cubicBezTo>
                      <a:pt x="7063" y="1450"/>
                      <a:pt x="7697" y="182"/>
                      <a:pt x="7063" y="1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50"/>
              <p:cNvSpPr/>
              <p:nvPr/>
            </p:nvSpPr>
            <p:spPr>
              <a:xfrm>
                <a:off x="3225650" y="4060650"/>
                <a:ext cx="119125" cy="135500"/>
              </a:xfrm>
              <a:custGeom>
                <a:avLst/>
                <a:gdLst/>
                <a:ahLst/>
                <a:cxnLst/>
                <a:rect l="l" t="t" r="r" b="b"/>
                <a:pathLst>
                  <a:path w="4765" h="5420" extrusionOk="0">
                    <a:moveTo>
                      <a:pt x="224" y="1"/>
                    </a:moveTo>
                    <a:cubicBezTo>
                      <a:pt x="89" y="1"/>
                      <a:pt x="0" y="249"/>
                      <a:pt x="146" y="322"/>
                    </a:cubicBezTo>
                    <a:lnTo>
                      <a:pt x="146" y="413"/>
                    </a:lnTo>
                    <a:cubicBezTo>
                      <a:pt x="780" y="1047"/>
                      <a:pt x="1504" y="1590"/>
                      <a:pt x="2048" y="2315"/>
                    </a:cubicBezTo>
                    <a:cubicBezTo>
                      <a:pt x="2682" y="3039"/>
                      <a:pt x="3225" y="3763"/>
                      <a:pt x="3678" y="4578"/>
                    </a:cubicBezTo>
                    <a:cubicBezTo>
                      <a:pt x="3759" y="4742"/>
                      <a:pt x="3988" y="5420"/>
                      <a:pt x="4298" y="5420"/>
                    </a:cubicBezTo>
                    <a:cubicBezTo>
                      <a:pt x="4331" y="5420"/>
                      <a:pt x="4366" y="5411"/>
                      <a:pt x="4402" y="5393"/>
                    </a:cubicBezTo>
                    <a:cubicBezTo>
                      <a:pt x="4764" y="5212"/>
                      <a:pt x="4312" y="4578"/>
                      <a:pt x="4131" y="4397"/>
                    </a:cubicBezTo>
                    <a:cubicBezTo>
                      <a:pt x="3768" y="3582"/>
                      <a:pt x="3225" y="2767"/>
                      <a:pt x="2591" y="2133"/>
                    </a:cubicBezTo>
                    <a:cubicBezTo>
                      <a:pt x="1957" y="1318"/>
                      <a:pt x="1233" y="594"/>
                      <a:pt x="327" y="51"/>
                    </a:cubicBezTo>
                    <a:cubicBezTo>
                      <a:pt x="292" y="15"/>
                      <a:pt x="256" y="1"/>
                      <a:pt x="224" y="1"/>
                    </a:cubicBezTo>
                    <a:close/>
                  </a:path>
                </a:pathLst>
              </a:custGeom>
              <a:solidFill>
                <a:srgbClr val="C9AE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50"/>
              <p:cNvSpPr/>
              <p:nvPr/>
            </p:nvSpPr>
            <p:spPr>
              <a:xfrm>
                <a:off x="4189950" y="238375"/>
                <a:ext cx="188925" cy="322725"/>
              </a:xfrm>
              <a:custGeom>
                <a:avLst/>
                <a:gdLst/>
                <a:ahLst/>
                <a:cxnLst/>
                <a:rect l="l" t="t" r="r" b="b"/>
                <a:pathLst>
                  <a:path w="7557" h="12909" extrusionOk="0">
                    <a:moveTo>
                      <a:pt x="430" y="0"/>
                    </a:moveTo>
                    <a:cubicBezTo>
                      <a:pt x="222" y="0"/>
                      <a:pt x="1" y="201"/>
                      <a:pt x="61" y="443"/>
                    </a:cubicBezTo>
                    <a:cubicBezTo>
                      <a:pt x="423" y="1529"/>
                      <a:pt x="785" y="2616"/>
                      <a:pt x="1238" y="3703"/>
                    </a:cubicBezTo>
                    <a:cubicBezTo>
                      <a:pt x="1781" y="4790"/>
                      <a:pt x="2325" y="5967"/>
                      <a:pt x="2868" y="7053"/>
                    </a:cubicBezTo>
                    <a:cubicBezTo>
                      <a:pt x="4045" y="9136"/>
                      <a:pt x="5404" y="11129"/>
                      <a:pt x="7124" y="12849"/>
                    </a:cubicBezTo>
                    <a:cubicBezTo>
                      <a:pt x="7166" y="12891"/>
                      <a:pt x="7213" y="12909"/>
                      <a:pt x="7260" y="12909"/>
                    </a:cubicBezTo>
                    <a:cubicBezTo>
                      <a:pt x="7412" y="12909"/>
                      <a:pt x="7556" y="12717"/>
                      <a:pt x="7487" y="12577"/>
                    </a:cubicBezTo>
                    <a:cubicBezTo>
                      <a:pt x="6128" y="10585"/>
                      <a:pt x="4770" y="8684"/>
                      <a:pt x="3593" y="6601"/>
                    </a:cubicBezTo>
                    <a:cubicBezTo>
                      <a:pt x="3049" y="5605"/>
                      <a:pt x="2506" y="4518"/>
                      <a:pt x="2053" y="3431"/>
                    </a:cubicBezTo>
                    <a:cubicBezTo>
                      <a:pt x="1600" y="2435"/>
                      <a:pt x="1148" y="1167"/>
                      <a:pt x="695" y="171"/>
                    </a:cubicBezTo>
                    <a:cubicBezTo>
                      <a:pt x="634" y="50"/>
                      <a:pt x="534" y="0"/>
                      <a:pt x="4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50"/>
              <p:cNvSpPr/>
              <p:nvPr/>
            </p:nvSpPr>
            <p:spPr>
              <a:xfrm>
                <a:off x="4013325" y="470950"/>
                <a:ext cx="268225" cy="159200"/>
              </a:xfrm>
              <a:custGeom>
                <a:avLst/>
                <a:gdLst/>
                <a:ahLst/>
                <a:cxnLst/>
                <a:rect l="l" t="t" r="r" b="b"/>
                <a:pathLst>
                  <a:path w="10729" h="6368" extrusionOk="0">
                    <a:moveTo>
                      <a:pt x="429" y="0"/>
                    </a:moveTo>
                    <a:cubicBezTo>
                      <a:pt x="192" y="0"/>
                      <a:pt x="1" y="315"/>
                      <a:pt x="244" y="558"/>
                    </a:cubicBezTo>
                    <a:lnTo>
                      <a:pt x="5315" y="3546"/>
                    </a:lnTo>
                    <a:lnTo>
                      <a:pt x="7850" y="4995"/>
                    </a:lnTo>
                    <a:lnTo>
                      <a:pt x="8937" y="5720"/>
                    </a:lnTo>
                    <a:cubicBezTo>
                      <a:pt x="9390" y="5991"/>
                      <a:pt x="9843" y="6172"/>
                      <a:pt x="10295" y="6353"/>
                    </a:cubicBezTo>
                    <a:cubicBezTo>
                      <a:pt x="10325" y="6363"/>
                      <a:pt x="10353" y="6368"/>
                      <a:pt x="10380" y="6368"/>
                    </a:cubicBezTo>
                    <a:cubicBezTo>
                      <a:pt x="10602" y="6368"/>
                      <a:pt x="10729" y="6062"/>
                      <a:pt x="10567" y="5901"/>
                    </a:cubicBezTo>
                    <a:cubicBezTo>
                      <a:pt x="10205" y="5538"/>
                      <a:pt x="9752" y="5267"/>
                      <a:pt x="9299" y="5086"/>
                    </a:cubicBezTo>
                    <a:lnTo>
                      <a:pt x="8213" y="4361"/>
                    </a:lnTo>
                    <a:lnTo>
                      <a:pt x="5677" y="2912"/>
                    </a:lnTo>
                    <a:cubicBezTo>
                      <a:pt x="3956" y="1916"/>
                      <a:pt x="2236" y="1011"/>
                      <a:pt x="515" y="14"/>
                    </a:cubicBezTo>
                    <a:cubicBezTo>
                      <a:pt x="486" y="5"/>
                      <a:pt x="457" y="0"/>
                      <a:pt x="42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50"/>
              <p:cNvSpPr/>
              <p:nvPr/>
            </p:nvSpPr>
            <p:spPr>
              <a:xfrm>
                <a:off x="3916075" y="649850"/>
                <a:ext cx="343325" cy="99925"/>
              </a:xfrm>
              <a:custGeom>
                <a:avLst/>
                <a:gdLst/>
                <a:ahLst/>
                <a:cxnLst/>
                <a:rect l="l" t="t" r="r" b="b"/>
                <a:pathLst>
                  <a:path w="13733" h="3997" extrusionOk="0">
                    <a:moveTo>
                      <a:pt x="350" y="1"/>
                    </a:moveTo>
                    <a:cubicBezTo>
                      <a:pt x="121" y="1"/>
                      <a:pt x="0" y="391"/>
                      <a:pt x="330" y="556"/>
                    </a:cubicBezTo>
                    <a:cubicBezTo>
                      <a:pt x="2504" y="1280"/>
                      <a:pt x="4677" y="1914"/>
                      <a:pt x="6850" y="2548"/>
                    </a:cubicBezTo>
                    <a:cubicBezTo>
                      <a:pt x="9024" y="3273"/>
                      <a:pt x="11197" y="3725"/>
                      <a:pt x="13461" y="3997"/>
                    </a:cubicBezTo>
                    <a:cubicBezTo>
                      <a:pt x="13733" y="3997"/>
                      <a:pt x="13733" y="3635"/>
                      <a:pt x="13461" y="3544"/>
                    </a:cubicBezTo>
                    <a:cubicBezTo>
                      <a:pt x="11378" y="2820"/>
                      <a:pt x="9114" y="2458"/>
                      <a:pt x="6941" y="1824"/>
                    </a:cubicBezTo>
                    <a:cubicBezTo>
                      <a:pt x="4767" y="1280"/>
                      <a:pt x="2594" y="646"/>
                      <a:pt x="421" y="12"/>
                    </a:cubicBezTo>
                    <a:cubicBezTo>
                      <a:pt x="396" y="4"/>
                      <a:pt x="373" y="1"/>
                      <a:pt x="35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50"/>
              <p:cNvSpPr/>
              <p:nvPr/>
            </p:nvSpPr>
            <p:spPr>
              <a:xfrm>
                <a:off x="2810450" y="1872700"/>
                <a:ext cx="1609700" cy="2165475"/>
              </a:xfrm>
              <a:custGeom>
                <a:avLst/>
                <a:gdLst/>
                <a:ahLst/>
                <a:cxnLst/>
                <a:rect l="l" t="t" r="r" b="b"/>
                <a:pathLst>
                  <a:path w="64388" h="86619" extrusionOk="0">
                    <a:moveTo>
                      <a:pt x="44494" y="1"/>
                    </a:moveTo>
                    <a:cubicBezTo>
                      <a:pt x="40643" y="1"/>
                      <a:pt x="36284" y="1490"/>
                      <a:pt x="33054" y="2445"/>
                    </a:cubicBezTo>
                    <a:cubicBezTo>
                      <a:pt x="32160" y="2668"/>
                      <a:pt x="31205" y="2830"/>
                      <a:pt x="30238" y="2830"/>
                    </a:cubicBezTo>
                    <a:cubicBezTo>
                      <a:pt x="30030" y="2830"/>
                      <a:pt x="29822" y="2823"/>
                      <a:pt x="29613" y="2807"/>
                    </a:cubicBezTo>
                    <a:cubicBezTo>
                      <a:pt x="28345" y="2807"/>
                      <a:pt x="28164" y="2807"/>
                      <a:pt x="27530" y="3984"/>
                    </a:cubicBezTo>
                    <a:cubicBezTo>
                      <a:pt x="25528" y="7428"/>
                      <a:pt x="21825" y="9526"/>
                      <a:pt x="17926" y="9526"/>
                    </a:cubicBezTo>
                    <a:cubicBezTo>
                      <a:pt x="17417" y="9526"/>
                      <a:pt x="16904" y="9491"/>
                      <a:pt x="16392" y="9417"/>
                    </a:cubicBezTo>
                    <a:lnTo>
                      <a:pt x="16301" y="9327"/>
                    </a:lnTo>
                    <a:lnTo>
                      <a:pt x="16120" y="9327"/>
                    </a:lnTo>
                    <a:cubicBezTo>
                      <a:pt x="15486" y="9327"/>
                      <a:pt x="14852" y="8965"/>
                      <a:pt x="14490" y="8421"/>
                    </a:cubicBezTo>
                    <a:cubicBezTo>
                      <a:pt x="13856" y="9780"/>
                      <a:pt x="11955" y="10504"/>
                      <a:pt x="10777" y="11229"/>
                    </a:cubicBezTo>
                    <a:cubicBezTo>
                      <a:pt x="9238" y="12134"/>
                      <a:pt x="7789" y="13130"/>
                      <a:pt x="6340" y="14217"/>
                    </a:cubicBezTo>
                    <a:cubicBezTo>
                      <a:pt x="3170" y="16934"/>
                      <a:pt x="907" y="20556"/>
                      <a:pt x="1" y="24541"/>
                    </a:cubicBezTo>
                    <a:cubicBezTo>
                      <a:pt x="1178" y="25174"/>
                      <a:pt x="2174" y="26171"/>
                      <a:pt x="2627" y="27438"/>
                    </a:cubicBezTo>
                    <a:lnTo>
                      <a:pt x="5163" y="32057"/>
                    </a:lnTo>
                    <a:cubicBezTo>
                      <a:pt x="5978" y="33506"/>
                      <a:pt x="6883" y="34864"/>
                      <a:pt x="7789" y="36313"/>
                    </a:cubicBezTo>
                    <a:lnTo>
                      <a:pt x="10325" y="33959"/>
                    </a:lnTo>
                    <a:cubicBezTo>
                      <a:pt x="14671" y="39935"/>
                      <a:pt x="17207" y="48086"/>
                      <a:pt x="16392" y="55511"/>
                    </a:cubicBezTo>
                    <a:cubicBezTo>
                      <a:pt x="15939" y="59405"/>
                      <a:pt x="14581" y="63118"/>
                      <a:pt x="13585" y="66921"/>
                    </a:cubicBezTo>
                    <a:cubicBezTo>
                      <a:pt x="13041" y="68914"/>
                      <a:pt x="12770" y="70906"/>
                      <a:pt x="12407" y="72808"/>
                    </a:cubicBezTo>
                    <a:cubicBezTo>
                      <a:pt x="12226" y="73804"/>
                      <a:pt x="10868" y="75887"/>
                      <a:pt x="12588" y="76339"/>
                    </a:cubicBezTo>
                    <a:cubicBezTo>
                      <a:pt x="12754" y="76375"/>
                      <a:pt x="12915" y="76390"/>
                      <a:pt x="13072" y="76390"/>
                    </a:cubicBezTo>
                    <a:cubicBezTo>
                      <a:pt x="14121" y="76390"/>
                      <a:pt x="15018" y="75706"/>
                      <a:pt x="16120" y="75706"/>
                    </a:cubicBezTo>
                    <a:cubicBezTo>
                      <a:pt x="17116" y="75706"/>
                      <a:pt x="18294" y="76068"/>
                      <a:pt x="19290" y="76158"/>
                    </a:cubicBezTo>
                    <a:cubicBezTo>
                      <a:pt x="30157" y="76973"/>
                      <a:pt x="39303" y="80777"/>
                      <a:pt x="48902" y="85576"/>
                    </a:cubicBezTo>
                    <a:cubicBezTo>
                      <a:pt x="49955" y="86254"/>
                      <a:pt x="51196" y="86618"/>
                      <a:pt x="52417" y="86618"/>
                    </a:cubicBezTo>
                    <a:cubicBezTo>
                      <a:pt x="52666" y="86618"/>
                      <a:pt x="52913" y="86603"/>
                      <a:pt x="53158" y="86572"/>
                    </a:cubicBezTo>
                    <a:cubicBezTo>
                      <a:pt x="56237" y="86029"/>
                      <a:pt x="58501" y="81501"/>
                      <a:pt x="60222" y="79237"/>
                    </a:cubicBezTo>
                    <a:cubicBezTo>
                      <a:pt x="61308" y="77788"/>
                      <a:pt x="61942" y="75977"/>
                      <a:pt x="62123" y="74166"/>
                    </a:cubicBezTo>
                    <a:cubicBezTo>
                      <a:pt x="61761" y="65563"/>
                      <a:pt x="61127" y="62575"/>
                      <a:pt x="62304" y="54062"/>
                    </a:cubicBezTo>
                    <a:cubicBezTo>
                      <a:pt x="64387" y="38577"/>
                      <a:pt x="61670" y="21733"/>
                      <a:pt x="54426" y="8059"/>
                    </a:cubicBezTo>
                    <a:cubicBezTo>
                      <a:pt x="52705" y="4890"/>
                      <a:pt x="50894" y="1267"/>
                      <a:pt x="47091" y="271"/>
                    </a:cubicBezTo>
                    <a:cubicBezTo>
                      <a:pt x="46267" y="82"/>
                      <a:pt x="45394" y="1"/>
                      <a:pt x="4449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50"/>
              <p:cNvSpPr/>
              <p:nvPr/>
            </p:nvSpPr>
            <p:spPr>
              <a:xfrm>
                <a:off x="3215700" y="1348075"/>
                <a:ext cx="776550" cy="1619250"/>
              </a:xfrm>
              <a:custGeom>
                <a:avLst/>
                <a:gdLst/>
                <a:ahLst/>
                <a:cxnLst/>
                <a:rect l="l" t="t" r="r" b="b"/>
                <a:pathLst>
                  <a:path w="31062" h="64770" extrusionOk="0">
                    <a:moveTo>
                      <a:pt x="2742" y="1"/>
                    </a:moveTo>
                    <a:cubicBezTo>
                      <a:pt x="2612" y="1"/>
                      <a:pt x="2482" y="48"/>
                      <a:pt x="2355" y="156"/>
                    </a:cubicBezTo>
                    <a:cubicBezTo>
                      <a:pt x="2717" y="2330"/>
                      <a:pt x="3261" y="4412"/>
                      <a:pt x="3895" y="6495"/>
                    </a:cubicBezTo>
                    <a:cubicBezTo>
                      <a:pt x="3170" y="5952"/>
                      <a:pt x="3170" y="4865"/>
                      <a:pt x="2899" y="3869"/>
                    </a:cubicBezTo>
                    <a:cubicBezTo>
                      <a:pt x="2666" y="3094"/>
                      <a:pt x="2036" y="2253"/>
                      <a:pt x="1348" y="2253"/>
                    </a:cubicBezTo>
                    <a:cubicBezTo>
                      <a:pt x="1232" y="2253"/>
                      <a:pt x="1115" y="2277"/>
                      <a:pt x="997" y="2330"/>
                    </a:cubicBezTo>
                    <a:cubicBezTo>
                      <a:pt x="997" y="2420"/>
                      <a:pt x="1631" y="4412"/>
                      <a:pt x="2084" y="5952"/>
                    </a:cubicBezTo>
                    <a:cubicBezTo>
                      <a:pt x="1721" y="5409"/>
                      <a:pt x="1178" y="4684"/>
                      <a:pt x="1087" y="4503"/>
                    </a:cubicBezTo>
                    <a:cubicBezTo>
                      <a:pt x="906" y="4322"/>
                      <a:pt x="725" y="4050"/>
                      <a:pt x="454" y="4050"/>
                    </a:cubicBezTo>
                    <a:cubicBezTo>
                      <a:pt x="272" y="4050"/>
                      <a:pt x="91" y="4231"/>
                      <a:pt x="1" y="4503"/>
                    </a:cubicBezTo>
                    <a:cubicBezTo>
                      <a:pt x="1" y="4684"/>
                      <a:pt x="1" y="4956"/>
                      <a:pt x="91" y="5137"/>
                    </a:cubicBezTo>
                    <a:cubicBezTo>
                      <a:pt x="544" y="6224"/>
                      <a:pt x="1087" y="7310"/>
                      <a:pt x="1721" y="8397"/>
                    </a:cubicBezTo>
                    <a:cubicBezTo>
                      <a:pt x="5162" y="15008"/>
                      <a:pt x="4076" y="23067"/>
                      <a:pt x="3714" y="30493"/>
                    </a:cubicBezTo>
                    <a:cubicBezTo>
                      <a:pt x="3261" y="41088"/>
                      <a:pt x="4438" y="51683"/>
                      <a:pt x="7245" y="61826"/>
                    </a:cubicBezTo>
                    <a:cubicBezTo>
                      <a:pt x="7789" y="63818"/>
                      <a:pt x="9962" y="64452"/>
                      <a:pt x="12045" y="64724"/>
                    </a:cubicBezTo>
                    <a:cubicBezTo>
                      <a:pt x="12377" y="64754"/>
                      <a:pt x="12711" y="64769"/>
                      <a:pt x="13047" y="64769"/>
                    </a:cubicBezTo>
                    <a:cubicBezTo>
                      <a:pt x="14724" y="64769"/>
                      <a:pt x="16422" y="64392"/>
                      <a:pt x="17931" y="63637"/>
                    </a:cubicBezTo>
                    <a:cubicBezTo>
                      <a:pt x="21191" y="62007"/>
                      <a:pt x="24089" y="59834"/>
                      <a:pt x="26534" y="57026"/>
                    </a:cubicBezTo>
                    <a:cubicBezTo>
                      <a:pt x="27258" y="56211"/>
                      <a:pt x="28073" y="55215"/>
                      <a:pt x="28798" y="54310"/>
                    </a:cubicBezTo>
                    <a:cubicBezTo>
                      <a:pt x="29160" y="53857"/>
                      <a:pt x="29522" y="53314"/>
                      <a:pt x="29885" y="52861"/>
                    </a:cubicBezTo>
                    <a:cubicBezTo>
                      <a:pt x="30247" y="52408"/>
                      <a:pt x="30609" y="51955"/>
                      <a:pt x="30881" y="51502"/>
                    </a:cubicBezTo>
                    <a:cubicBezTo>
                      <a:pt x="31062" y="51050"/>
                      <a:pt x="30337" y="50868"/>
                      <a:pt x="29975" y="50597"/>
                    </a:cubicBezTo>
                    <a:lnTo>
                      <a:pt x="29522" y="50416"/>
                    </a:lnTo>
                    <a:cubicBezTo>
                      <a:pt x="29160" y="50053"/>
                      <a:pt x="28798" y="49782"/>
                      <a:pt x="28436" y="49420"/>
                    </a:cubicBezTo>
                    <a:cubicBezTo>
                      <a:pt x="27440" y="48605"/>
                      <a:pt x="26534" y="47790"/>
                      <a:pt x="25719" y="46884"/>
                    </a:cubicBezTo>
                    <a:cubicBezTo>
                      <a:pt x="24904" y="46069"/>
                      <a:pt x="24270" y="45254"/>
                      <a:pt x="23636" y="44348"/>
                    </a:cubicBezTo>
                    <a:cubicBezTo>
                      <a:pt x="23002" y="43533"/>
                      <a:pt x="22549" y="42628"/>
                      <a:pt x="22097" y="41813"/>
                    </a:cubicBezTo>
                    <a:cubicBezTo>
                      <a:pt x="21825" y="41360"/>
                      <a:pt x="21644" y="40726"/>
                      <a:pt x="21463" y="40454"/>
                    </a:cubicBezTo>
                    <a:cubicBezTo>
                      <a:pt x="21282" y="40183"/>
                      <a:pt x="21282" y="39458"/>
                      <a:pt x="20919" y="39187"/>
                    </a:cubicBezTo>
                    <a:cubicBezTo>
                      <a:pt x="20887" y="39167"/>
                      <a:pt x="20849" y="39158"/>
                      <a:pt x="20808" y="39158"/>
                    </a:cubicBezTo>
                    <a:cubicBezTo>
                      <a:pt x="20287" y="39158"/>
                      <a:pt x="19179" y="40655"/>
                      <a:pt x="18927" y="40907"/>
                    </a:cubicBezTo>
                    <a:cubicBezTo>
                      <a:pt x="18203" y="41632"/>
                      <a:pt x="17569" y="42356"/>
                      <a:pt x="17025" y="43171"/>
                    </a:cubicBezTo>
                    <a:cubicBezTo>
                      <a:pt x="15305" y="40817"/>
                      <a:pt x="14762" y="36379"/>
                      <a:pt x="13947" y="33481"/>
                    </a:cubicBezTo>
                    <a:cubicBezTo>
                      <a:pt x="12860" y="29859"/>
                      <a:pt x="11864" y="26146"/>
                      <a:pt x="11139" y="22433"/>
                    </a:cubicBezTo>
                    <a:cubicBezTo>
                      <a:pt x="9781" y="15460"/>
                      <a:pt x="9147" y="8125"/>
                      <a:pt x="5796" y="1786"/>
                    </a:cubicBezTo>
                    <a:cubicBezTo>
                      <a:pt x="5561" y="1395"/>
                      <a:pt x="5191" y="936"/>
                      <a:pt x="4802" y="936"/>
                    </a:cubicBezTo>
                    <a:cubicBezTo>
                      <a:pt x="4742" y="936"/>
                      <a:pt x="4680" y="947"/>
                      <a:pt x="4619" y="971"/>
                    </a:cubicBezTo>
                    <a:lnTo>
                      <a:pt x="5434" y="5680"/>
                    </a:lnTo>
                    <a:cubicBezTo>
                      <a:pt x="4981" y="4231"/>
                      <a:pt x="4529" y="2782"/>
                      <a:pt x="3985" y="1334"/>
                    </a:cubicBezTo>
                    <a:cubicBezTo>
                      <a:pt x="3768" y="754"/>
                      <a:pt x="3261" y="1"/>
                      <a:pt x="2742" y="1"/>
                    </a:cubicBez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50"/>
              <p:cNvSpPr/>
              <p:nvPr/>
            </p:nvSpPr>
            <p:spPr>
              <a:xfrm>
                <a:off x="4026200" y="333775"/>
                <a:ext cx="1396875" cy="840025"/>
              </a:xfrm>
              <a:custGeom>
                <a:avLst/>
                <a:gdLst/>
                <a:ahLst/>
                <a:cxnLst/>
                <a:rect l="l" t="t" r="r" b="b"/>
                <a:pathLst>
                  <a:path w="55875" h="33601" extrusionOk="0">
                    <a:moveTo>
                      <a:pt x="39238" y="0"/>
                    </a:moveTo>
                    <a:cubicBezTo>
                      <a:pt x="38829" y="0"/>
                      <a:pt x="38420" y="27"/>
                      <a:pt x="38034" y="68"/>
                    </a:cubicBezTo>
                    <a:lnTo>
                      <a:pt x="31605" y="702"/>
                    </a:lnTo>
                    <a:cubicBezTo>
                      <a:pt x="30246" y="702"/>
                      <a:pt x="28979" y="1155"/>
                      <a:pt x="27801" y="1879"/>
                    </a:cubicBezTo>
                    <a:cubicBezTo>
                      <a:pt x="26352" y="2966"/>
                      <a:pt x="25990" y="4868"/>
                      <a:pt x="25356" y="6588"/>
                    </a:cubicBezTo>
                    <a:cubicBezTo>
                      <a:pt x="24903" y="8671"/>
                      <a:pt x="23636" y="10573"/>
                      <a:pt x="21825" y="11750"/>
                    </a:cubicBezTo>
                    <a:cubicBezTo>
                      <a:pt x="19470" y="13470"/>
                      <a:pt x="17025" y="15191"/>
                      <a:pt x="14761" y="17002"/>
                    </a:cubicBezTo>
                    <a:cubicBezTo>
                      <a:pt x="10143" y="20534"/>
                      <a:pt x="5705" y="24337"/>
                      <a:pt x="1449" y="28412"/>
                    </a:cubicBezTo>
                    <a:cubicBezTo>
                      <a:pt x="725" y="29137"/>
                      <a:pt x="0" y="30224"/>
                      <a:pt x="544" y="31039"/>
                    </a:cubicBezTo>
                    <a:cubicBezTo>
                      <a:pt x="826" y="31402"/>
                      <a:pt x="1198" y="31531"/>
                      <a:pt x="1596" y="31531"/>
                    </a:cubicBezTo>
                    <a:cubicBezTo>
                      <a:pt x="2091" y="31531"/>
                      <a:pt x="2627" y="31330"/>
                      <a:pt x="3079" y="31129"/>
                    </a:cubicBezTo>
                    <a:cubicBezTo>
                      <a:pt x="6973" y="29318"/>
                      <a:pt x="10595" y="27145"/>
                      <a:pt x="14037" y="24609"/>
                    </a:cubicBezTo>
                    <a:lnTo>
                      <a:pt x="19983" y="20619"/>
                    </a:lnTo>
                    <a:lnTo>
                      <a:pt x="19983" y="20619"/>
                    </a:lnTo>
                    <a:cubicBezTo>
                      <a:pt x="19530" y="21024"/>
                      <a:pt x="19540" y="21327"/>
                      <a:pt x="19289" y="21892"/>
                    </a:cubicBezTo>
                    <a:cubicBezTo>
                      <a:pt x="18927" y="22617"/>
                      <a:pt x="20013" y="23975"/>
                      <a:pt x="20919" y="24247"/>
                    </a:cubicBezTo>
                    <a:cubicBezTo>
                      <a:pt x="21154" y="24268"/>
                      <a:pt x="21384" y="24279"/>
                      <a:pt x="21610" y="24279"/>
                    </a:cubicBezTo>
                    <a:cubicBezTo>
                      <a:pt x="22343" y="24279"/>
                      <a:pt x="23034" y="24161"/>
                      <a:pt x="23726" y="23885"/>
                    </a:cubicBezTo>
                    <a:lnTo>
                      <a:pt x="23726" y="23885"/>
                    </a:lnTo>
                    <a:cubicBezTo>
                      <a:pt x="23002" y="25062"/>
                      <a:pt x="23183" y="26601"/>
                      <a:pt x="24270" y="27597"/>
                    </a:cubicBezTo>
                    <a:cubicBezTo>
                      <a:pt x="24948" y="28214"/>
                      <a:pt x="25879" y="28537"/>
                      <a:pt x="26804" y="28537"/>
                    </a:cubicBezTo>
                    <a:cubicBezTo>
                      <a:pt x="27237" y="28537"/>
                      <a:pt x="27669" y="28466"/>
                      <a:pt x="28073" y="28322"/>
                    </a:cubicBezTo>
                    <a:lnTo>
                      <a:pt x="28073" y="28322"/>
                    </a:lnTo>
                    <a:cubicBezTo>
                      <a:pt x="26177" y="30305"/>
                      <a:pt x="27644" y="33600"/>
                      <a:pt x="30289" y="33600"/>
                    </a:cubicBezTo>
                    <a:cubicBezTo>
                      <a:pt x="30423" y="33600"/>
                      <a:pt x="30560" y="33592"/>
                      <a:pt x="30699" y="33574"/>
                    </a:cubicBezTo>
                    <a:cubicBezTo>
                      <a:pt x="31333" y="33484"/>
                      <a:pt x="32057" y="33212"/>
                      <a:pt x="32691" y="32850"/>
                    </a:cubicBezTo>
                    <a:lnTo>
                      <a:pt x="46456" y="26058"/>
                    </a:lnTo>
                    <a:cubicBezTo>
                      <a:pt x="47362" y="25696"/>
                      <a:pt x="48267" y="25152"/>
                      <a:pt x="49082" y="24518"/>
                    </a:cubicBezTo>
                    <a:cubicBezTo>
                      <a:pt x="52523" y="21440"/>
                      <a:pt x="51437" y="15372"/>
                      <a:pt x="54697" y="12022"/>
                    </a:cubicBezTo>
                    <a:cubicBezTo>
                      <a:pt x="55150" y="11659"/>
                      <a:pt x="55512" y="11207"/>
                      <a:pt x="55693" y="10754"/>
                    </a:cubicBezTo>
                    <a:cubicBezTo>
                      <a:pt x="55874" y="10120"/>
                      <a:pt x="55874" y="9486"/>
                      <a:pt x="55693" y="8943"/>
                    </a:cubicBezTo>
                    <a:lnTo>
                      <a:pt x="53701" y="1064"/>
                    </a:lnTo>
                    <a:cubicBezTo>
                      <a:pt x="53610" y="792"/>
                      <a:pt x="53520" y="340"/>
                      <a:pt x="53157" y="249"/>
                    </a:cubicBezTo>
                    <a:cubicBezTo>
                      <a:pt x="53093" y="233"/>
                      <a:pt x="53029" y="226"/>
                      <a:pt x="52965" y="226"/>
                    </a:cubicBezTo>
                    <a:cubicBezTo>
                      <a:pt x="52670" y="226"/>
                      <a:pt x="52385" y="388"/>
                      <a:pt x="52161" y="611"/>
                    </a:cubicBezTo>
                    <a:cubicBezTo>
                      <a:pt x="49807" y="2241"/>
                      <a:pt x="46999" y="3147"/>
                      <a:pt x="44102" y="3147"/>
                    </a:cubicBezTo>
                    <a:cubicBezTo>
                      <a:pt x="43830" y="3147"/>
                      <a:pt x="43558" y="3056"/>
                      <a:pt x="43287" y="2966"/>
                    </a:cubicBezTo>
                    <a:cubicBezTo>
                      <a:pt x="42834" y="2694"/>
                      <a:pt x="42743" y="1970"/>
                      <a:pt x="42562" y="1517"/>
                    </a:cubicBezTo>
                    <a:cubicBezTo>
                      <a:pt x="42070" y="323"/>
                      <a:pt x="40652" y="0"/>
                      <a:pt x="39238" y="0"/>
                    </a:cubicBezTo>
                    <a:close/>
                  </a:path>
                </a:pathLst>
              </a:custGeom>
              <a:solidFill>
                <a:srgbClr val="FF88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50"/>
              <p:cNvSpPr/>
              <p:nvPr/>
            </p:nvSpPr>
            <p:spPr>
              <a:xfrm>
                <a:off x="4628400" y="479800"/>
                <a:ext cx="439225" cy="132125"/>
              </a:xfrm>
              <a:custGeom>
                <a:avLst/>
                <a:gdLst/>
                <a:ahLst/>
                <a:cxnLst/>
                <a:rect l="l" t="t" r="r" b="b"/>
                <a:pathLst>
                  <a:path w="17569" h="5285" extrusionOk="0">
                    <a:moveTo>
                      <a:pt x="10335" y="0"/>
                    </a:moveTo>
                    <a:cubicBezTo>
                      <a:pt x="9577" y="0"/>
                      <a:pt x="8830" y="158"/>
                      <a:pt x="8151" y="475"/>
                    </a:cubicBezTo>
                    <a:cubicBezTo>
                      <a:pt x="6702" y="1200"/>
                      <a:pt x="6068" y="2739"/>
                      <a:pt x="4800" y="3826"/>
                    </a:cubicBezTo>
                    <a:cubicBezTo>
                      <a:pt x="4166" y="4460"/>
                      <a:pt x="3261" y="4822"/>
                      <a:pt x="2264" y="4913"/>
                    </a:cubicBezTo>
                    <a:cubicBezTo>
                      <a:pt x="2179" y="4930"/>
                      <a:pt x="2093" y="4938"/>
                      <a:pt x="2008" y="4938"/>
                    </a:cubicBezTo>
                    <a:cubicBezTo>
                      <a:pt x="1196" y="4938"/>
                      <a:pt x="462" y="4185"/>
                      <a:pt x="544" y="3283"/>
                    </a:cubicBezTo>
                    <a:cubicBezTo>
                      <a:pt x="544" y="3192"/>
                      <a:pt x="499" y="3147"/>
                      <a:pt x="453" y="3147"/>
                    </a:cubicBezTo>
                    <a:cubicBezTo>
                      <a:pt x="408" y="3147"/>
                      <a:pt x="363" y="3192"/>
                      <a:pt x="363" y="3283"/>
                    </a:cubicBezTo>
                    <a:cubicBezTo>
                      <a:pt x="0" y="4369"/>
                      <a:pt x="997" y="5184"/>
                      <a:pt x="1902" y="5275"/>
                    </a:cubicBezTo>
                    <a:cubicBezTo>
                      <a:pt x="2000" y="5282"/>
                      <a:pt x="2098" y="5285"/>
                      <a:pt x="2195" y="5285"/>
                    </a:cubicBezTo>
                    <a:cubicBezTo>
                      <a:pt x="3442" y="5285"/>
                      <a:pt x="4594" y="4750"/>
                      <a:pt x="5434" y="3826"/>
                    </a:cubicBezTo>
                    <a:cubicBezTo>
                      <a:pt x="6430" y="2830"/>
                      <a:pt x="7064" y="1472"/>
                      <a:pt x="8332" y="838"/>
                    </a:cubicBezTo>
                    <a:cubicBezTo>
                      <a:pt x="9032" y="531"/>
                      <a:pt x="9775" y="373"/>
                      <a:pt x="10508" y="373"/>
                    </a:cubicBezTo>
                    <a:cubicBezTo>
                      <a:pt x="11293" y="373"/>
                      <a:pt x="12067" y="554"/>
                      <a:pt x="12769" y="928"/>
                    </a:cubicBezTo>
                    <a:cubicBezTo>
                      <a:pt x="13584" y="1200"/>
                      <a:pt x="14308" y="1562"/>
                      <a:pt x="15124" y="1834"/>
                    </a:cubicBezTo>
                    <a:cubicBezTo>
                      <a:pt x="15848" y="2105"/>
                      <a:pt x="16663" y="2287"/>
                      <a:pt x="17478" y="2287"/>
                    </a:cubicBezTo>
                    <a:cubicBezTo>
                      <a:pt x="17569" y="2196"/>
                      <a:pt x="17569" y="2015"/>
                      <a:pt x="17478" y="2015"/>
                    </a:cubicBezTo>
                    <a:cubicBezTo>
                      <a:pt x="17025" y="1924"/>
                      <a:pt x="16663" y="1834"/>
                      <a:pt x="16210" y="1743"/>
                    </a:cubicBezTo>
                    <a:cubicBezTo>
                      <a:pt x="15848" y="1653"/>
                      <a:pt x="15395" y="1562"/>
                      <a:pt x="15033" y="1472"/>
                    </a:cubicBezTo>
                    <a:cubicBezTo>
                      <a:pt x="14218" y="1200"/>
                      <a:pt x="13403" y="747"/>
                      <a:pt x="12588" y="475"/>
                    </a:cubicBezTo>
                    <a:cubicBezTo>
                      <a:pt x="11863" y="158"/>
                      <a:pt x="11094" y="0"/>
                      <a:pt x="10335" y="0"/>
                    </a:cubicBezTo>
                    <a:close/>
                  </a:path>
                </a:pathLst>
              </a:custGeom>
              <a:solidFill>
                <a:srgbClr val="E761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50"/>
              <p:cNvSpPr/>
              <p:nvPr/>
            </p:nvSpPr>
            <p:spPr>
              <a:xfrm>
                <a:off x="4546900" y="654675"/>
                <a:ext cx="330550" cy="253600"/>
              </a:xfrm>
              <a:custGeom>
                <a:avLst/>
                <a:gdLst/>
                <a:ahLst/>
                <a:cxnLst/>
                <a:rect l="l" t="t" r="r" b="b"/>
                <a:pathLst>
                  <a:path w="13222" h="10144" extrusionOk="0">
                    <a:moveTo>
                      <a:pt x="11682" y="1"/>
                    </a:moveTo>
                    <a:cubicBezTo>
                      <a:pt x="10777" y="1"/>
                      <a:pt x="10052" y="816"/>
                      <a:pt x="9328" y="1268"/>
                    </a:cubicBezTo>
                    <a:cubicBezTo>
                      <a:pt x="8513" y="1993"/>
                      <a:pt x="7607" y="2627"/>
                      <a:pt x="6611" y="3261"/>
                    </a:cubicBezTo>
                    <a:cubicBezTo>
                      <a:pt x="4528" y="4528"/>
                      <a:pt x="2355" y="5706"/>
                      <a:pt x="91" y="6792"/>
                    </a:cubicBezTo>
                    <a:cubicBezTo>
                      <a:pt x="0" y="6792"/>
                      <a:pt x="91" y="6974"/>
                      <a:pt x="182" y="6974"/>
                    </a:cubicBezTo>
                    <a:lnTo>
                      <a:pt x="182" y="6883"/>
                    </a:lnTo>
                    <a:cubicBezTo>
                      <a:pt x="1902" y="6249"/>
                      <a:pt x="3623" y="5434"/>
                      <a:pt x="5162" y="4438"/>
                    </a:cubicBezTo>
                    <a:cubicBezTo>
                      <a:pt x="6792" y="3442"/>
                      <a:pt x="8332" y="2446"/>
                      <a:pt x="9781" y="1359"/>
                    </a:cubicBezTo>
                    <a:cubicBezTo>
                      <a:pt x="10284" y="918"/>
                      <a:pt x="11050" y="303"/>
                      <a:pt x="11744" y="303"/>
                    </a:cubicBezTo>
                    <a:cubicBezTo>
                      <a:pt x="12049" y="303"/>
                      <a:pt x="12339" y="421"/>
                      <a:pt x="12588" y="725"/>
                    </a:cubicBezTo>
                    <a:cubicBezTo>
                      <a:pt x="13222" y="1540"/>
                      <a:pt x="12769" y="2627"/>
                      <a:pt x="12316" y="3351"/>
                    </a:cubicBezTo>
                    <a:cubicBezTo>
                      <a:pt x="11411" y="4800"/>
                      <a:pt x="10324" y="6068"/>
                      <a:pt x="9056" y="7155"/>
                    </a:cubicBezTo>
                    <a:cubicBezTo>
                      <a:pt x="7607" y="8332"/>
                      <a:pt x="5887" y="9328"/>
                      <a:pt x="4075" y="9871"/>
                    </a:cubicBezTo>
                    <a:cubicBezTo>
                      <a:pt x="3985" y="9871"/>
                      <a:pt x="3985" y="10143"/>
                      <a:pt x="4166" y="10143"/>
                    </a:cubicBezTo>
                    <a:cubicBezTo>
                      <a:pt x="7607" y="9056"/>
                      <a:pt x="10596" y="6702"/>
                      <a:pt x="12497" y="3532"/>
                    </a:cubicBezTo>
                    <a:cubicBezTo>
                      <a:pt x="13041" y="2898"/>
                      <a:pt x="13222" y="1993"/>
                      <a:pt x="13131" y="1178"/>
                    </a:cubicBezTo>
                    <a:cubicBezTo>
                      <a:pt x="12950" y="544"/>
                      <a:pt x="12407" y="1"/>
                      <a:pt x="11682" y="1"/>
                    </a:cubicBezTo>
                    <a:close/>
                  </a:path>
                </a:pathLst>
              </a:custGeom>
              <a:solidFill>
                <a:srgbClr val="E761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50"/>
              <p:cNvSpPr/>
              <p:nvPr/>
            </p:nvSpPr>
            <p:spPr>
              <a:xfrm>
                <a:off x="4733400" y="732225"/>
                <a:ext cx="232350" cy="294375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1775" extrusionOk="0">
                    <a:moveTo>
                      <a:pt x="7779" y="1"/>
                    </a:moveTo>
                    <a:cubicBezTo>
                      <a:pt x="7406" y="1"/>
                      <a:pt x="7032" y="120"/>
                      <a:pt x="6758" y="340"/>
                    </a:cubicBezTo>
                    <a:cubicBezTo>
                      <a:pt x="5128" y="1426"/>
                      <a:pt x="3588" y="2785"/>
                      <a:pt x="2321" y="4234"/>
                    </a:cubicBezTo>
                    <a:cubicBezTo>
                      <a:pt x="2321" y="4298"/>
                      <a:pt x="2321" y="4362"/>
                      <a:pt x="2353" y="4362"/>
                    </a:cubicBezTo>
                    <a:cubicBezTo>
                      <a:pt x="2366" y="4362"/>
                      <a:pt x="2385" y="4351"/>
                      <a:pt x="2411" y="4324"/>
                    </a:cubicBezTo>
                    <a:cubicBezTo>
                      <a:pt x="3407" y="3238"/>
                      <a:pt x="4494" y="2151"/>
                      <a:pt x="5762" y="1336"/>
                    </a:cubicBezTo>
                    <a:cubicBezTo>
                      <a:pt x="6277" y="907"/>
                      <a:pt x="7118" y="152"/>
                      <a:pt x="7821" y="152"/>
                    </a:cubicBezTo>
                    <a:cubicBezTo>
                      <a:pt x="7859" y="152"/>
                      <a:pt x="7898" y="154"/>
                      <a:pt x="7935" y="159"/>
                    </a:cubicBezTo>
                    <a:cubicBezTo>
                      <a:pt x="8931" y="430"/>
                      <a:pt x="9112" y="1517"/>
                      <a:pt x="8931" y="2423"/>
                    </a:cubicBezTo>
                    <a:cubicBezTo>
                      <a:pt x="8569" y="3781"/>
                      <a:pt x="7845" y="5049"/>
                      <a:pt x="6848" y="6135"/>
                    </a:cubicBezTo>
                    <a:cubicBezTo>
                      <a:pt x="6033" y="7132"/>
                      <a:pt x="5037" y="8128"/>
                      <a:pt x="3951" y="8943"/>
                    </a:cubicBezTo>
                    <a:cubicBezTo>
                      <a:pt x="2683" y="9848"/>
                      <a:pt x="1324" y="10663"/>
                      <a:pt x="147" y="11569"/>
                    </a:cubicBezTo>
                    <a:cubicBezTo>
                      <a:pt x="1" y="11642"/>
                      <a:pt x="32" y="11775"/>
                      <a:pt x="145" y="11775"/>
                    </a:cubicBezTo>
                    <a:cubicBezTo>
                      <a:pt x="172" y="11775"/>
                      <a:pt x="203" y="11767"/>
                      <a:pt x="238" y="11750"/>
                    </a:cubicBezTo>
                    <a:cubicBezTo>
                      <a:pt x="1596" y="11026"/>
                      <a:pt x="2864" y="10120"/>
                      <a:pt x="4132" y="9124"/>
                    </a:cubicBezTo>
                    <a:cubicBezTo>
                      <a:pt x="5400" y="8218"/>
                      <a:pt x="6486" y="7132"/>
                      <a:pt x="7482" y="5864"/>
                    </a:cubicBezTo>
                    <a:cubicBezTo>
                      <a:pt x="8569" y="4687"/>
                      <a:pt x="9203" y="3238"/>
                      <a:pt x="9293" y="1698"/>
                    </a:cubicBezTo>
                    <a:cubicBezTo>
                      <a:pt x="9293" y="1064"/>
                      <a:pt x="9022" y="430"/>
                      <a:pt x="8478" y="159"/>
                    </a:cubicBezTo>
                    <a:cubicBezTo>
                      <a:pt x="8264" y="51"/>
                      <a:pt x="8022" y="1"/>
                      <a:pt x="7779" y="1"/>
                    </a:cubicBezTo>
                    <a:close/>
                  </a:path>
                </a:pathLst>
              </a:custGeom>
              <a:solidFill>
                <a:srgbClr val="E761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50"/>
              <p:cNvSpPr/>
              <p:nvPr/>
            </p:nvSpPr>
            <p:spPr>
              <a:xfrm>
                <a:off x="4807250" y="860125"/>
                <a:ext cx="219625" cy="281325"/>
              </a:xfrm>
              <a:custGeom>
                <a:avLst/>
                <a:gdLst/>
                <a:ahLst/>
                <a:cxnLst/>
                <a:rect l="l" t="t" r="r" b="b"/>
                <a:pathLst>
                  <a:path w="8785" h="11253" extrusionOk="0">
                    <a:moveTo>
                      <a:pt x="6610" y="1"/>
                    </a:moveTo>
                    <a:cubicBezTo>
                      <a:pt x="6521" y="1"/>
                      <a:pt x="6430" y="8"/>
                      <a:pt x="6339" y="23"/>
                    </a:cubicBezTo>
                    <a:cubicBezTo>
                      <a:pt x="5706" y="204"/>
                      <a:pt x="5162" y="567"/>
                      <a:pt x="4709" y="1110"/>
                    </a:cubicBezTo>
                    <a:cubicBezTo>
                      <a:pt x="3170" y="2559"/>
                      <a:pt x="1631" y="4008"/>
                      <a:pt x="91" y="5547"/>
                    </a:cubicBezTo>
                    <a:cubicBezTo>
                      <a:pt x="0" y="5547"/>
                      <a:pt x="91" y="5638"/>
                      <a:pt x="182" y="5638"/>
                    </a:cubicBezTo>
                    <a:cubicBezTo>
                      <a:pt x="1631" y="4370"/>
                      <a:pt x="3079" y="3012"/>
                      <a:pt x="4528" y="1653"/>
                    </a:cubicBezTo>
                    <a:cubicBezTo>
                      <a:pt x="5080" y="1180"/>
                      <a:pt x="5769" y="227"/>
                      <a:pt x="6596" y="227"/>
                    </a:cubicBezTo>
                    <a:cubicBezTo>
                      <a:pt x="6718" y="227"/>
                      <a:pt x="6844" y="248"/>
                      <a:pt x="6973" y="295"/>
                    </a:cubicBezTo>
                    <a:cubicBezTo>
                      <a:pt x="7970" y="748"/>
                      <a:pt x="8332" y="1834"/>
                      <a:pt x="7970" y="2831"/>
                    </a:cubicBezTo>
                    <a:cubicBezTo>
                      <a:pt x="7698" y="3736"/>
                      <a:pt x="7336" y="4551"/>
                      <a:pt x="6883" y="5276"/>
                    </a:cubicBezTo>
                    <a:cubicBezTo>
                      <a:pt x="6430" y="6000"/>
                      <a:pt x="5977" y="6725"/>
                      <a:pt x="5524" y="7358"/>
                    </a:cubicBezTo>
                    <a:cubicBezTo>
                      <a:pt x="5072" y="8083"/>
                      <a:pt x="4528" y="8717"/>
                      <a:pt x="3894" y="9351"/>
                    </a:cubicBezTo>
                    <a:cubicBezTo>
                      <a:pt x="3351" y="9985"/>
                      <a:pt x="2717" y="10437"/>
                      <a:pt x="2083" y="10981"/>
                    </a:cubicBezTo>
                    <a:cubicBezTo>
                      <a:pt x="1993" y="11071"/>
                      <a:pt x="2083" y="11252"/>
                      <a:pt x="2264" y="11252"/>
                    </a:cubicBezTo>
                    <a:cubicBezTo>
                      <a:pt x="3442" y="10437"/>
                      <a:pt x="4528" y="9351"/>
                      <a:pt x="5343" y="8173"/>
                    </a:cubicBezTo>
                    <a:cubicBezTo>
                      <a:pt x="6249" y="6906"/>
                      <a:pt x="7064" y="5547"/>
                      <a:pt x="7788" y="4189"/>
                    </a:cubicBezTo>
                    <a:cubicBezTo>
                      <a:pt x="8332" y="3102"/>
                      <a:pt x="8785" y="1563"/>
                      <a:pt x="7788" y="567"/>
                    </a:cubicBezTo>
                    <a:cubicBezTo>
                      <a:pt x="7487" y="189"/>
                      <a:pt x="7059" y="1"/>
                      <a:pt x="6610" y="1"/>
                    </a:cubicBezTo>
                    <a:close/>
                  </a:path>
                </a:pathLst>
              </a:custGeom>
              <a:solidFill>
                <a:srgbClr val="E761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50"/>
              <p:cNvSpPr/>
              <p:nvPr/>
            </p:nvSpPr>
            <p:spPr>
              <a:xfrm>
                <a:off x="5112875" y="681850"/>
                <a:ext cx="192475" cy="189625"/>
              </a:xfrm>
              <a:custGeom>
                <a:avLst/>
                <a:gdLst/>
                <a:ahLst/>
                <a:cxnLst/>
                <a:rect l="l" t="t" r="r" b="b"/>
                <a:pathLst>
                  <a:path w="7699" h="7585" extrusionOk="0">
                    <a:moveTo>
                      <a:pt x="7517" y="0"/>
                    </a:moveTo>
                    <a:cubicBezTo>
                      <a:pt x="6702" y="453"/>
                      <a:pt x="5977" y="996"/>
                      <a:pt x="5344" y="1540"/>
                    </a:cubicBezTo>
                    <a:cubicBezTo>
                      <a:pt x="4619" y="2083"/>
                      <a:pt x="3985" y="2717"/>
                      <a:pt x="3351" y="3351"/>
                    </a:cubicBezTo>
                    <a:cubicBezTo>
                      <a:pt x="2084" y="4619"/>
                      <a:pt x="997" y="5977"/>
                      <a:pt x="1" y="7517"/>
                    </a:cubicBezTo>
                    <a:cubicBezTo>
                      <a:pt x="1" y="7562"/>
                      <a:pt x="23" y="7584"/>
                      <a:pt x="57" y="7584"/>
                    </a:cubicBezTo>
                    <a:cubicBezTo>
                      <a:pt x="91" y="7584"/>
                      <a:pt x="137" y="7562"/>
                      <a:pt x="182" y="7517"/>
                    </a:cubicBezTo>
                    <a:cubicBezTo>
                      <a:pt x="1178" y="6068"/>
                      <a:pt x="2265" y="4709"/>
                      <a:pt x="3532" y="3441"/>
                    </a:cubicBezTo>
                    <a:cubicBezTo>
                      <a:pt x="4166" y="2808"/>
                      <a:pt x="4800" y="2264"/>
                      <a:pt x="5434" y="1721"/>
                    </a:cubicBezTo>
                    <a:cubicBezTo>
                      <a:pt x="6159" y="1178"/>
                      <a:pt x="6883" y="725"/>
                      <a:pt x="7608" y="91"/>
                    </a:cubicBezTo>
                    <a:cubicBezTo>
                      <a:pt x="7698" y="91"/>
                      <a:pt x="7608" y="0"/>
                      <a:pt x="7517" y="0"/>
                    </a:cubicBezTo>
                    <a:close/>
                  </a:path>
                </a:pathLst>
              </a:custGeom>
              <a:solidFill>
                <a:srgbClr val="E761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50"/>
              <p:cNvSpPr/>
              <p:nvPr/>
            </p:nvSpPr>
            <p:spPr>
              <a:xfrm>
                <a:off x="3211800" y="1338875"/>
                <a:ext cx="262025" cy="466475"/>
              </a:xfrm>
              <a:custGeom>
                <a:avLst/>
                <a:gdLst/>
                <a:ahLst/>
                <a:cxnLst/>
                <a:rect l="l" t="t" r="r" b="b"/>
                <a:pathLst>
                  <a:path w="10481" h="18659" extrusionOk="0">
                    <a:moveTo>
                      <a:pt x="3269" y="0"/>
                    </a:moveTo>
                    <a:cubicBezTo>
                      <a:pt x="3165" y="0"/>
                      <a:pt x="3061" y="23"/>
                      <a:pt x="2964" y="71"/>
                    </a:cubicBezTo>
                    <a:cubicBezTo>
                      <a:pt x="2019" y="501"/>
                      <a:pt x="2459" y="2152"/>
                      <a:pt x="2662" y="2939"/>
                    </a:cubicBezTo>
                    <a:lnTo>
                      <a:pt x="2662" y="2939"/>
                    </a:lnTo>
                    <a:cubicBezTo>
                      <a:pt x="2396" y="2664"/>
                      <a:pt x="2088" y="2452"/>
                      <a:pt x="1747" y="2452"/>
                    </a:cubicBezTo>
                    <a:cubicBezTo>
                      <a:pt x="1642" y="2452"/>
                      <a:pt x="1535" y="2472"/>
                      <a:pt x="1425" y="2517"/>
                    </a:cubicBezTo>
                    <a:cubicBezTo>
                      <a:pt x="610" y="2879"/>
                      <a:pt x="1153" y="4147"/>
                      <a:pt x="1334" y="4690"/>
                    </a:cubicBezTo>
                    <a:cubicBezTo>
                      <a:pt x="1367" y="4789"/>
                      <a:pt x="1400" y="4888"/>
                      <a:pt x="1433" y="4987"/>
                    </a:cubicBezTo>
                    <a:lnTo>
                      <a:pt x="1433" y="4987"/>
                    </a:lnTo>
                    <a:cubicBezTo>
                      <a:pt x="1341" y="4884"/>
                      <a:pt x="1247" y="4784"/>
                      <a:pt x="1153" y="4690"/>
                    </a:cubicBezTo>
                    <a:cubicBezTo>
                      <a:pt x="977" y="4565"/>
                      <a:pt x="809" y="4509"/>
                      <a:pt x="659" y="4509"/>
                    </a:cubicBezTo>
                    <a:cubicBezTo>
                      <a:pt x="267" y="4509"/>
                      <a:pt x="1" y="4890"/>
                      <a:pt x="66" y="5414"/>
                    </a:cubicBezTo>
                    <a:cubicBezTo>
                      <a:pt x="247" y="6229"/>
                      <a:pt x="610" y="6954"/>
                      <a:pt x="972" y="7678"/>
                    </a:cubicBezTo>
                    <a:cubicBezTo>
                      <a:pt x="1425" y="8674"/>
                      <a:pt x="1787" y="9671"/>
                      <a:pt x="2149" y="10757"/>
                    </a:cubicBezTo>
                    <a:cubicBezTo>
                      <a:pt x="2149" y="10826"/>
                      <a:pt x="2215" y="10856"/>
                      <a:pt x="2292" y="10856"/>
                    </a:cubicBezTo>
                    <a:cubicBezTo>
                      <a:pt x="2416" y="10856"/>
                      <a:pt x="2567" y="10779"/>
                      <a:pt x="2511" y="10667"/>
                    </a:cubicBezTo>
                    <a:lnTo>
                      <a:pt x="2330" y="10576"/>
                    </a:lnTo>
                    <a:cubicBezTo>
                      <a:pt x="2149" y="9671"/>
                      <a:pt x="1968" y="8765"/>
                      <a:pt x="1606" y="7950"/>
                    </a:cubicBezTo>
                    <a:cubicBezTo>
                      <a:pt x="1334" y="7407"/>
                      <a:pt x="1062" y="6863"/>
                      <a:pt x="881" y="6320"/>
                    </a:cubicBezTo>
                    <a:cubicBezTo>
                      <a:pt x="700" y="5958"/>
                      <a:pt x="610" y="5686"/>
                      <a:pt x="519" y="5414"/>
                    </a:cubicBezTo>
                    <a:cubicBezTo>
                      <a:pt x="519" y="5324"/>
                      <a:pt x="428" y="5143"/>
                      <a:pt x="519" y="5052"/>
                    </a:cubicBezTo>
                    <a:cubicBezTo>
                      <a:pt x="532" y="5040"/>
                      <a:pt x="546" y="5034"/>
                      <a:pt x="562" y="5034"/>
                    </a:cubicBezTo>
                    <a:cubicBezTo>
                      <a:pt x="658" y="5034"/>
                      <a:pt x="803" y="5246"/>
                      <a:pt x="881" y="5324"/>
                    </a:cubicBezTo>
                    <a:cubicBezTo>
                      <a:pt x="1606" y="6048"/>
                      <a:pt x="2149" y="6863"/>
                      <a:pt x="2511" y="7859"/>
                    </a:cubicBezTo>
                    <a:lnTo>
                      <a:pt x="2578" y="7815"/>
                    </a:lnTo>
                    <a:lnTo>
                      <a:pt x="2578" y="7815"/>
                    </a:lnTo>
                    <a:cubicBezTo>
                      <a:pt x="2586" y="7830"/>
                      <a:pt x="2594" y="7845"/>
                      <a:pt x="2602" y="7859"/>
                    </a:cubicBezTo>
                    <a:cubicBezTo>
                      <a:pt x="2656" y="7968"/>
                      <a:pt x="2744" y="8012"/>
                      <a:pt x="2834" y="8012"/>
                    </a:cubicBezTo>
                    <a:cubicBezTo>
                      <a:pt x="3044" y="8012"/>
                      <a:pt x="3272" y="7778"/>
                      <a:pt x="3145" y="7588"/>
                    </a:cubicBezTo>
                    <a:cubicBezTo>
                      <a:pt x="2983" y="7209"/>
                      <a:pt x="2821" y="6863"/>
                      <a:pt x="2620" y="6530"/>
                    </a:cubicBezTo>
                    <a:lnTo>
                      <a:pt x="2620" y="6530"/>
                    </a:lnTo>
                    <a:cubicBezTo>
                      <a:pt x="2452" y="6115"/>
                      <a:pt x="2301" y="5688"/>
                      <a:pt x="2149" y="5233"/>
                    </a:cubicBezTo>
                    <a:cubicBezTo>
                      <a:pt x="1968" y="4871"/>
                      <a:pt x="1877" y="4509"/>
                      <a:pt x="1696" y="4147"/>
                    </a:cubicBezTo>
                    <a:cubicBezTo>
                      <a:pt x="1696" y="3973"/>
                      <a:pt x="1365" y="3054"/>
                      <a:pt x="1653" y="3054"/>
                    </a:cubicBezTo>
                    <a:cubicBezTo>
                      <a:pt x="1666" y="3054"/>
                      <a:pt x="1681" y="3056"/>
                      <a:pt x="1696" y="3060"/>
                    </a:cubicBezTo>
                    <a:cubicBezTo>
                      <a:pt x="1968" y="3060"/>
                      <a:pt x="2330" y="3694"/>
                      <a:pt x="2511" y="3784"/>
                    </a:cubicBezTo>
                    <a:cubicBezTo>
                      <a:pt x="2814" y="4217"/>
                      <a:pt x="3075" y="4669"/>
                      <a:pt x="3295" y="5143"/>
                    </a:cubicBezTo>
                    <a:lnTo>
                      <a:pt x="3295" y="5143"/>
                    </a:lnTo>
                    <a:cubicBezTo>
                      <a:pt x="3445" y="5602"/>
                      <a:pt x="3608" y="6049"/>
                      <a:pt x="3793" y="6485"/>
                    </a:cubicBezTo>
                    <a:lnTo>
                      <a:pt x="3793" y="6485"/>
                    </a:lnTo>
                    <a:cubicBezTo>
                      <a:pt x="3820" y="6580"/>
                      <a:pt x="3845" y="6676"/>
                      <a:pt x="3870" y="6773"/>
                    </a:cubicBezTo>
                    <a:lnTo>
                      <a:pt x="3911" y="6755"/>
                    </a:lnTo>
                    <a:lnTo>
                      <a:pt x="3911" y="6755"/>
                    </a:lnTo>
                    <a:cubicBezTo>
                      <a:pt x="3927" y="6791"/>
                      <a:pt x="3944" y="6827"/>
                      <a:pt x="3960" y="6863"/>
                    </a:cubicBezTo>
                    <a:cubicBezTo>
                      <a:pt x="4021" y="6984"/>
                      <a:pt x="4121" y="7034"/>
                      <a:pt x="4225" y="7034"/>
                    </a:cubicBezTo>
                    <a:cubicBezTo>
                      <a:pt x="4433" y="7034"/>
                      <a:pt x="4654" y="6833"/>
                      <a:pt x="4594" y="6592"/>
                    </a:cubicBezTo>
                    <a:cubicBezTo>
                      <a:pt x="4432" y="5780"/>
                      <a:pt x="4051" y="4968"/>
                      <a:pt x="3582" y="4221"/>
                    </a:cubicBezTo>
                    <a:lnTo>
                      <a:pt x="3582" y="4221"/>
                    </a:lnTo>
                    <a:cubicBezTo>
                      <a:pt x="3524" y="4043"/>
                      <a:pt x="3469" y="3867"/>
                      <a:pt x="3417" y="3694"/>
                    </a:cubicBezTo>
                    <a:cubicBezTo>
                      <a:pt x="3326" y="3241"/>
                      <a:pt x="3236" y="2698"/>
                      <a:pt x="3145" y="2245"/>
                    </a:cubicBezTo>
                    <a:cubicBezTo>
                      <a:pt x="3145" y="2064"/>
                      <a:pt x="3055" y="1792"/>
                      <a:pt x="2964" y="1520"/>
                    </a:cubicBezTo>
                    <a:cubicBezTo>
                      <a:pt x="2964" y="1339"/>
                      <a:pt x="2964" y="1249"/>
                      <a:pt x="2964" y="1158"/>
                    </a:cubicBezTo>
                    <a:cubicBezTo>
                      <a:pt x="2964" y="977"/>
                      <a:pt x="2964" y="796"/>
                      <a:pt x="3236" y="796"/>
                    </a:cubicBezTo>
                    <a:cubicBezTo>
                      <a:pt x="3417" y="796"/>
                      <a:pt x="3507" y="887"/>
                      <a:pt x="3598" y="1158"/>
                    </a:cubicBezTo>
                    <a:lnTo>
                      <a:pt x="3960" y="1792"/>
                    </a:lnTo>
                    <a:cubicBezTo>
                      <a:pt x="4141" y="2245"/>
                      <a:pt x="4322" y="2698"/>
                      <a:pt x="4503" y="3150"/>
                    </a:cubicBezTo>
                    <a:cubicBezTo>
                      <a:pt x="4866" y="3965"/>
                      <a:pt x="5047" y="4871"/>
                      <a:pt x="5228" y="5867"/>
                    </a:cubicBezTo>
                    <a:cubicBezTo>
                      <a:pt x="5264" y="6050"/>
                      <a:pt x="5404" y="6129"/>
                      <a:pt x="5552" y="6129"/>
                    </a:cubicBezTo>
                    <a:cubicBezTo>
                      <a:pt x="5771" y="6129"/>
                      <a:pt x="6006" y="5956"/>
                      <a:pt x="5952" y="5686"/>
                    </a:cubicBezTo>
                    <a:cubicBezTo>
                      <a:pt x="5850" y="4970"/>
                      <a:pt x="5690" y="4283"/>
                      <a:pt x="5472" y="3609"/>
                    </a:cubicBezTo>
                    <a:lnTo>
                      <a:pt x="5472" y="3609"/>
                    </a:lnTo>
                    <a:lnTo>
                      <a:pt x="5318" y="2788"/>
                    </a:lnTo>
                    <a:cubicBezTo>
                      <a:pt x="5318" y="2607"/>
                      <a:pt x="5318" y="2426"/>
                      <a:pt x="5318" y="2154"/>
                    </a:cubicBezTo>
                    <a:cubicBezTo>
                      <a:pt x="5318" y="2064"/>
                      <a:pt x="5318" y="1973"/>
                      <a:pt x="5409" y="1973"/>
                    </a:cubicBezTo>
                    <a:cubicBezTo>
                      <a:pt x="5590" y="1973"/>
                      <a:pt x="5771" y="2426"/>
                      <a:pt x="5862" y="2426"/>
                    </a:cubicBezTo>
                    <a:lnTo>
                      <a:pt x="6134" y="2879"/>
                    </a:lnTo>
                    <a:cubicBezTo>
                      <a:pt x="6858" y="4237"/>
                      <a:pt x="7401" y="5777"/>
                      <a:pt x="7582" y="7407"/>
                    </a:cubicBezTo>
                    <a:lnTo>
                      <a:pt x="8760" y="12931"/>
                    </a:lnTo>
                    <a:lnTo>
                      <a:pt x="9303" y="15647"/>
                    </a:lnTo>
                    <a:cubicBezTo>
                      <a:pt x="9484" y="16644"/>
                      <a:pt x="9756" y="17549"/>
                      <a:pt x="10027" y="18455"/>
                    </a:cubicBezTo>
                    <a:cubicBezTo>
                      <a:pt x="10073" y="18590"/>
                      <a:pt x="10186" y="18658"/>
                      <a:pt x="10288" y="18658"/>
                    </a:cubicBezTo>
                    <a:cubicBezTo>
                      <a:pt x="10390" y="18658"/>
                      <a:pt x="10480" y="18590"/>
                      <a:pt x="10480" y="18455"/>
                    </a:cubicBezTo>
                    <a:cubicBezTo>
                      <a:pt x="10299" y="16734"/>
                      <a:pt x="10027" y="14923"/>
                      <a:pt x="9575" y="13293"/>
                    </a:cubicBezTo>
                    <a:cubicBezTo>
                      <a:pt x="9212" y="11482"/>
                      <a:pt x="8850" y="9761"/>
                      <a:pt x="8488" y="8041"/>
                    </a:cubicBezTo>
                    <a:cubicBezTo>
                      <a:pt x="8307" y="6592"/>
                      <a:pt x="7945" y="5143"/>
                      <a:pt x="7401" y="3694"/>
                    </a:cubicBezTo>
                    <a:cubicBezTo>
                      <a:pt x="7130" y="3060"/>
                      <a:pt x="6767" y="2517"/>
                      <a:pt x="6405" y="1973"/>
                    </a:cubicBezTo>
                    <a:cubicBezTo>
                      <a:pt x="6111" y="1679"/>
                      <a:pt x="5758" y="1266"/>
                      <a:pt x="5344" y="1266"/>
                    </a:cubicBezTo>
                    <a:cubicBezTo>
                      <a:pt x="5248" y="1266"/>
                      <a:pt x="5149" y="1288"/>
                      <a:pt x="5047" y="1339"/>
                    </a:cubicBezTo>
                    <a:cubicBezTo>
                      <a:pt x="4884" y="1448"/>
                      <a:pt x="4787" y="1580"/>
                      <a:pt x="4732" y="1725"/>
                    </a:cubicBezTo>
                    <a:lnTo>
                      <a:pt x="4732" y="1725"/>
                    </a:lnTo>
                    <a:cubicBezTo>
                      <a:pt x="4538" y="1295"/>
                      <a:pt x="4266" y="864"/>
                      <a:pt x="4051" y="434"/>
                    </a:cubicBezTo>
                    <a:cubicBezTo>
                      <a:pt x="3852" y="169"/>
                      <a:pt x="3556" y="0"/>
                      <a:pt x="3269" y="0"/>
                    </a:cubicBezTo>
                    <a:close/>
                  </a:path>
                </a:pathLst>
              </a:custGeom>
              <a:solidFill>
                <a:srgbClr val="FF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50"/>
              <p:cNvSpPr/>
              <p:nvPr/>
            </p:nvSpPr>
            <p:spPr>
              <a:xfrm>
                <a:off x="2736425" y="1661200"/>
                <a:ext cx="132925" cy="195650"/>
              </a:xfrm>
              <a:custGeom>
                <a:avLst/>
                <a:gdLst/>
                <a:ahLst/>
                <a:cxnLst/>
                <a:rect l="l" t="t" r="r" b="b"/>
                <a:pathLst>
                  <a:path w="5317" h="7826" extrusionOk="0">
                    <a:moveTo>
                      <a:pt x="223" y="0"/>
                    </a:moveTo>
                    <a:cubicBezTo>
                      <a:pt x="117" y="0"/>
                      <a:pt x="0" y="64"/>
                      <a:pt x="64" y="128"/>
                    </a:cubicBezTo>
                    <a:cubicBezTo>
                      <a:pt x="607" y="1668"/>
                      <a:pt x="1332" y="3026"/>
                      <a:pt x="2147" y="4384"/>
                    </a:cubicBezTo>
                    <a:cubicBezTo>
                      <a:pt x="2509" y="5018"/>
                      <a:pt x="2962" y="5652"/>
                      <a:pt x="3415" y="6286"/>
                    </a:cubicBezTo>
                    <a:cubicBezTo>
                      <a:pt x="3868" y="6920"/>
                      <a:pt x="4411" y="7463"/>
                      <a:pt x="5135" y="7826"/>
                    </a:cubicBezTo>
                    <a:cubicBezTo>
                      <a:pt x="5226" y="7826"/>
                      <a:pt x="5316" y="7826"/>
                      <a:pt x="5226" y="7735"/>
                    </a:cubicBezTo>
                    <a:cubicBezTo>
                      <a:pt x="4864" y="7101"/>
                      <a:pt x="4320" y="6558"/>
                      <a:pt x="3868" y="6014"/>
                    </a:cubicBezTo>
                    <a:cubicBezTo>
                      <a:pt x="3324" y="5381"/>
                      <a:pt x="2871" y="4747"/>
                      <a:pt x="2509" y="4113"/>
                    </a:cubicBezTo>
                    <a:cubicBezTo>
                      <a:pt x="1694" y="2754"/>
                      <a:pt x="1151" y="1305"/>
                      <a:pt x="336" y="38"/>
                    </a:cubicBezTo>
                    <a:cubicBezTo>
                      <a:pt x="309" y="11"/>
                      <a:pt x="267" y="0"/>
                      <a:pt x="223" y="0"/>
                    </a:cubicBezTo>
                    <a:close/>
                  </a:path>
                </a:pathLst>
              </a:custGeom>
              <a:solidFill>
                <a:srgbClr val="FF71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50"/>
              <p:cNvSpPr/>
              <p:nvPr/>
            </p:nvSpPr>
            <p:spPr>
              <a:xfrm>
                <a:off x="3723500" y="2188150"/>
                <a:ext cx="71800" cy="140150"/>
              </a:xfrm>
              <a:custGeom>
                <a:avLst/>
                <a:gdLst/>
                <a:ahLst/>
                <a:cxnLst/>
                <a:rect l="l" t="t" r="r" b="b"/>
                <a:pathLst>
                  <a:path w="2872" h="5606" extrusionOk="0">
                    <a:moveTo>
                      <a:pt x="2758" y="0"/>
                    </a:moveTo>
                    <a:cubicBezTo>
                      <a:pt x="2721" y="0"/>
                      <a:pt x="2690" y="22"/>
                      <a:pt x="2690" y="60"/>
                    </a:cubicBezTo>
                    <a:cubicBezTo>
                      <a:pt x="2419" y="422"/>
                      <a:pt x="2237" y="875"/>
                      <a:pt x="2056" y="1327"/>
                    </a:cubicBezTo>
                    <a:cubicBezTo>
                      <a:pt x="1875" y="1780"/>
                      <a:pt x="1604" y="2233"/>
                      <a:pt x="1422" y="2686"/>
                    </a:cubicBezTo>
                    <a:cubicBezTo>
                      <a:pt x="1060" y="3501"/>
                      <a:pt x="517" y="4316"/>
                      <a:pt x="64" y="5221"/>
                    </a:cubicBezTo>
                    <a:cubicBezTo>
                      <a:pt x="0" y="5413"/>
                      <a:pt x="162" y="5606"/>
                      <a:pt x="327" y="5606"/>
                    </a:cubicBezTo>
                    <a:cubicBezTo>
                      <a:pt x="395" y="5606"/>
                      <a:pt x="464" y="5573"/>
                      <a:pt x="517" y="5493"/>
                    </a:cubicBezTo>
                    <a:cubicBezTo>
                      <a:pt x="1060" y="4678"/>
                      <a:pt x="1604" y="3863"/>
                      <a:pt x="1966" y="2957"/>
                    </a:cubicBezTo>
                    <a:cubicBezTo>
                      <a:pt x="2237" y="2505"/>
                      <a:pt x="2419" y="1961"/>
                      <a:pt x="2509" y="1508"/>
                    </a:cubicBezTo>
                    <a:cubicBezTo>
                      <a:pt x="2690" y="1056"/>
                      <a:pt x="2781" y="603"/>
                      <a:pt x="2871" y="150"/>
                    </a:cubicBezTo>
                    <a:cubicBezTo>
                      <a:pt x="2871" y="44"/>
                      <a:pt x="2809" y="0"/>
                      <a:pt x="2758" y="0"/>
                    </a:cubicBezTo>
                    <a:close/>
                  </a:path>
                </a:pathLst>
              </a:cu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50"/>
              <p:cNvSpPr/>
              <p:nvPr/>
            </p:nvSpPr>
            <p:spPr>
              <a:xfrm>
                <a:off x="4186925" y="3306525"/>
                <a:ext cx="159000" cy="231225"/>
              </a:xfrm>
              <a:custGeom>
                <a:avLst/>
                <a:gdLst/>
                <a:ahLst/>
                <a:cxnLst/>
                <a:rect l="l" t="t" r="r" b="b"/>
                <a:pathLst>
                  <a:path w="6360" h="9249" extrusionOk="0">
                    <a:moveTo>
                      <a:pt x="133" y="0"/>
                    </a:moveTo>
                    <a:cubicBezTo>
                      <a:pt x="63" y="0"/>
                      <a:pt x="1" y="44"/>
                      <a:pt x="1" y="151"/>
                    </a:cubicBezTo>
                    <a:cubicBezTo>
                      <a:pt x="182" y="966"/>
                      <a:pt x="454" y="1871"/>
                      <a:pt x="816" y="2596"/>
                    </a:cubicBezTo>
                    <a:cubicBezTo>
                      <a:pt x="1178" y="3411"/>
                      <a:pt x="1540" y="4226"/>
                      <a:pt x="2084" y="5041"/>
                    </a:cubicBezTo>
                    <a:cubicBezTo>
                      <a:pt x="2989" y="6490"/>
                      <a:pt x="4166" y="7938"/>
                      <a:pt x="5525" y="9116"/>
                    </a:cubicBezTo>
                    <a:cubicBezTo>
                      <a:pt x="5619" y="9210"/>
                      <a:pt x="5725" y="9249"/>
                      <a:pt x="5826" y="9249"/>
                    </a:cubicBezTo>
                    <a:cubicBezTo>
                      <a:pt x="6114" y="9249"/>
                      <a:pt x="6360" y="8931"/>
                      <a:pt x="6159" y="8663"/>
                    </a:cubicBezTo>
                    <a:cubicBezTo>
                      <a:pt x="5978" y="8391"/>
                      <a:pt x="5978" y="8120"/>
                      <a:pt x="5978" y="7848"/>
                    </a:cubicBezTo>
                    <a:cubicBezTo>
                      <a:pt x="5978" y="7712"/>
                      <a:pt x="5887" y="7644"/>
                      <a:pt x="5796" y="7644"/>
                    </a:cubicBezTo>
                    <a:cubicBezTo>
                      <a:pt x="5706" y="7644"/>
                      <a:pt x="5615" y="7712"/>
                      <a:pt x="5615" y="7848"/>
                    </a:cubicBezTo>
                    <a:cubicBezTo>
                      <a:pt x="5615" y="7944"/>
                      <a:pt x="5615" y="8040"/>
                      <a:pt x="5611" y="8136"/>
                    </a:cubicBezTo>
                    <a:lnTo>
                      <a:pt x="5611" y="8136"/>
                    </a:lnTo>
                    <a:cubicBezTo>
                      <a:pt x="4519" y="7064"/>
                      <a:pt x="3513" y="5861"/>
                      <a:pt x="2718" y="4588"/>
                    </a:cubicBezTo>
                    <a:cubicBezTo>
                      <a:pt x="2265" y="3954"/>
                      <a:pt x="1812" y="3139"/>
                      <a:pt x="1450" y="2414"/>
                    </a:cubicBezTo>
                    <a:cubicBezTo>
                      <a:pt x="997" y="1690"/>
                      <a:pt x="725" y="784"/>
                      <a:pt x="272" y="60"/>
                    </a:cubicBezTo>
                    <a:cubicBezTo>
                      <a:pt x="235" y="22"/>
                      <a:pt x="182" y="0"/>
                      <a:pt x="133" y="0"/>
                    </a:cubicBezTo>
                    <a:close/>
                  </a:path>
                </a:pathLst>
              </a:cu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50"/>
              <p:cNvSpPr/>
              <p:nvPr/>
            </p:nvSpPr>
            <p:spPr>
              <a:xfrm>
                <a:off x="3319850" y="2909475"/>
                <a:ext cx="558575" cy="654850"/>
              </a:xfrm>
              <a:custGeom>
                <a:avLst/>
                <a:gdLst/>
                <a:ahLst/>
                <a:cxnLst/>
                <a:rect l="l" t="t" r="r" b="b"/>
                <a:pathLst>
                  <a:path w="22343" h="26194" extrusionOk="0">
                    <a:moveTo>
                      <a:pt x="323" y="0"/>
                    </a:moveTo>
                    <a:cubicBezTo>
                      <a:pt x="189" y="0"/>
                      <a:pt x="0" y="100"/>
                      <a:pt x="0" y="275"/>
                    </a:cubicBezTo>
                    <a:cubicBezTo>
                      <a:pt x="1902" y="9422"/>
                      <a:pt x="7336" y="17572"/>
                      <a:pt x="15123" y="22734"/>
                    </a:cubicBezTo>
                    <a:cubicBezTo>
                      <a:pt x="16210" y="23458"/>
                      <a:pt x="17387" y="24092"/>
                      <a:pt x="18565" y="24726"/>
                    </a:cubicBezTo>
                    <a:cubicBezTo>
                      <a:pt x="19651" y="25360"/>
                      <a:pt x="20829" y="25813"/>
                      <a:pt x="22096" y="26175"/>
                    </a:cubicBezTo>
                    <a:cubicBezTo>
                      <a:pt x="22122" y="26188"/>
                      <a:pt x="22145" y="26193"/>
                      <a:pt x="22166" y="26193"/>
                    </a:cubicBezTo>
                    <a:cubicBezTo>
                      <a:pt x="22297" y="26193"/>
                      <a:pt x="22343" y="25981"/>
                      <a:pt x="22187" y="25903"/>
                    </a:cubicBezTo>
                    <a:cubicBezTo>
                      <a:pt x="21191" y="25360"/>
                      <a:pt x="20104" y="24907"/>
                      <a:pt x="19108" y="24364"/>
                    </a:cubicBezTo>
                    <a:cubicBezTo>
                      <a:pt x="18021" y="23820"/>
                      <a:pt x="17116" y="23277"/>
                      <a:pt x="16210" y="22643"/>
                    </a:cubicBezTo>
                    <a:cubicBezTo>
                      <a:pt x="14308" y="21466"/>
                      <a:pt x="12497" y="20017"/>
                      <a:pt x="10867" y="18478"/>
                    </a:cubicBezTo>
                    <a:cubicBezTo>
                      <a:pt x="7607" y="15308"/>
                      <a:pt x="4890" y="11595"/>
                      <a:pt x="2989" y="7520"/>
                    </a:cubicBezTo>
                    <a:cubicBezTo>
                      <a:pt x="1812" y="5166"/>
                      <a:pt x="996" y="2721"/>
                      <a:pt x="453" y="94"/>
                    </a:cubicBezTo>
                    <a:cubicBezTo>
                      <a:pt x="453" y="30"/>
                      <a:pt x="396" y="0"/>
                      <a:pt x="323" y="0"/>
                    </a:cubicBezTo>
                    <a:close/>
                  </a:path>
                </a:pathLst>
              </a:cu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50"/>
              <p:cNvSpPr/>
              <p:nvPr/>
            </p:nvSpPr>
            <p:spPr>
              <a:xfrm>
                <a:off x="3060550" y="2655375"/>
                <a:ext cx="120800" cy="74575"/>
              </a:xfrm>
              <a:custGeom>
                <a:avLst/>
                <a:gdLst/>
                <a:ahLst/>
                <a:cxnLst/>
                <a:rect l="l" t="t" r="r" b="b"/>
                <a:pathLst>
                  <a:path w="4832" h="2983" extrusionOk="0">
                    <a:moveTo>
                      <a:pt x="4718" y="1"/>
                    </a:moveTo>
                    <a:cubicBezTo>
                      <a:pt x="4702" y="1"/>
                      <a:pt x="4685" y="8"/>
                      <a:pt x="4667" y="25"/>
                    </a:cubicBezTo>
                    <a:cubicBezTo>
                      <a:pt x="3762" y="297"/>
                      <a:pt x="2947" y="659"/>
                      <a:pt x="2222" y="1112"/>
                    </a:cubicBezTo>
                    <a:cubicBezTo>
                      <a:pt x="1498" y="1565"/>
                      <a:pt x="773" y="2108"/>
                      <a:pt x="139" y="2652"/>
                    </a:cubicBezTo>
                    <a:cubicBezTo>
                      <a:pt x="0" y="2791"/>
                      <a:pt x="75" y="2983"/>
                      <a:pt x="199" y="2983"/>
                    </a:cubicBezTo>
                    <a:cubicBezTo>
                      <a:pt x="236" y="2983"/>
                      <a:pt x="278" y="2965"/>
                      <a:pt x="321" y="2923"/>
                    </a:cubicBezTo>
                    <a:cubicBezTo>
                      <a:pt x="1045" y="2561"/>
                      <a:pt x="1769" y="2018"/>
                      <a:pt x="2584" y="1565"/>
                    </a:cubicBezTo>
                    <a:cubicBezTo>
                      <a:pt x="3309" y="1203"/>
                      <a:pt x="4033" y="750"/>
                      <a:pt x="4758" y="207"/>
                    </a:cubicBezTo>
                    <a:cubicBezTo>
                      <a:pt x="4831" y="133"/>
                      <a:pt x="4786" y="1"/>
                      <a:pt x="4718" y="1"/>
                    </a:cubicBezTo>
                    <a:close/>
                  </a:path>
                </a:pathLst>
              </a:custGeom>
              <a:solidFill>
                <a:srgbClr val="9393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44333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51"/>
          <p:cNvSpPr txBox="1">
            <a:spLocks noGrp="1"/>
          </p:cNvSpPr>
          <p:nvPr>
            <p:ph type="title"/>
          </p:nvPr>
        </p:nvSpPr>
        <p:spPr>
          <a:xfrm flipH="1">
            <a:off x="85059" y="521653"/>
            <a:ext cx="8973879" cy="19309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tx1"/>
                </a:solidFill>
              </a:rPr>
              <a:t>What is the </a:t>
            </a:r>
            <a:r>
              <a:rPr lang="en" sz="6000" dirty="0">
                <a:solidFill>
                  <a:schemeClr val="accent6">
                    <a:lumMod val="75000"/>
                  </a:schemeClr>
                </a:solidFill>
              </a:rPr>
              <a:t>solution</a:t>
            </a:r>
            <a:r>
              <a:rPr lang="en" sz="6000" dirty="0">
                <a:solidFill>
                  <a:schemeClr val="tx1"/>
                </a:solidFill>
              </a:rPr>
              <a:t> ????</a:t>
            </a:r>
            <a:endParaRPr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1430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51"/>
          <p:cNvSpPr txBox="1">
            <a:spLocks noGrp="1"/>
          </p:cNvSpPr>
          <p:nvPr>
            <p:ph type="title"/>
          </p:nvPr>
        </p:nvSpPr>
        <p:spPr>
          <a:xfrm flipH="1">
            <a:off x="85059" y="521653"/>
            <a:ext cx="8973879" cy="19309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tx1"/>
                </a:solidFill>
              </a:rPr>
              <a:t>What is the </a:t>
            </a:r>
            <a:r>
              <a:rPr lang="en" sz="6000" dirty="0">
                <a:solidFill>
                  <a:schemeClr val="accent6">
                    <a:lumMod val="75000"/>
                  </a:schemeClr>
                </a:solidFill>
              </a:rPr>
              <a:t>solution</a:t>
            </a:r>
            <a:r>
              <a:rPr lang="en" sz="6000" dirty="0">
                <a:solidFill>
                  <a:schemeClr val="tx1"/>
                </a:solidFill>
              </a:rPr>
              <a:t> ????</a:t>
            </a:r>
            <a:endParaRPr sz="6000" dirty="0">
              <a:solidFill>
                <a:schemeClr val="tx1"/>
              </a:solidFill>
            </a:endParaRPr>
          </a:p>
        </p:txBody>
      </p:sp>
      <p:sp>
        <p:nvSpPr>
          <p:cNvPr id="2" name="Google Shape;506;p51">
            <a:extLst>
              <a:ext uri="{FF2B5EF4-FFF2-40B4-BE49-F238E27FC236}">
                <a16:creationId xmlns:a16="http://schemas.microsoft.com/office/drawing/2014/main" id="{2F57FAFB-327D-CCD1-1CFA-6431D07E0BEE}"/>
              </a:ext>
            </a:extLst>
          </p:cNvPr>
          <p:cNvSpPr txBox="1">
            <a:spLocks/>
          </p:cNvSpPr>
          <p:nvPr/>
        </p:nvSpPr>
        <p:spPr>
          <a:xfrm flipH="1">
            <a:off x="85058" y="2857272"/>
            <a:ext cx="8973879" cy="1930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r>
              <a:rPr lang="en-IN" sz="5500" dirty="0">
                <a:solidFill>
                  <a:schemeClr val="accent4"/>
                </a:solidFill>
              </a:rPr>
              <a:t>How to get rid of Stress </a:t>
            </a:r>
            <a:r>
              <a:rPr lang="en-IN" sz="5500" dirty="0">
                <a:solidFill>
                  <a:schemeClr val="accent1">
                    <a:lumMod val="75000"/>
                  </a:schemeClr>
                </a:solidFill>
              </a:rPr>
              <a:t>completely</a:t>
            </a:r>
            <a:r>
              <a:rPr lang="en-IN" sz="5500" dirty="0">
                <a:solidFill>
                  <a:schemeClr val="accent4"/>
                </a:solidFill>
              </a:rPr>
              <a:t> ???</a:t>
            </a:r>
            <a:endParaRPr lang="en-IN" sz="5500" dirty="0"/>
          </a:p>
        </p:txBody>
      </p:sp>
    </p:spTree>
    <p:extLst>
      <p:ext uri="{BB962C8B-B14F-4D97-AF65-F5344CB8AC3E}">
        <p14:creationId xmlns:p14="http://schemas.microsoft.com/office/powerpoint/2010/main" val="33677757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51"/>
          <p:cNvSpPr txBox="1">
            <a:spLocks noGrp="1"/>
          </p:cNvSpPr>
          <p:nvPr>
            <p:ph type="title"/>
          </p:nvPr>
        </p:nvSpPr>
        <p:spPr>
          <a:xfrm flipH="1">
            <a:off x="85059" y="521653"/>
            <a:ext cx="8973879" cy="19309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6000" dirty="0">
                <a:solidFill>
                  <a:schemeClr val="tx1"/>
                </a:solidFill>
              </a:rPr>
              <a:t>No </a:t>
            </a:r>
            <a:r>
              <a:rPr lang="en-IN" sz="6000" dirty="0">
                <a:solidFill>
                  <a:srgbClr val="92D050"/>
                </a:solidFill>
              </a:rPr>
              <a:t>stress</a:t>
            </a:r>
            <a:r>
              <a:rPr lang="en-IN" sz="6000" dirty="0">
                <a:solidFill>
                  <a:schemeClr val="tx1"/>
                </a:solidFill>
              </a:rPr>
              <a:t> = No </a:t>
            </a:r>
            <a:r>
              <a:rPr lang="en-IN" sz="6000" dirty="0">
                <a:solidFill>
                  <a:schemeClr val="bg2">
                    <a:lumMod val="50000"/>
                  </a:schemeClr>
                </a:solidFill>
              </a:rPr>
              <a:t>living life</a:t>
            </a:r>
            <a:endParaRPr sz="6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Google Shape;506;p51">
            <a:extLst>
              <a:ext uri="{FF2B5EF4-FFF2-40B4-BE49-F238E27FC236}">
                <a16:creationId xmlns:a16="http://schemas.microsoft.com/office/drawing/2014/main" id="{2F57FAFB-327D-CCD1-1CFA-6431D07E0BEE}"/>
              </a:ext>
            </a:extLst>
          </p:cNvPr>
          <p:cNvSpPr txBox="1">
            <a:spLocks/>
          </p:cNvSpPr>
          <p:nvPr/>
        </p:nvSpPr>
        <p:spPr>
          <a:xfrm flipH="1">
            <a:off x="85058" y="2857272"/>
            <a:ext cx="8973879" cy="1930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r>
              <a:rPr lang="en-IN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9965895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ental Health In Teenagers by Slidesgo">
  <a:themeElements>
    <a:clrScheme name="Simple Light">
      <a:dk1>
        <a:srgbClr val="000000"/>
      </a:dk1>
      <a:lt1>
        <a:srgbClr val="FFFFFF"/>
      </a:lt1>
      <a:dk2>
        <a:srgbClr val="F7D7D7"/>
      </a:dk2>
      <a:lt2>
        <a:srgbClr val="FFC3E4"/>
      </a:lt2>
      <a:accent1>
        <a:srgbClr val="FF8BD3"/>
      </a:accent1>
      <a:accent2>
        <a:srgbClr val="9670F1"/>
      </a:accent2>
      <a:accent3>
        <a:srgbClr val="6B3D77"/>
      </a:accent3>
      <a:accent4>
        <a:srgbClr val="FF7380"/>
      </a:accent4>
      <a:accent5>
        <a:srgbClr val="7C83BB"/>
      </a:accent5>
      <a:accent6>
        <a:srgbClr val="C693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565</Words>
  <Application>Microsoft Office PowerPoint</Application>
  <PresentationFormat>On-screen Show (16:9)</PresentationFormat>
  <Paragraphs>106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Asap</vt:lpstr>
      <vt:lpstr>Arial</vt:lpstr>
      <vt:lpstr>Erica One</vt:lpstr>
      <vt:lpstr>Comic Sans MS</vt:lpstr>
      <vt:lpstr>Mental Health In Teenagers by Slidesgo</vt:lpstr>
      <vt:lpstr>STRESS  MANAGEMENT</vt:lpstr>
      <vt:lpstr>Are u Stressed Now ?</vt:lpstr>
      <vt:lpstr>Do you even know “OUR STRESSES”</vt:lpstr>
      <vt:lpstr>Do you even know “OUR STRESSES”</vt:lpstr>
      <vt:lpstr>Do you even know “OUR STRESSES”</vt:lpstr>
      <vt:lpstr>Do you even know “OUR STRESSES”</vt:lpstr>
      <vt:lpstr>What is the solution ????</vt:lpstr>
      <vt:lpstr>What is the solution ????</vt:lpstr>
      <vt:lpstr>No stress = No living life</vt:lpstr>
      <vt:lpstr>No stress = No living life</vt:lpstr>
      <vt:lpstr>Then what should “WE Do ” ??</vt:lpstr>
      <vt:lpstr>⭐STRESS⭐</vt:lpstr>
      <vt:lpstr>RELATIONSHIPS &amp;  FRIENDS</vt:lpstr>
      <vt:lpstr>           Who is a friend !??</vt:lpstr>
      <vt:lpstr>            Who is a friend !??</vt:lpstr>
      <vt:lpstr>School</vt:lpstr>
      <vt:lpstr>Tuition &amp; Coaching</vt:lpstr>
      <vt:lpstr>     What is the role of What !??</vt:lpstr>
      <vt:lpstr>Discussion Time</vt:lpstr>
      <vt:lpstr>Parents &amp; Expectations</vt:lpstr>
      <vt:lpstr>Tips to deal with parents  </vt:lpstr>
      <vt:lpstr>Is there no fault of our parents ?? </vt:lpstr>
      <vt:lpstr>What is the meaning of stress management ?</vt:lpstr>
      <vt:lpstr>PowerPoint Presentation</vt:lpstr>
      <vt:lpstr>PowerPoint Presentation</vt:lpstr>
      <vt:lpstr>Recommendations :-  Enjoy your life to the fullest who knows tomorrow you will be there or not.  Develop good communication skills.  Try to maintain a standard academic life and an extraordinary skillful life.     </vt:lpstr>
      <vt:lpstr>Don’t show how much busy you are we all know the reality 🤪</vt:lpstr>
      <vt:lpstr>¡Thank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Surya Pal</dc:creator>
  <cp:lastModifiedBy>Surya Pal</cp:lastModifiedBy>
  <cp:revision>4</cp:revision>
  <dcterms:modified xsi:type="dcterms:W3CDTF">2024-08-04T13:50:52Z</dcterms:modified>
</cp:coreProperties>
</file>